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defRPr sz="13600"/>
            </a:lvl1pPr>
          </a:lstStyle>
          <a:p>
            <a:r>
              <a:t>我把经验留下来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王标</a:t>
            </a:r>
            <a:r>
              <a:rPr lang="en-US" dirty="0"/>
              <a:t>  wangbiao@ict.ac.cn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个人简介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南开大学 软件工程</a:t>
            </a:r>
          </a:p>
          <a:p>
            <a:r>
              <a:t>计算所 先进计算机系统中心</a:t>
            </a:r>
          </a:p>
          <a:p>
            <a:r>
              <a:t>导师：詹剑锋</a:t>
            </a:r>
          </a:p>
          <a:p>
            <a:r>
              <a:t>方向：深度学习与异构并行计算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关于刷题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态度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效率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重复</a:t>
            </a:r>
          </a:p>
          <a:p>
            <a:r>
              <a:t>总结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关于面试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能内推的话，尽量别走统一校招</a:t>
            </a:r>
          </a:p>
          <a:p>
            <a:r>
              <a:t>前期能去面试的尽量不要偷懒，积累经验</a:t>
            </a:r>
          </a:p>
          <a:p>
            <a:r>
              <a:t>一面：比较基础的数据结构、语言特性、算法知识</a:t>
            </a:r>
          </a:p>
          <a:p>
            <a:r>
              <a:t>二面：稍微难点的数据结构、算法知识、简历相关</a:t>
            </a:r>
          </a:p>
          <a:p>
            <a:r>
              <a:t>三面和四面：系统设计、简历相关、人生理想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关于选择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城市（北京的话，需要考虑户口）</a:t>
            </a:r>
          </a:p>
          <a:p>
            <a:r>
              <a:t>工资待遇</a:t>
            </a:r>
          </a:p>
          <a:p>
            <a:r>
              <a:t>公司境况（尤其是创业公司）</a:t>
            </a:r>
          </a:p>
          <a:p>
            <a:r>
              <a:t>其他人的意见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r>
              <a:t>Tips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2600"/>
                </a:solidFill>
              </a:defRPr>
            </a:pPr>
            <a:r>
              <a:t>缘分！！！</a:t>
            </a:r>
          </a:p>
          <a:p>
            <a:r>
              <a:t>国内互联网公司重点关注《剑指offer》和leetcode</a:t>
            </a:r>
          </a:p>
          <a:p>
            <a:r>
              <a:t>如果参加在线笔试的话，提前去熟悉指定网站的OJ输入输出</a:t>
            </a:r>
          </a:p>
          <a:p>
            <a:r>
              <a:t>面一场，总结一场，你会有意想不到的收获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r>
              <a:t>TIPS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2400"/>
              </a:spcBef>
              <a:defRPr sz="2958"/>
            </a:pPr>
            <a:r>
              <a:t>C++多态性、static、const、指针、vector、map、set、strcpy、memcpy等</a:t>
            </a:r>
          </a:p>
          <a:p>
            <a:pPr marL="386715" indent="-386715" defTabSz="508254">
              <a:spcBef>
                <a:spcPts val="2400"/>
              </a:spcBef>
              <a:defRPr sz="2958"/>
            </a:pPr>
            <a:r>
              <a:t>排序问题的复杂度，快排和归并的比较（</a:t>
            </a:r>
            <a:r>
              <a:rPr>
                <a:solidFill>
                  <a:srgbClr val="FF2600"/>
                </a:solidFill>
              </a:rPr>
              <a:t>遇到排序问题，首先考虑桶排序即hash的办法</a:t>
            </a:r>
            <a:r>
              <a:t>）</a:t>
            </a:r>
          </a:p>
          <a:p>
            <a:pPr marL="386715" indent="-386715" defTabSz="508254">
              <a:spcBef>
                <a:spcPts val="2400"/>
              </a:spcBef>
              <a:defRPr sz="2958"/>
            </a:pPr>
            <a:r>
              <a:t>字符串反转、链表的公共节点问题等《剑指offer》上的典型问题</a:t>
            </a:r>
          </a:p>
          <a:p>
            <a:pPr marL="386715" indent="-386715" defTabSz="508254">
              <a:spcBef>
                <a:spcPts val="2400"/>
              </a:spcBef>
              <a:defRPr sz="2958"/>
            </a:pPr>
            <a:r>
              <a:t>LR、SVM等的推导；BP过程的推导；KNN、Kmeans的实现；HMM的核心点；CNN的特性等</a:t>
            </a:r>
          </a:p>
          <a:p>
            <a:pPr marL="386715" indent="-386715" defTabSz="508254">
              <a:spcBef>
                <a:spcPts val="2400"/>
              </a:spcBef>
              <a:defRPr sz="2958"/>
            </a:pPr>
            <a:r>
              <a:t>数据并行与模型并行的实现原理；parameter server的原理与实现等；MPI相关特性等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519937">
              <a:defRPr sz="15130"/>
            </a:pPr>
            <a:r>
              <a:t>Thank YOU</a:t>
            </a:r>
          </a:p>
          <a:p>
            <a:pPr algn="ctr" defTabSz="519937">
              <a:defRPr sz="15130"/>
            </a:pPr>
            <a:r>
              <a:t>Q&amp;A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 SemiBold"/>
        <a:ea typeface="Baskerville SemiBold"/>
        <a:cs typeface="Baskerville SemiBold"/>
      </a:majorFont>
      <a:minorFont>
        <a:latin typeface="Baskerville SemiBold"/>
        <a:ea typeface="Baskerville SemiBold"/>
        <a:cs typeface="Baskerville Semi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 SemiBold"/>
        <a:ea typeface="Baskerville SemiBold"/>
        <a:cs typeface="Baskerville SemiBold"/>
      </a:majorFont>
      <a:minorFont>
        <a:latin typeface="Baskerville SemiBold"/>
        <a:ea typeface="Baskerville SemiBold"/>
        <a:cs typeface="Baskerville Semi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自定义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Avenir Next</vt:lpstr>
      <vt:lpstr>Avenir Next Medium</vt:lpstr>
      <vt:lpstr>Baskerville</vt:lpstr>
      <vt:lpstr>Baskerville SemiBold</vt:lpstr>
      <vt:lpstr>Helvetica Neue</vt:lpstr>
      <vt:lpstr>Helvetica</vt:lpstr>
      <vt:lpstr>New_Template7</vt:lpstr>
      <vt:lpstr>我把经验留下来</vt:lpstr>
      <vt:lpstr>个人简介</vt:lpstr>
      <vt:lpstr>关于刷题</vt:lpstr>
      <vt:lpstr>关于面试</vt:lpstr>
      <vt:lpstr>关于选择</vt:lpstr>
      <vt:lpstr>Tips</vt:lpstr>
      <vt:lpstr>TIPS</vt:lpstr>
      <vt:lpstr>Thank YOU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我把经验留下来</dc:title>
  <cp:lastModifiedBy>邓立曦</cp:lastModifiedBy>
  <cp:revision>1</cp:revision>
  <dcterms:modified xsi:type="dcterms:W3CDTF">2016-05-05T14:22:47Z</dcterms:modified>
</cp:coreProperties>
</file>