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18"/>
  </p:notesMasterIdLst>
  <p:sldIdLst>
    <p:sldId id="256" r:id="rId2"/>
    <p:sldId id="269" r:id="rId3"/>
    <p:sldId id="270" r:id="rId4"/>
    <p:sldId id="257" r:id="rId5"/>
    <p:sldId id="268" r:id="rId6"/>
    <p:sldId id="259" r:id="rId7"/>
    <p:sldId id="266" r:id="rId8"/>
    <p:sldId id="273" r:id="rId9"/>
    <p:sldId id="261" r:id="rId10"/>
    <p:sldId id="274" r:id="rId11"/>
    <p:sldId id="262" r:id="rId12"/>
    <p:sldId id="264" r:id="rId13"/>
    <p:sldId id="265" r:id="rId14"/>
    <p:sldId id="271" r:id="rId15"/>
    <p:sldId id="272" r:id="rId16"/>
    <p:sldId id="26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0972" autoAdjust="0"/>
  </p:normalViewPr>
  <p:slideViewPr>
    <p:cSldViewPr snapToGrid="0">
      <p:cViewPr varScale="1">
        <p:scale>
          <a:sx n="107" d="100"/>
          <a:sy n="107" d="100"/>
        </p:scale>
        <p:origin x="15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B36C9-D349-4967-8B4E-1D525C3CCE44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04B804-3AA7-4966-8DD8-F5896B951320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1A328A80-B637-4ABF-896C-3A83FAD46A2A}" type="parTrans" cxnId="{25D3E47C-6FE0-4687-8E5E-73109F1DB21C}">
      <dgm:prSet/>
      <dgm:spPr/>
      <dgm:t>
        <a:bodyPr/>
        <a:lstStyle/>
        <a:p>
          <a:endParaRPr lang="zh-CN" altLang="en-US"/>
        </a:p>
      </dgm:t>
    </dgm:pt>
    <dgm:pt modelId="{B2C0619D-BBE4-4366-8001-702BADA11D8A}" type="sibTrans" cxnId="{25D3E47C-6FE0-4687-8E5E-73109F1DB21C}">
      <dgm:prSet/>
      <dgm:spPr/>
      <dgm:t>
        <a:bodyPr/>
        <a:lstStyle/>
        <a:p>
          <a:endParaRPr lang="zh-CN" altLang="en-US"/>
        </a:p>
      </dgm:t>
    </dgm:pt>
    <dgm:pt modelId="{14AF6731-E0FB-411C-8C68-B480F6A555C4}">
      <dgm:prSet phldrT="[文本]"/>
      <dgm:spPr>
        <a:noFill/>
      </dgm:spPr>
      <dgm:t>
        <a:bodyPr/>
        <a:lstStyle/>
        <a:p>
          <a:r>
            <a:rPr lang="zh-CN" altLang="en-US" dirty="0" smtClean="0"/>
            <a:t>确定方向</a:t>
          </a:r>
          <a:endParaRPr lang="zh-CN" altLang="en-US" dirty="0"/>
        </a:p>
      </dgm:t>
    </dgm:pt>
    <dgm:pt modelId="{90A98D63-4F0B-495C-BCAC-1A7FFABE1AF9}" type="parTrans" cxnId="{21CC48FB-AC1A-4335-9611-55821D164139}">
      <dgm:prSet/>
      <dgm:spPr/>
      <dgm:t>
        <a:bodyPr/>
        <a:lstStyle/>
        <a:p>
          <a:endParaRPr lang="zh-CN" altLang="en-US"/>
        </a:p>
      </dgm:t>
    </dgm:pt>
    <dgm:pt modelId="{E069FAE1-E2A4-47E7-9DC5-691F7D3BCF81}" type="sibTrans" cxnId="{21CC48FB-AC1A-4335-9611-55821D164139}">
      <dgm:prSet/>
      <dgm:spPr/>
      <dgm:t>
        <a:bodyPr/>
        <a:lstStyle/>
        <a:p>
          <a:endParaRPr lang="zh-CN" altLang="en-US"/>
        </a:p>
      </dgm:t>
    </dgm:pt>
    <dgm:pt modelId="{F293F97D-0C47-4F59-A997-CFDCBA22BFE6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2EE28ED7-60C1-4A4C-A368-BA5337C8C21A}" type="parTrans" cxnId="{60CD01E6-0C99-4CBB-BC1B-BB20C9FE9623}">
      <dgm:prSet/>
      <dgm:spPr/>
      <dgm:t>
        <a:bodyPr/>
        <a:lstStyle/>
        <a:p>
          <a:endParaRPr lang="zh-CN" altLang="en-US"/>
        </a:p>
      </dgm:t>
    </dgm:pt>
    <dgm:pt modelId="{816D8AEB-4E45-4524-9BFD-8F1AD965AF75}" type="sibTrans" cxnId="{60CD01E6-0C99-4CBB-BC1B-BB20C9FE9623}">
      <dgm:prSet/>
      <dgm:spPr/>
      <dgm:t>
        <a:bodyPr/>
        <a:lstStyle/>
        <a:p>
          <a:endParaRPr lang="zh-CN" altLang="en-US"/>
        </a:p>
      </dgm:t>
    </dgm:pt>
    <dgm:pt modelId="{C86859E7-D11B-4E06-89C8-23633AD6F514}">
      <dgm:prSet phldrT="[文本]"/>
      <dgm:spPr>
        <a:noFill/>
      </dgm:spPr>
      <dgm:t>
        <a:bodyPr/>
        <a:lstStyle/>
        <a:p>
          <a:r>
            <a:rPr lang="zh-CN" altLang="en-US" dirty="0" smtClean="0"/>
            <a:t>笔试面试</a:t>
          </a:r>
          <a:endParaRPr lang="zh-CN" altLang="en-US" dirty="0"/>
        </a:p>
      </dgm:t>
    </dgm:pt>
    <dgm:pt modelId="{DAAA1E4B-52F1-493B-8B5F-7E92A20FB5B0}" type="parTrans" cxnId="{0B841C5B-E74C-4787-8229-18946A48D688}">
      <dgm:prSet/>
      <dgm:spPr/>
      <dgm:t>
        <a:bodyPr/>
        <a:lstStyle/>
        <a:p>
          <a:endParaRPr lang="zh-CN" altLang="en-US"/>
        </a:p>
      </dgm:t>
    </dgm:pt>
    <dgm:pt modelId="{46103A24-2BBE-4550-AC52-43A5A2F42F64}" type="sibTrans" cxnId="{0B841C5B-E74C-4787-8229-18946A48D688}">
      <dgm:prSet/>
      <dgm:spPr/>
      <dgm:t>
        <a:bodyPr/>
        <a:lstStyle/>
        <a:p>
          <a:endParaRPr lang="zh-CN" altLang="en-US"/>
        </a:p>
      </dgm:t>
    </dgm:pt>
    <dgm:pt modelId="{F7D254EA-5F2D-4B5C-AC27-C13A705D062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1AB9D865-C292-481A-B04B-E328A8D7CF25}" type="parTrans" cxnId="{6DB750A1-7BA8-47AE-8B4F-90EC9DB503B2}">
      <dgm:prSet/>
      <dgm:spPr/>
      <dgm:t>
        <a:bodyPr/>
        <a:lstStyle/>
        <a:p>
          <a:endParaRPr lang="zh-CN" altLang="en-US"/>
        </a:p>
      </dgm:t>
    </dgm:pt>
    <dgm:pt modelId="{D17042E8-975B-4E8B-85D6-F675AEF6C8E3}" type="sibTrans" cxnId="{6DB750A1-7BA8-47AE-8B4F-90EC9DB503B2}">
      <dgm:prSet/>
      <dgm:spPr/>
      <dgm:t>
        <a:bodyPr/>
        <a:lstStyle/>
        <a:p>
          <a:endParaRPr lang="zh-CN" altLang="en-US"/>
        </a:p>
      </dgm:t>
    </dgm:pt>
    <dgm:pt modelId="{1F06887C-2017-488A-A2DE-3EB61A838279}">
      <dgm:prSet phldrT="[文本]"/>
      <dgm:spPr>
        <a:noFill/>
      </dgm:spPr>
      <dgm:t>
        <a:bodyPr/>
        <a:lstStyle/>
        <a:p>
          <a:r>
            <a:rPr lang="en-US" altLang="zh-CN" dirty="0" smtClean="0"/>
            <a:t>Offer</a:t>
          </a:r>
          <a:r>
            <a:rPr lang="zh-CN" altLang="en-US" dirty="0" smtClean="0"/>
            <a:t>选择</a:t>
          </a:r>
          <a:endParaRPr lang="zh-CN" altLang="en-US" dirty="0"/>
        </a:p>
      </dgm:t>
    </dgm:pt>
    <dgm:pt modelId="{0369F706-E2B0-4971-BD22-F8494C2943D0}" type="parTrans" cxnId="{71766C25-6E27-420B-AD12-E451A2624EC0}">
      <dgm:prSet/>
      <dgm:spPr/>
      <dgm:t>
        <a:bodyPr/>
        <a:lstStyle/>
        <a:p>
          <a:endParaRPr lang="zh-CN" altLang="en-US"/>
        </a:p>
      </dgm:t>
    </dgm:pt>
    <dgm:pt modelId="{F531B653-C380-4FBF-BCFE-5785236D094C}" type="sibTrans" cxnId="{71766C25-6E27-420B-AD12-E451A2624EC0}">
      <dgm:prSet/>
      <dgm:spPr/>
      <dgm:t>
        <a:bodyPr/>
        <a:lstStyle/>
        <a:p>
          <a:endParaRPr lang="zh-CN" altLang="en-US"/>
        </a:p>
      </dgm:t>
    </dgm:pt>
    <dgm:pt modelId="{42684BEF-3511-4785-91B7-DC75F99FE111}">
      <dgm:prSet/>
      <dgm:spPr/>
      <dgm:t>
        <a:bodyPr/>
        <a:lstStyle/>
        <a:p>
          <a:endParaRPr lang="zh-CN" altLang="en-US"/>
        </a:p>
      </dgm:t>
    </dgm:pt>
    <dgm:pt modelId="{0E309F61-20D5-4C35-869B-F446103AC98A}" type="parTrans" cxnId="{19671FA0-4726-496A-8B46-432139ABF346}">
      <dgm:prSet/>
      <dgm:spPr/>
      <dgm:t>
        <a:bodyPr/>
        <a:lstStyle/>
        <a:p>
          <a:endParaRPr lang="zh-CN" altLang="en-US"/>
        </a:p>
      </dgm:t>
    </dgm:pt>
    <dgm:pt modelId="{867978E1-EDE5-42DB-9BAB-373E2BB6F533}" type="sibTrans" cxnId="{19671FA0-4726-496A-8B46-432139ABF346}">
      <dgm:prSet/>
      <dgm:spPr/>
      <dgm:t>
        <a:bodyPr/>
        <a:lstStyle/>
        <a:p>
          <a:endParaRPr lang="zh-CN" altLang="en-US"/>
        </a:p>
      </dgm:t>
    </dgm:pt>
    <dgm:pt modelId="{9188B979-C0B4-4902-9470-EC442AED437F}">
      <dgm:prSet/>
      <dgm:spPr/>
      <dgm:t>
        <a:bodyPr/>
        <a:lstStyle/>
        <a:p>
          <a:endParaRPr lang="zh-CN" altLang="en-US"/>
        </a:p>
      </dgm:t>
    </dgm:pt>
    <dgm:pt modelId="{15706C9B-4A99-4F89-808D-98EED35A0B07}" type="parTrans" cxnId="{D1DEBDD4-3823-4028-837A-FCAAEF6D6B4C}">
      <dgm:prSet/>
      <dgm:spPr/>
      <dgm:t>
        <a:bodyPr/>
        <a:lstStyle/>
        <a:p>
          <a:endParaRPr lang="zh-CN" altLang="en-US"/>
        </a:p>
      </dgm:t>
    </dgm:pt>
    <dgm:pt modelId="{B68AD6ED-A79C-4F82-A3F2-0D7B2DB51029}" type="sibTrans" cxnId="{D1DEBDD4-3823-4028-837A-FCAAEF6D6B4C}">
      <dgm:prSet/>
      <dgm:spPr/>
      <dgm:t>
        <a:bodyPr/>
        <a:lstStyle/>
        <a:p>
          <a:endParaRPr lang="zh-CN" altLang="en-US"/>
        </a:p>
      </dgm:t>
    </dgm:pt>
    <dgm:pt modelId="{ED62D96C-7608-4138-9C22-F2CDE44C0AC5}">
      <dgm:prSet/>
      <dgm:spPr/>
      <dgm:t>
        <a:bodyPr/>
        <a:lstStyle/>
        <a:p>
          <a:endParaRPr lang="zh-CN" altLang="en-US"/>
        </a:p>
      </dgm:t>
    </dgm:pt>
    <dgm:pt modelId="{6AB08891-D8C8-437F-960E-CF7087733766}" type="parTrans" cxnId="{9C2CB363-E7C8-428D-982F-51905CB3BCCB}">
      <dgm:prSet/>
      <dgm:spPr/>
      <dgm:t>
        <a:bodyPr/>
        <a:lstStyle/>
        <a:p>
          <a:endParaRPr lang="zh-CN" altLang="en-US"/>
        </a:p>
      </dgm:t>
    </dgm:pt>
    <dgm:pt modelId="{FE197624-C26E-4A1D-87A9-7D337A49D28F}" type="sibTrans" cxnId="{9C2CB363-E7C8-428D-982F-51905CB3BCCB}">
      <dgm:prSet/>
      <dgm:spPr/>
      <dgm:t>
        <a:bodyPr/>
        <a:lstStyle/>
        <a:p>
          <a:endParaRPr lang="zh-CN" altLang="en-US"/>
        </a:p>
      </dgm:t>
    </dgm:pt>
    <dgm:pt modelId="{379D9137-A2DE-4024-AFA0-CFB0FED74E8F}">
      <dgm:prSet/>
      <dgm:spPr>
        <a:noFill/>
      </dgm:spPr>
      <dgm:t>
        <a:bodyPr/>
        <a:lstStyle/>
        <a:p>
          <a:r>
            <a:rPr lang="zh-CN" altLang="en-US" dirty="0" smtClean="0"/>
            <a:t>简历撰写</a:t>
          </a:r>
          <a:endParaRPr lang="zh-CN" altLang="en-US" dirty="0"/>
        </a:p>
      </dgm:t>
    </dgm:pt>
    <dgm:pt modelId="{33FB20CE-6B52-480D-840C-783F8D54AF16}" type="parTrans" cxnId="{2F87008E-27A0-442D-A801-18ABDD9F29BB}">
      <dgm:prSet/>
      <dgm:spPr/>
      <dgm:t>
        <a:bodyPr/>
        <a:lstStyle/>
        <a:p>
          <a:endParaRPr lang="zh-CN" altLang="en-US"/>
        </a:p>
      </dgm:t>
    </dgm:pt>
    <dgm:pt modelId="{CDB8F6D8-7CC0-4AC4-816C-A04EF9943AAD}" type="sibTrans" cxnId="{2F87008E-27A0-442D-A801-18ABDD9F29BB}">
      <dgm:prSet/>
      <dgm:spPr/>
      <dgm:t>
        <a:bodyPr/>
        <a:lstStyle/>
        <a:p>
          <a:endParaRPr lang="zh-CN" altLang="en-US"/>
        </a:p>
      </dgm:t>
    </dgm:pt>
    <dgm:pt modelId="{573BC511-2002-4C33-9C78-83B0E7F7E2AE}">
      <dgm:prSet/>
      <dgm:spPr>
        <a:noFill/>
      </dgm:spPr>
      <dgm:t>
        <a:bodyPr/>
        <a:lstStyle/>
        <a:p>
          <a:r>
            <a:rPr lang="zh-CN" altLang="en-US" dirty="0" smtClean="0"/>
            <a:t>知识复习</a:t>
          </a:r>
          <a:endParaRPr lang="zh-CN" altLang="en-US" dirty="0"/>
        </a:p>
      </dgm:t>
    </dgm:pt>
    <dgm:pt modelId="{07D7A739-BB05-49D8-97F0-B9A3D256A580}" type="parTrans" cxnId="{C04A745F-E819-4D5D-B65D-F2A22397E6E1}">
      <dgm:prSet/>
      <dgm:spPr/>
      <dgm:t>
        <a:bodyPr/>
        <a:lstStyle/>
        <a:p>
          <a:endParaRPr lang="zh-CN" altLang="en-US"/>
        </a:p>
      </dgm:t>
    </dgm:pt>
    <dgm:pt modelId="{FEFB5F46-FA51-4CDD-BCA2-D3987E1216A1}" type="sibTrans" cxnId="{C04A745F-E819-4D5D-B65D-F2A22397E6E1}">
      <dgm:prSet/>
      <dgm:spPr/>
      <dgm:t>
        <a:bodyPr/>
        <a:lstStyle/>
        <a:p>
          <a:endParaRPr lang="zh-CN" altLang="en-US"/>
        </a:p>
      </dgm:t>
    </dgm:pt>
    <dgm:pt modelId="{66D46CB3-E995-407B-80FE-26D9BA79305A}">
      <dgm:prSet/>
      <dgm:spPr>
        <a:noFill/>
      </dgm:spPr>
      <dgm:t>
        <a:bodyPr/>
        <a:lstStyle/>
        <a:p>
          <a:r>
            <a:rPr lang="zh-CN" altLang="en-US" dirty="0" smtClean="0"/>
            <a:t>申请内推</a:t>
          </a:r>
          <a:endParaRPr lang="zh-CN" altLang="en-US" dirty="0"/>
        </a:p>
      </dgm:t>
    </dgm:pt>
    <dgm:pt modelId="{9B48A97D-39BA-47D3-8D45-0975D6A153FE}" type="parTrans" cxnId="{F627A8A4-B9C4-46E4-A9BA-7422EC509827}">
      <dgm:prSet/>
      <dgm:spPr/>
      <dgm:t>
        <a:bodyPr/>
        <a:lstStyle/>
        <a:p>
          <a:endParaRPr lang="zh-CN" altLang="en-US"/>
        </a:p>
      </dgm:t>
    </dgm:pt>
    <dgm:pt modelId="{87E6BD4A-E28C-4E3A-A037-E3178EC02B3E}" type="sibTrans" cxnId="{F627A8A4-B9C4-46E4-A9BA-7422EC509827}">
      <dgm:prSet/>
      <dgm:spPr/>
      <dgm:t>
        <a:bodyPr/>
        <a:lstStyle/>
        <a:p>
          <a:endParaRPr lang="zh-CN" altLang="en-US"/>
        </a:p>
      </dgm:t>
    </dgm:pt>
    <dgm:pt modelId="{294E6E6C-7A15-4622-81B5-917FBB1A3864}" type="pres">
      <dgm:prSet presAssocID="{2FBB36C9-D349-4967-8B4E-1D525C3CCE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300DB2-3C2C-4A94-B3ED-0561921A69C5}" type="pres">
      <dgm:prSet presAssocID="{C404B804-3AA7-4966-8DD8-F5896B951320}" presName="composite" presStyleCnt="0"/>
      <dgm:spPr/>
    </dgm:pt>
    <dgm:pt modelId="{7054AACB-B011-4F6D-B28E-93579236569F}" type="pres">
      <dgm:prSet presAssocID="{C404B804-3AA7-4966-8DD8-F5896B951320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1F556-8C3E-4BCE-8C40-259DFB8C00E7}" type="pres">
      <dgm:prSet presAssocID="{C404B804-3AA7-4966-8DD8-F5896B951320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35BDE7-FF51-4047-A960-6E305F547393}" type="pres">
      <dgm:prSet presAssocID="{B2C0619D-BBE4-4366-8001-702BADA11D8A}" presName="sp" presStyleCnt="0"/>
      <dgm:spPr/>
    </dgm:pt>
    <dgm:pt modelId="{88B0DD56-3D67-439C-A010-01F453B68E1B}" type="pres">
      <dgm:prSet presAssocID="{42684BEF-3511-4785-91B7-DC75F99FE111}" presName="composite" presStyleCnt="0"/>
      <dgm:spPr/>
    </dgm:pt>
    <dgm:pt modelId="{173E72C4-1168-429A-92E3-A96DAB2FFAF5}" type="pres">
      <dgm:prSet presAssocID="{42684BEF-3511-4785-91B7-DC75F99FE111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0C1C05-DDE9-4E18-82ED-CC8A8C523D72}" type="pres">
      <dgm:prSet presAssocID="{42684BEF-3511-4785-91B7-DC75F99FE111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D6C12D-8392-4260-BBEA-CB92B2F1DCFF}" type="pres">
      <dgm:prSet presAssocID="{867978E1-EDE5-42DB-9BAB-373E2BB6F533}" presName="sp" presStyleCnt="0"/>
      <dgm:spPr/>
    </dgm:pt>
    <dgm:pt modelId="{1CF3BAA8-E754-4ED8-9EE0-14C2DAB60787}" type="pres">
      <dgm:prSet presAssocID="{9188B979-C0B4-4902-9470-EC442AED437F}" presName="composite" presStyleCnt="0"/>
      <dgm:spPr/>
    </dgm:pt>
    <dgm:pt modelId="{05ACCFE4-E7C9-4536-A9E7-8E5B457043E1}" type="pres">
      <dgm:prSet presAssocID="{9188B979-C0B4-4902-9470-EC442AED437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75A34D-C23C-4E5F-B429-D289F70AD5F9}" type="pres">
      <dgm:prSet presAssocID="{9188B979-C0B4-4902-9470-EC442AED437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3F05E5-76CE-494B-B9E9-D69E2FA0A91C}" type="pres">
      <dgm:prSet presAssocID="{B68AD6ED-A79C-4F82-A3F2-0D7B2DB51029}" presName="sp" presStyleCnt="0"/>
      <dgm:spPr/>
    </dgm:pt>
    <dgm:pt modelId="{424B4B0C-336D-4544-B63F-E1DEEFF7F155}" type="pres">
      <dgm:prSet presAssocID="{ED62D96C-7608-4138-9C22-F2CDE44C0AC5}" presName="composite" presStyleCnt="0"/>
      <dgm:spPr/>
    </dgm:pt>
    <dgm:pt modelId="{39D30670-7E35-458D-8A03-2FE8E525D59C}" type="pres">
      <dgm:prSet presAssocID="{ED62D96C-7608-4138-9C22-F2CDE44C0AC5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CC635F-FEF5-4DD9-B157-CD341141A70F}" type="pres">
      <dgm:prSet presAssocID="{ED62D96C-7608-4138-9C22-F2CDE44C0AC5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1832E6-D873-4009-A577-10C9CEBF235D}" type="pres">
      <dgm:prSet presAssocID="{FE197624-C26E-4A1D-87A9-7D337A49D28F}" presName="sp" presStyleCnt="0"/>
      <dgm:spPr/>
    </dgm:pt>
    <dgm:pt modelId="{C59F164D-843A-4634-A0C6-BB81FAC47DF1}" type="pres">
      <dgm:prSet presAssocID="{F293F97D-0C47-4F59-A997-CFDCBA22BFE6}" presName="composite" presStyleCnt="0"/>
      <dgm:spPr/>
    </dgm:pt>
    <dgm:pt modelId="{69C37F8F-7481-4AEB-A854-413667AF0487}" type="pres">
      <dgm:prSet presAssocID="{F293F97D-0C47-4F59-A997-CFDCBA22BFE6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329CD4-0DC9-4A40-A966-22E1F043FC1A}" type="pres">
      <dgm:prSet presAssocID="{F293F97D-0C47-4F59-A997-CFDCBA22BFE6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3CFB14-AD85-441C-A601-E31CC306B49D}" type="pres">
      <dgm:prSet presAssocID="{816D8AEB-4E45-4524-9BFD-8F1AD965AF75}" presName="sp" presStyleCnt="0"/>
      <dgm:spPr/>
    </dgm:pt>
    <dgm:pt modelId="{A7A08DFA-58A1-44B4-B5A2-EE6B1C1AC176}" type="pres">
      <dgm:prSet presAssocID="{F7D254EA-5F2D-4B5C-AC27-C13A705D0625}" presName="composite" presStyleCnt="0"/>
      <dgm:spPr/>
    </dgm:pt>
    <dgm:pt modelId="{1735EB30-BD46-41D3-9DFA-2BBA6316B404}" type="pres">
      <dgm:prSet presAssocID="{F7D254EA-5F2D-4B5C-AC27-C13A705D0625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DD1200-3993-497F-B9C1-7E2C82639050}" type="pres">
      <dgm:prSet presAssocID="{F7D254EA-5F2D-4B5C-AC27-C13A705D0625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ADD020-963A-4CAD-BA73-4EFFEDC72685}" type="presOf" srcId="{F7D254EA-5F2D-4B5C-AC27-C13A705D0625}" destId="{1735EB30-BD46-41D3-9DFA-2BBA6316B404}" srcOrd="0" destOrd="0" presId="urn:microsoft.com/office/officeart/2005/8/layout/chevron2"/>
    <dgm:cxn modelId="{25D3E47C-6FE0-4687-8E5E-73109F1DB21C}" srcId="{2FBB36C9-D349-4967-8B4E-1D525C3CCE44}" destId="{C404B804-3AA7-4966-8DD8-F5896B951320}" srcOrd="0" destOrd="0" parTransId="{1A328A80-B637-4ABF-896C-3A83FAD46A2A}" sibTransId="{B2C0619D-BBE4-4366-8001-702BADA11D8A}"/>
    <dgm:cxn modelId="{F627A8A4-B9C4-46E4-A9BA-7422EC509827}" srcId="{ED62D96C-7608-4138-9C22-F2CDE44C0AC5}" destId="{66D46CB3-E995-407B-80FE-26D9BA79305A}" srcOrd="0" destOrd="0" parTransId="{9B48A97D-39BA-47D3-8D45-0975D6A153FE}" sibTransId="{87E6BD4A-E28C-4E3A-A037-E3178EC02B3E}"/>
    <dgm:cxn modelId="{0B841C5B-E74C-4787-8229-18946A48D688}" srcId="{F293F97D-0C47-4F59-A997-CFDCBA22BFE6}" destId="{C86859E7-D11B-4E06-89C8-23633AD6F514}" srcOrd="0" destOrd="0" parTransId="{DAAA1E4B-52F1-493B-8B5F-7E92A20FB5B0}" sibTransId="{46103A24-2BBE-4550-AC52-43A5A2F42F64}"/>
    <dgm:cxn modelId="{5307AE54-4ED2-4801-96B6-B310D15AE495}" type="presOf" srcId="{14AF6731-E0FB-411C-8C68-B480F6A555C4}" destId="{29C1F556-8C3E-4BCE-8C40-259DFB8C00E7}" srcOrd="0" destOrd="0" presId="urn:microsoft.com/office/officeart/2005/8/layout/chevron2"/>
    <dgm:cxn modelId="{A01BDB77-5658-4212-BC5D-5744AE023CEA}" type="presOf" srcId="{2FBB36C9-D349-4967-8B4E-1D525C3CCE44}" destId="{294E6E6C-7A15-4622-81B5-917FBB1A3864}" srcOrd="0" destOrd="0" presId="urn:microsoft.com/office/officeart/2005/8/layout/chevron2"/>
    <dgm:cxn modelId="{6DB750A1-7BA8-47AE-8B4F-90EC9DB503B2}" srcId="{2FBB36C9-D349-4967-8B4E-1D525C3CCE44}" destId="{F7D254EA-5F2D-4B5C-AC27-C13A705D0625}" srcOrd="5" destOrd="0" parTransId="{1AB9D865-C292-481A-B04B-E328A8D7CF25}" sibTransId="{D17042E8-975B-4E8B-85D6-F675AEF6C8E3}"/>
    <dgm:cxn modelId="{C04A745F-E819-4D5D-B65D-F2A22397E6E1}" srcId="{9188B979-C0B4-4902-9470-EC442AED437F}" destId="{573BC511-2002-4C33-9C78-83B0E7F7E2AE}" srcOrd="0" destOrd="0" parTransId="{07D7A739-BB05-49D8-97F0-B9A3D256A580}" sibTransId="{FEFB5F46-FA51-4CDD-BCA2-D3987E1216A1}"/>
    <dgm:cxn modelId="{28692D87-AAB3-446A-8608-14730543A466}" type="presOf" srcId="{C86859E7-D11B-4E06-89C8-23633AD6F514}" destId="{70329CD4-0DC9-4A40-A966-22E1F043FC1A}" srcOrd="0" destOrd="0" presId="urn:microsoft.com/office/officeart/2005/8/layout/chevron2"/>
    <dgm:cxn modelId="{0006109D-381D-49C0-B7E2-8BDA7F8B34CB}" type="presOf" srcId="{1F06887C-2017-488A-A2DE-3EB61A838279}" destId="{47DD1200-3993-497F-B9C1-7E2C82639050}" srcOrd="0" destOrd="0" presId="urn:microsoft.com/office/officeart/2005/8/layout/chevron2"/>
    <dgm:cxn modelId="{2F87008E-27A0-442D-A801-18ABDD9F29BB}" srcId="{42684BEF-3511-4785-91B7-DC75F99FE111}" destId="{379D9137-A2DE-4024-AFA0-CFB0FED74E8F}" srcOrd="0" destOrd="0" parTransId="{33FB20CE-6B52-480D-840C-783F8D54AF16}" sibTransId="{CDB8F6D8-7CC0-4AC4-816C-A04EF9943AAD}"/>
    <dgm:cxn modelId="{7ABAFEA0-3B96-4DDD-AB50-13D0ACE08A49}" type="presOf" srcId="{9188B979-C0B4-4902-9470-EC442AED437F}" destId="{05ACCFE4-E7C9-4536-A9E7-8E5B457043E1}" srcOrd="0" destOrd="0" presId="urn:microsoft.com/office/officeart/2005/8/layout/chevron2"/>
    <dgm:cxn modelId="{FB5A4FD5-9C2C-4CCF-93DA-D3ADE8858380}" type="presOf" srcId="{573BC511-2002-4C33-9C78-83B0E7F7E2AE}" destId="{5A75A34D-C23C-4E5F-B429-D289F70AD5F9}" srcOrd="0" destOrd="0" presId="urn:microsoft.com/office/officeart/2005/8/layout/chevron2"/>
    <dgm:cxn modelId="{37147E2E-0304-4172-914E-CBED0BA67217}" type="presOf" srcId="{F293F97D-0C47-4F59-A997-CFDCBA22BFE6}" destId="{69C37F8F-7481-4AEB-A854-413667AF0487}" srcOrd="0" destOrd="0" presId="urn:microsoft.com/office/officeart/2005/8/layout/chevron2"/>
    <dgm:cxn modelId="{D1DEBDD4-3823-4028-837A-FCAAEF6D6B4C}" srcId="{2FBB36C9-D349-4967-8B4E-1D525C3CCE44}" destId="{9188B979-C0B4-4902-9470-EC442AED437F}" srcOrd="2" destOrd="0" parTransId="{15706C9B-4A99-4F89-808D-98EED35A0B07}" sibTransId="{B68AD6ED-A79C-4F82-A3F2-0D7B2DB51029}"/>
    <dgm:cxn modelId="{9C105E76-BEED-4FB4-A30B-9B2510D01022}" type="presOf" srcId="{66D46CB3-E995-407B-80FE-26D9BA79305A}" destId="{65CC635F-FEF5-4DD9-B157-CD341141A70F}" srcOrd="0" destOrd="0" presId="urn:microsoft.com/office/officeart/2005/8/layout/chevron2"/>
    <dgm:cxn modelId="{16115DC1-1F66-4E81-B16A-EF79F6443237}" type="presOf" srcId="{ED62D96C-7608-4138-9C22-F2CDE44C0AC5}" destId="{39D30670-7E35-458D-8A03-2FE8E525D59C}" srcOrd="0" destOrd="0" presId="urn:microsoft.com/office/officeart/2005/8/layout/chevron2"/>
    <dgm:cxn modelId="{71766C25-6E27-420B-AD12-E451A2624EC0}" srcId="{F7D254EA-5F2D-4B5C-AC27-C13A705D0625}" destId="{1F06887C-2017-488A-A2DE-3EB61A838279}" srcOrd="0" destOrd="0" parTransId="{0369F706-E2B0-4971-BD22-F8494C2943D0}" sibTransId="{F531B653-C380-4FBF-BCFE-5785236D094C}"/>
    <dgm:cxn modelId="{AD0D7B1A-F74F-44D4-82CE-12F77036AEB2}" type="presOf" srcId="{379D9137-A2DE-4024-AFA0-CFB0FED74E8F}" destId="{8C0C1C05-DDE9-4E18-82ED-CC8A8C523D72}" srcOrd="0" destOrd="0" presId="urn:microsoft.com/office/officeart/2005/8/layout/chevron2"/>
    <dgm:cxn modelId="{677E56C3-9CD5-48BE-9DFC-FB43C32E1F65}" type="presOf" srcId="{42684BEF-3511-4785-91B7-DC75F99FE111}" destId="{173E72C4-1168-429A-92E3-A96DAB2FFAF5}" srcOrd="0" destOrd="0" presId="urn:microsoft.com/office/officeart/2005/8/layout/chevron2"/>
    <dgm:cxn modelId="{19671FA0-4726-496A-8B46-432139ABF346}" srcId="{2FBB36C9-D349-4967-8B4E-1D525C3CCE44}" destId="{42684BEF-3511-4785-91B7-DC75F99FE111}" srcOrd="1" destOrd="0" parTransId="{0E309F61-20D5-4C35-869B-F446103AC98A}" sibTransId="{867978E1-EDE5-42DB-9BAB-373E2BB6F533}"/>
    <dgm:cxn modelId="{9C2CB363-E7C8-428D-982F-51905CB3BCCB}" srcId="{2FBB36C9-D349-4967-8B4E-1D525C3CCE44}" destId="{ED62D96C-7608-4138-9C22-F2CDE44C0AC5}" srcOrd="3" destOrd="0" parTransId="{6AB08891-D8C8-437F-960E-CF7087733766}" sibTransId="{FE197624-C26E-4A1D-87A9-7D337A49D28F}"/>
    <dgm:cxn modelId="{21CC48FB-AC1A-4335-9611-55821D164139}" srcId="{C404B804-3AA7-4966-8DD8-F5896B951320}" destId="{14AF6731-E0FB-411C-8C68-B480F6A555C4}" srcOrd="0" destOrd="0" parTransId="{90A98D63-4F0B-495C-BCAC-1A7FFABE1AF9}" sibTransId="{E069FAE1-E2A4-47E7-9DC5-691F7D3BCF81}"/>
    <dgm:cxn modelId="{561B2FBE-454F-41C8-9D61-2A06333ACCED}" type="presOf" srcId="{C404B804-3AA7-4966-8DD8-F5896B951320}" destId="{7054AACB-B011-4F6D-B28E-93579236569F}" srcOrd="0" destOrd="0" presId="urn:microsoft.com/office/officeart/2005/8/layout/chevron2"/>
    <dgm:cxn modelId="{60CD01E6-0C99-4CBB-BC1B-BB20C9FE9623}" srcId="{2FBB36C9-D349-4967-8B4E-1D525C3CCE44}" destId="{F293F97D-0C47-4F59-A997-CFDCBA22BFE6}" srcOrd="4" destOrd="0" parTransId="{2EE28ED7-60C1-4A4C-A368-BA5337C8C21A}" sibTransId="{816D8AEB-4E45-4524-9BFD-8F1AD965AF75}"/>
    <dgm:cxn modelId="{868C4A27-2DD3-4488-8672-0725285E522B}" type="presParOf" srcId="{294E6E6C-7A15-4622-81B5-917FBB1A3864}" destId="{DC300DB2-3C2C-4A94-B3ED-0561921A69C5}" srcOrd="0" destOrd="0" presId="urn:microsoft.com/office/officeart/2005/8/layout/chevron2"/>
    <dgm:cxn modelId="{75A5BF8D-0791-404B-8797-8E9830383C6C}" type="presParOf" srcId="{DC300DB2-3C2C-4A94-B3ED-0561921A69C5}" destId="{7054AACB-B011-4F6D-B28E-93579236569F}" srcOrd="0" destOrd="0" presId="urn:microsoft.com/office/officeart/2005/8/layout/chevron2"/>
    <dgm:cxn modelId="{20BED103-EA55-4389-BFD0-2997266A94FF}" type="presParOf" srcId="{DC300DB2-3C2C-4A94-B3ED-0561921A69C5}" destId="{29C1F556-8C3E-4BCE-8C40-259DFB8C00E7}" srcOrd="1" destOrd="0" presId="urn:microsoft.com/office/officeart/2005/8/layout/chevron2"/>
    <dgm:cxn modelId="{3A19498A-4520-430D-8AD9-BC586153243C}" type="presParOf" srcId="{294E6E6C-7A15-4622-81B5-917FBB1A3864}" destId="{8E35BDE7-FF51-4047-A960-6E305F547393}" srcOrd="1" destOrd="0" presId="urn:microsoft.com/office/officeart/2005/8/layout/chevron2"/>
    <dgm:cxn modelId="{96985F5C-BAEE-42FF-A5E6-6092D870B82E}" type="presParOf" srcId="{294E6E6C-7A15-4622-81B5-917FBB1A3864}" destId="{88B0DD56-3D67-439C-A010-01F453B68E1B}" srcOrd="2" destOrd="0" presId="urn:microsoft.com/office/officeart/2005/8/layout/chevron2"/>
    <dgm:cxn modelId="{37716F3E-F285-41DD-A4E9-3F8BD2F928C1}" type="presParOf" srcId="{88B0DD56-3D67-439C-A010-01F453B68E1B}" destId="{173E72C4-1168-429A-92E3-A96DAB2FFAF5}" srcOrd="0" destOrd="0" presId="urn:microsoft.com/office/officeart/2005/8/layout/chevron2"/>
    <dgm:cxn modelId="{9400DDB3-348F-49AD-A464-685920C11155}" type="presParOf" srcId="{88B0DD56-3D67-439C-A010-01F453B68E1B}" destId="{8C0C1C05-DDE9-4E18-82ED-CC8A8C523D72}" srcOrd="1" destOrd="0" presId="urn:microsoft.com/office/officeart/2005/8/layout/chevron2"/>
    <dgm:cxn modelId="{F7DF0C4A-7D85-4838-8A7E-CCA463FF7C47}" type="presParOf" srcId="{294E6E6C-7A15-4622-81B5-917FBB1A3864}" destId="{C8D6C12D-8392-4260-BBEA-CB92B2F1DCFF}" srcOrd="3" destOrd="0" presId="urn:microsoft.com/office/officeart/2005/8/layout/chevron2"/>
    <dgm:cxn modelId="{78E29527-456D-4B80-A2DE-605072A16CCB}" type="presParOf" srcId="{294E6E6C-7A15-4622-81B5-917FBB1A3864}" destId="{1CF3BAA8-E754-4ED8-9EE0-14C2DAB60787}" srcOrd="4" destOrd="0" presId="urn:microsoft.com/office/officeart/2005/8/layout/chevron2"/>
    <dgm:cxn modelId="{1116D503-68E8-4A62-8373-D1B35AFBC2DB}" type="presParOf" srcId="{1CF3BAA8-E754-4ED8-9EE0-14C2DAB60787}" destId="{05ACCFE4-E7C9-4536-A9E7-8E5B457043E1}" srcOrd="0" destOrd="0" presId="urn:microsoft.com/office/officeart/2005/8/layout/chevron2"/>
    <dgm:cxn modelId="{DE1B6EDF-7A65-4D35-98C2-09DA89841FAB}" type="presParOf" srcId="{1CF3BAA8-E754-4ED8-9EE0-14C2DAB60787}" destId="{5A75A34D-C23C-4E5F-B429-D289F70AD5F9}" srcOrd="1" destOrd="0" presId="urn:microsoft.com/office/officeart/2005/8/layout/chevron2"/>
    <dgm:cxn modelId="{D3C32D42-1DF5-420C-8481-04DD63EB1420}" type="presParOf" srcId="{294E6E6C-7A15-4622-81B5-917FBB1A3864}" destId="{C33F05E5-76CE-494B-B9E9-D69E2FA0A91C}" srcOrd="5" destOrd="0" presId="urn:microsoft.com/office/officeart/2005/8/layout/chevron2"/>
    <dgm:cxn modelId="{EFB1EBFD-CCA2-4E66-B8C6-4EF6E76CD471}" type="presParOf" srcId="{294E6E6C-7A15-4622-81B5-917FBB1A3864}" destId="{424B4B0C-336D-4544-B63F-E1DEEFF7F155}" srcOrd="6" destOrd="0" presId="urn:microsoft.com/office/officeart/2005/8/layout/chevron2"/>
    <dgm:cxn modelId="{D2C28918-1C8A-4DB8-A686-C2E73F688159}" type="presParOf" srcId="{424B4B0C-336D-4544-B63F-E1DEEFF7F155}" destId="{39D30670-7E35-458D-8A03-2FE8E525D59C}" srcOrd="0" destOrd="0" presId="urn:microsoft.com/office/officeart/2005/8/layout/chevron2"/>
    <dgm:cxn modelId="{AA4F4223-1F9C-42B2-90FF-A1533081F51E}" type="presParOf" srcId="{424B4B0C-336D-4544-B63F-E1DEEFF7F155}" destId="{65CC635F-FEF5-4DD9-B157-CD341141A70F}" srcOrd="1" destOrd="0" presId="urn:microsoft.com/office/officeart/2005/8/layout/chevron2"/>
    <dgm:cxn modelId="{4B20573E-2DA3-428F-B88D-F07EDA31CD13}" type="presParOf" srcId="{294E6E6C-7A15-4622-81B5-917FBB1A3864}" destId="{CD1832E6-D873-4009-A577-10C9CEBF235D}" srcOrd="7" destOrd="0" presId="urn:microsoft.com/office/officeart/2005/8/layout/chevron2"/>
    <dgm:cxn modelId="{98BC18E3-9E26-4F93-93D1-7CD7024A1FBF}" type="presParOf" srcId="{294E6E6C-7A15-4622-81B5-917FBB1A3864}" destId="{C59F164D-843A-4634-A0C6-BB81FAC47DF1}" srcOrd="8" destOrd="0" presId="urn:microsoft.com/office/officeart/2005/8/layout/chevron2"/>
    <dgm:cxn modelId="{0FF83BC1-8023-4C4C-85B9-CF99CBC37875}" type="presParOf" srcId="{C59F164D-843A-4634-A0C6-BB81FAC47DF1}" destId="{69C37F8F-7481-4AEB-A854-413667AF0487}" srcOrd="0" destOrd="0" presId="urn:microsoft.com/office/officeart/2005/8/layout/chevron2"/>
    <dgm:cxn modelId="{3FAF9374-6936-4ED5-B91F-92AA8FB3A6D5}" type="presParOf" srcId="{C59F164D-843A-4634-A0C6-BB81FAC47DF1}" destId="{70329CD4-0DC9-4A40-A966-22E1F043FC1A}" srcOrd="1" destOrd="0" presId="urn:microsoft.com/office/officeart/2005/8/layout/chevron2"/>
    <dgm:cxn modelId="{BCFC4E00-F065-4E9A-858C-0893743DB8DD}" type="presParOf" srcId="{294E6E6C-7A15-4622-81B5-917FBB1A3864}" destId="{BB3CFB14-AD85-441C-A601-E31CC306B49D}" srcOrd="9" destOrd="0" presId="urn:microsoft.com/office/officeart/2005/8/layout/chevron2"/>
    <dgm:cxn modelId="{CC6691DC-E33E-4D7C-9BD3-6F25BA880E3E}" type="presParOf" srcId="{294E6E6C-7A15-4622-81B5-917FBB1A3864}" destId="{A7A08DFA-58A1-44B4-B5A2-EE6B1C1AC176}" srcOrd="10" destOrd="0" presId="urn:microsoft.com/office/officeart/2005/8/layout/chevron2"/>
    <dgm:cxn modelId="{D34D4893-ED4E-4A30-8540-BA0FAC78F841}" type="presParOf" srcId="{A7A08DFA-58A1-44B4-B5A2-EE6B1C1AC176}" destId="{1735EB30-BD46-41D3-9DFA-2BBA6316B404}" srcOrd="0" destOrd="0" presId="urn:microsoft.com/office/officeart/2005/8/layout/chevron2"/>
    <dgm:cxn modelId="{C74EE338-36D0-4EF2-837B-9C58F0111A89}" type="presParOf" srcId="{A7A08DFA-58A1-44B4-B5A2-EE6B1C1AC176}" destId="{47DD1200-3993-497F-B9C1-7E2C826390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4AACB-B011-4F6D-B28E-93579236569F}">
      <dsp:nvSpPr>
        <dsp:cNvPr id="0" name=""/>
        <dsp:cNvSpPr/>
      </dsp:nvSpPr>
      <dsp:spPr>
        <a:xfrm rot="5400000">
          <a:off x="-118230" y="120046"/>
          <a:ext cx="788205" cy="551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 </a:t>
          </a:r>
          <a:endParaRPr lang="zh-CN" altLang="en-US" sz="1200" kern="1200" dirty="0"/>
        </a:p>
      </dsp:txBody>
      <dsp:txXfrm rot="-5400000">
        <a:off x="1" y="277687"/>
        <a:ext cx="551744" cy="236461"/>
      </dsp:txXfrm>
    </dsp:sp>
    <dsp:sp modelId="{29C1F556-8C3E-4BCE-8C40-259DFB8C00E7}">
      <dsp:nvSpPr>
        <dsp:cNvPr id="0" name=""/>
        <dsp:cNvSpPr/>
      </dsp:nvSpPr>
      <dsp:spPr>
        <a:xfrm rot="5400000">
          <a:off x="1258383" y="-704823"/>
          <a:ext cx="512333" cy="1925612"/>
        </a:xfrm>
        <a:prstGeom prst="round2SameRect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确定方向</a:t>
          </a:r>
          <a:endParaRPr lang="zh-CN" altLang="en-US" sz="2300" kern="1200" dirty="0"/>
        </a:p>
      </dsp:txBody>
      <dsp:txXfrm rot="-5400000">
        <a:off x="551744" y="26826"/>
        <a:ext cx="1900602" cy="462313"/>
      </dsp:txXfrm>
    </dsp:sp>
    <dsp:sp modelId="{173E72C4-1168-429A-92E3-A96DAB2FFAF5}">
      <dsp:nvSpPr>
        <dsp:cNvPr id="0" name=""/>
        <dsp:cNvSpPr/>
      </dsp:nvSpPr>
      <dsp:spPr>
        <a:xfrm rot="5400000">
          <a:off x="-118230" y="766224"/>
          <a:ext cx="788205" cy="551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-5400000">
        <a:off x="1" y="923865"/>
        <a:ext cx="551744" cy="236461"/>
      </dsp:txXfrm>
    </dsp:sp>
    <dsp:sp modelId="{8C0C1C05-DDE9-4E18-82ED-CC8A8C523D72}">
      <dsp:nvSpPr>
        <dsp:cNvPr id="0" name=""/>
        <dsp:cNvSpPr/>
      </dsp:nvSpPr>
      <dsp:spPr>
        <a:xfrm rot="5400000">
          <a:off x="1258383" y="-58646"/>
          <a:ext cx="512333" cy="1925612"/>
        </a:xfrm>
        <a:prstGeom prst="round2SameRect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简历撰写</a:t>
          </a:r>
          <a:endParaRPr lang="zh-CN" altLang="en-US" sz="2300" kern="1200" dirty="0"/>
        </a:p>
      </dsp:txBody>
      <dsp:txXfrm rot="-5400000">
        <a:off x="551744" y="673003"/>
        <a:ext cx="1900602" cy="462313"/>
      </dsp:txXfrm>
    </dsp:sp>
    <dsp:sp modelId="{05ACCFE4-E7C9-4536-A9E7-8E5B457043E1}">
      <dsp:nvSpPr>
        <dsp:cNvPr id="0" name=""/>
        <dsp:cNvSpPr/>
      </dsp:nvSpPr>
      <dsp:spPr>
        <a:xfrm rot="5400000">
          <a:off x="-118230" y="1412401"/>
          <a:ext cx="788205" cy="551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-5400000">
        <a:off x="1" y="1570042"/>
        <a:ext cx="551744" cy="236461"/>
      </dsp:txXfrm>
    </dsp:sp>
    <dsp:sp modelId="{5A75A34D-C23C-4E5F-B429-D289F70AD5F9}">
      <dsp:nvSpPr>
        <dsp:cNvPr id="0" name=""/>
        <dsp:cNvSpPr/>
      </dsp:nvSpPr>
      <dsp:spPr>
        <a:xfrm rot="5400000">
          <a:off x="1258383" y="587531"/>
          <a:ext cx="512333" cy="1925612"/>
        </a:xfrm>
        <a:prstGeom prst="round2SameRect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知识复习</a:t>
          </a:r>
          <a:endParaRPr lang="zh-CN" altLang="en-US" sz="2300" kern="1200" dirty="0"/>
        </a:p>
      </dsp:txBody>
      <dsp:txXfrm rot="-5400000">
        <a:off x="551744" y="1319180"/>
        <a:ext cx="1900602" cy="462313"/>
      </dsp:txXfrm>
    </dsp:sp>
    <dsp:sp modelId="{39D30670-7E35-458D-8A03-2FE8E525D59C}">
      <dsp:nvSpPr>
        <dsp:cNvPr id="0" name=""/>
        <dsp:cNvSpPr/>
      </dsp:nvSpPr>
      <dsp:spPr>
        <a:xfrm rot="5400000">
          <a:off x="-118230" y="2058579"/>
          <a:ext cx="788205" cy="551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-5400000">
        <a:off x="1" y="2216220"/>
        <a:ext cx="551744" cy="236461"/>
      </dsp:txXfrm>
    </dsp:sp>
    <dsp:sp modelId="{65CC635F-FEF5-4DD9-B157-CD341141A70F}">
      <dsp:nvSpPr>
        <dsp:cNvPr id="0" name=""/>
        <dsp:cNvSpPr/>
      </dsp:nvSpPr>
      <dsp:spPr>
        <a:xfrm rot="5400000">
          <a:off x="1258383" y="1233708"/>
          <a:ext cx="512333" cy="1925612"/>
        </a:xfrm>
        <a:prstGeom prst="round2SameRect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申请内推</a:t>
          </a:r>
          <a:endParaRPr lang="zh-CN" altLang="en-US" sz="2300" kern="1200" dirty="0"/>
        </a:p>
      </dsp:txBody>
      <dsp:txXfrm rot="-5400000">
        <a:off x="551744" y="1965357"/>
        <a:ext cx="1900602" cy="462313"/>
      </dsp:txXfrm>
    </dsp:sp>
    <dsp:sp modelId="{69C37F8F-7481-4AEB-A854-413667AF0487}">
      <dsp:nvSpPr>
        <dsp:cNvPr id="0" name=""/>
        <dsp:cNvSpPr/>
      </dsp:nvSpPr>
      <dsp:spPr>
        <a:xfrm rot="5400000">
          <a:off x="-118230" y="2704756"/>
          <a:ext cx="788205" cy="551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 </a:t>
          </a:r>
          <a:endParaRPr lang="zh-CN" altLang="en-US" sz="1200" kern="1200" dirty="0"/>
        </a:p>
      </dsp:txBody>
      <dsp:txXfrm rot="-5400000">
        <a:off x="1" y="2862397"/>
        <a:ext cx="551744" cy="236461"/>
      </dsp:txXfrm>
    </dsp:sp>
    <dsp:sp modelId="{70329CD4-0DC9-4A40-A966-22E1F043FC1A}">
      <dsp:nvSpPr>
        <dsp:cNvPr id="0" name=""/>
        <dsp:cNvSpPr/>
      </dsp:nvSpPr>
      <dsp:spPr>
        <a:xfrm rot="5400000">
          <a:off x="1258383" y="1879886"/>
          <a:ext cx="512333" cy="1925612"/>
        </a:xfrm>
        <a:prstGeom prst="round2SameRect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笔试面试</a:t>
          </a:r>
          <a:endParaRPr lang="zh-CN" altLang="en-US" sz="2300" kern="1200" dirty="0"/>
        </a:p>
      </dsp:txBody>
      <dsp:txXfrm rot="-5400000">
        <a:off x="551744" y="2611535"/>
        <a:ext cx="1900602" cy="462313"/>
      </dsp:txXfrm>
    </dsp:sp>
    <dsp:sp modelId="{1735EB30-BD46-41D3-9DFA-2BBA6316B404}">
      <dsp:nvSpPr>
        <dsp:cNvPr id="0" name=""/>
        <dsp:cNvSpPr/>
      </dsp:nvSpPr>
      <dsp:spPr>
        <a:xfrm rot="5400000">
          <a:off x="-118230" y="3350934"/>
          <a:ext cx="788205" cy="551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 </a:t>
          </a:r>
          <a:endParaRPr lang="zh-CN" altLang="en-US" sz="1200" kern="1200" dirty="0"/>
        </a:p>
      </dsp:txBody>
      <dsp:txXfrm rot="-5400000">
        <a:off x="1" y="3508575"/>
        <a:ext cx="551744" cy="236461"/>
      </dsp:txXfrm>
    </dsp:sp>
    <dsp:sp modelId="{47DD1200-3993-497F-B9C1-7E2C82639050}">
      <dsp:nvSpPr>
        <dsp:cNvPr id="0" name=""/>
        <dsp:cNvSpPr/>
      </dsp:nvSpPr>
      <dsp:spPr>
        <a:xfrm rot="5400000">
          <a:off x="1258383" y="2526063"/>
          <a:ext cx="512333" cy="1925612"/>
        </a:xfrm>
        <a:prstGeom prst="round2SameRect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Offer</a:t>
          </a:r>
          <a:r>
            <a:rPr lang="zh-CN" altLang="en-US" sz="2300" kern="1200" dirty="0" smtClean="0"/>
            <a:t>选择</a:t>
          </a:r>
          <a:endParaRPr lang="zh-CN" altLang="en-US" sz="2300" kern="1200" dirty="0"/>
        </a:p>
      </dsp:txBody>
      <dsp:txXfrm rot="-5400000">
        <a:off x="551744" y="3257712"/>
        <a:ext cx="1900602" cy="462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4AAE6-7FB4-4D2D-B9B6-622517F0B8D2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56668-9A67-41A3-B0A6-32A61793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006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有同学问：编程基础差可以找到工作吗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56668-9A67-41A3-B0A6-32A61793CA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394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成熟的互联网公司，像</a:t>
            </a:r>
            <a:r>
              <a:rPr lang="en-US" altLang="zh-CN" dirty="0" smtClean="0"/>
              <a:t>BAT</a:t>
            </a:r>
            <a:r>
              <a:rPr lang="zh-CN" altLang="en-US" dirty="0" smtClean="0"/>
              <a:t>这种，有规范的比如新员工培训流程，等等，对于新人的成长是比较好的</a:t>
            </a:r>
            <a:endParaRPr lang="en-US" altLang="zh-CN" dirty="0" smtClean="0"/>
          </a:p>
          <a:p>
            <a:r>
              <a:rPr lang="zh-CN" altLang="en-US" dirty="0" smtClean="0"/>
              <a:t>外企，这里主要写的在国内的几家外企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56668-9A67-41A3-B0A6-32A61793CA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994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经过了前面的笔试面试，相信计算所的同学们每个人手里都握着一把</a:t>
            </a:r>
            <a:r>
              <a:rPr lang="en-US" altLang="zh-CN" dirty="0" smtClean="0"/>
              <a:t>offer,</a:t>
            </a:r>
            <a:r>
              <a:rPr lang="zh-CN" altLang="en-US" dirty="0" smtClean="0"/>
              <a:t>那么问题来了。。。</a:t>
            </a:r>
            <a:endParaRPr lang="en-US" altLang="zh-CN" dirty="0" smtClean="0"/>
          </a:p>
          <a:p>
            <a:r>
              <a:rPr lang="zh-CN" altLang="en-US" dirty="0" smtClean="0"/>
              <a:t>工作地</a:t>
            </a:r>
            <a:r>
              <a:rPr lang="zh-CN" altLang="en-US" dirty="0" smtClean="0"/>
              <a:t>点：有些人可能想离家近一些，可能不愿意在北京这样的大城市觉得人挤压力大空气不好</a:t>
            </a:r>
            <a:endParaRPr lang="en-US" altLang="zh-CN" dirty="0" smtClean="0"/>
          </a:p>
          <a:p>
            <a:r>
              <a:rPr lang="zh-CN" altLang="en-US" dirty="0" smtClean="0"/>
              <a:t>户口：互联网公司</a:t>
            </a:r>
            <a:r>
              <a:rPr lang="en-US" altLang="zh-CN" dirty="0" smtClean="0"/>
              <a:t>special offer</a:t>
            </a:r>
            <a:r>
              <a:rPr lang="zh-CN" altLang="en-US" dirty="0" smtClean="0"/>
              <a:t>的可能会有，还有像去哪儿，小米这种可能比较多，其他就是国企银行，今年户口出了卡年龄的政策，大家也需要提前注意一下</a:t>
            </a:r>
            <a:endParaRPr lang="en-US" altLang="zh-CN" dirty="0" smtClean="0"/>
          </a:p>
          <a:p>
            <a:r>
              <a:rPr lang="zh-CN" altLang="en-US" dirty="0" smtClean="0"/>
              <a:t>薪资：其实我觉得国内互联网公司，大部分，都差不多，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万左右的样子，有的少点，有的多点，</a:t>
            </a:r>
            <a:r>
              <a:rPr lang="en-US" altLang="zh-CN" dirty="0" smtClean="0"/>
              <a:t>special</a:t>
            </a:r>
            <a:r>
              <a:rPr lang="en-US" altLang="zh-CN" baseline="0" dirty="0" smtClean="0"/>
              <a:t> offer</a:t>
            </a:r>
            <a:r>
              <a:rPr lang="zh-CN" altLang="en-US" baseline="0" dirty="0" smtClean="0"/>
              <a:t>会给的多些。阿里今年普通</a:t>
            </a:r>
            <a:r>
              <a:rPr lang="en-US" altLang="zh-CN" baseline="0" dirty="0" smtClean="0"/>
              <a:t>offer</a:t>
            </a:r>
            <a:r>
              <a:rPr lang="zh-CN" altLang="en-US" baseline="0" dirty="0" smtClean="0"/>
              <a:t>不给力，百度今年</a:t>
            </a:r>
            <a:r>
              <a:rPr lang="en-US" altLang="zh-CN" baseline="0" dirty="0" err="1" smtClean="0"/>
              <a:t>sp</a:t>
            </a:r>
            <a:r>
              <a:rPr lang="zh-CN" altLang="en-US" baseline="0" dirty="0" smtClean="0"/>
              <a:t>特别好申请。其实税后差不了多少</a:t>
            </a:r>
            <a:endParaRPr lang="en-US" altLang="zh-CN" baseline="0" dirty="0" smtClean="0"/>
          </a:p>
          <a:p>
            <a:r>
              <a:rPr lang="zh-CN" altLang="en-US" baseline="0" dirty="0" smtClean="0"/>
              <a:t>工作内容：当你的其他因素都差不多的时候，你可能会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56668-9A67-41A3-B0A6-32A61793CA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7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诸位在校，有两个问题应该自己问问第一，到浙大来做什么？第二，将来毕业后做什么样的人</a:t>
            </a:r>
            <a:r>
              <a:rPr lang="zh-CN" altLang="en-US" dirty="0" smtClean="0"/>
              <a:t>？ 混  混混</a:t>
            </a: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行业的笔试面试会比较不一样，所以找工作时，我建议你们在这里面选一类就好了。就我而言，我是一心想去互联网公司的，所以也就准备了互联网公司的笔试面试。当然，有的同学精力充足，各方面综合实力也都很好，说我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个一起找。那也是没问题的</a:t>
            </a:r>
            <a:endParaRPr lang="en-US" altLang="zh-CN" dirty="0" smtClean="0"/>
          </a:p>
          <a:p>
            <a:r>
              <a:rPr lang="zh-CN" altLang="en-US" dirty="0" smtClean="0"/>
              <a:t>我选择互联网的原因：</a:t>
            </a:r>
            <a:endParaRPr lang="en-US" altLang="zh-CN" dirty="0" smtClean="0"/>
          </a:p>
          <a:p>
            <a:r>
              <a:rPr lang="zh-CN" altLang="en-US" dirty="0" smtClean="0"/>
              <a:t>人际关系简单，</a:t>
            </a:r>
            <a:endParaRPr lang="en-US" altLang="zh-CN" dirty="0" smtClean="0"/>
          </a:p>
          <a:p>
            <a:r>
              <a:rPr lang="zh-CN" altLang="en-US" dirty="0" smtClean="0"/>
              <a:t>产品发布能给我带来成就感，我不排斥写代码甚至有时候会喜欢写代码，</a:t>
            </a:r>
            <a:endParaRPr lang="en-US" altLang="zh-CN" dirty="0" smtClean="0"/>
          </a:p>
          <a:p>
            <a:r>
              <a:rPr lang="zh-CN" altLang="en-US" dirty="0" smtClean="0"/>
              <a:t>我可以接受适当的加班，到晚上</a:t>
            </a:r>
            <a:r>
              <a:rPr lang="en-US" altLang="zh-CN" dirty="0" smtClean="0"/>
              <a:t>9</a:t>
            </a:r>
            <a:r>
              <a:rPr lang="zh-CN" altLang="en-US" dirty="0" smtClean="0"/>
              <a:t>点</a:t>
            </a:r>
            <a:r>
              <a:rPr lang="en-US" altLang="zh-CN" dirty="0" smtClean="0"/>
              <a:t>10</a:t>
            </a:r>
            <a:r>
              <a:rPr lang="zh-CN" altLang="en-US" dirty="0" smtClean="0"/>
              <a:t>点我是</a:t>
            </a:r>
            <a:r>
              <a:rPr lang="en-US" altLang="zh-CN" dirty="0" smtClean="0"/>
              <a:t>ok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56668-9A67-41A3-B0A6-32A61793CA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58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性别，对于女生，可以写</a:t>
            </a:r>
            <a:endParaRPr lang="en-US" altLang="zh-CN" dirty="0" smtClean="0"/>
          </a:p>
          <a:p>
            <a:r>
              <a:rPr lang="zh-CN" altLang="en-US" dirty="0" smtClean="0"/>
              <a:t>教育经历要由近往前写，写清楚时间，学校名字，是硕</a:t>
            </a:r>
            <a:r>
              <a:rPr lang="en-US" altLang="zh-CN" dirty="0" smtClean="0"/>
              <a:t>/</a:t>
            </a:r>
            <a:r>
              <a:rPr lang="zh-CN" altLang="en-US" dirty="0" smtClean="0"/>
              <a:t>博</a:t>
            </a:r>
            <a:r>
              <a:rPr lang="en-US" altLang="zh-CN" dirty="0" smtClean="0"/>
              <a:t>/</a:t>
            </a:r>
            <a:r>
              <a:rPr lang="zh-CN" altLang="en-US" dirty="0" smtClean="0"/>
              <a:t>本科，成绩好的可以写上年级排名</a:t>
            </a:r>
            <a:endParaRPr lang="en-US" altLang="zh-CN" dirty="0" smtClean="0"/>
          </a:p>
          <a:p>
            <a:r>
              <a:rPr lang="zh-CN" altLang="en-US" dirty="0" smtClean="0"/>
              <a:t>项目经历不必要按照时间顺序，可以把你认为最重要最出彩的项目放前面，项目经历占最大的</a:t>
            </a:r>
            <a:r>
              <a:rPr lang="zh-CN" altLang="en-US" dirty="0" smtClean="0"/>
              <a:t>篇幅，写上去的每一个点都要很熟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56668-9A67-41A3-B0A6-32A61793CA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35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关于知识准备这一块，以下是我推荐的几本书。</a:t>
            </a:r>
            <a:endParaRPr lang="en-US" altLang="zh-CN" dirty="0" smtClean="0"/>
          </a:p>
          <a:p>
            <a:r>
              <a:rPr lang="zh-CN" altLang="en-US" dirty="0" smtClean="0"/>
              <a:t>剑指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，建议先把它</a:t>
            </a:r>
            <a:r>
              <a:rPr lang="en-US" altLang="en-US" dirty="0" err="1" smtClean="0"/>
              <a:t>这里面的题目做完</a:t>
            </a:r>
            <a:r>
              <a:rPr lang="zh-CN" altLang="en-US" dirty="0" smtClean="0"/>
              <a:t>。题目比较简单，但出现频率很高。</a:t>
            </a:r>
            <a:endParaRPr lang="en-US" altLang="zh-CN" dirty="0" smtClean="0"/>
          </a:p>
          <a:p>
            <a:r>
              <a:rPr lang="en-US" altLang="zh-CN" dirty="0" err="1" smtClean="0"/>
              <a:t>Ctci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这本书里面的题目也</a:t>
            </a:r>
            <a:r>
              <a:rPr lang="en-US" altLang="en-US" dirty="0" err="1" smtClean="0"/>
              <a:t>比较</a:t>
            </a:r>
            <a:r>
              <a:rPr lang="zh-CN" altLang="en-US" dirty="0" smtClean="0"/>
              <a:t>高频，现在已经有中文版的了，题目有难有易。建议里面的代码多写几遍。。</a:t>
            </a:r>
            <a:endParaRPr lang="en-US" altLang="zh-CN" dirty="0" smtClean="0"/>
          </a:p>
          <a:p>
            <a:r>
              <a:rPr lang="zh-CN" altLang="en-US" dirty="0" smtClean="0"/>
              <a:t>编程之美，前两年很火，但我觉得已经略逊于前两本了。建议看完前两本再看，或是配合前两本来看。</a:t>
            </a:r>
            <a:endParaRPr lang="en-US" altLang="zh-CN" dirty="0" smtClean="0"/>
          </a:p>
          <a:p>
            <a:r>
              <a:rPr lang="en-US" altLang="zh-CN" dirty="0" smtClean="0"/>
              <a:t>Effective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c++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可以让你了解</a:t>
            </a:r>
            <a:r>
              <a:rPr lang="en-US" altLang="zh-CN" baseline="0" dirty="0" err="1" smtClean="0"/>
              <a:t>c++</a:t>
            </a:r>
            <a:r>
              <a:rPr lang="zh-CN" altLang="en-US" baseline="0" dirty="0" smtClean="0"/>
              <a:t>不为人所知的一些点，一般使用</a:t>
            </a:r>
            <a:r>
              <a:rPr lang="en-US" altLang="zh-CN" baseline="0" dirty="0" err="1" smtClean="0"/>
              <a:t>c++</a:t>
            </a:r>
            <a:r>
              <a:rPr lang="en-US" altLang="zh-CN" baseline="0" dirty="0" smtClean="0"/>
              <a:t> 10</a:t>
            </a:r>
            <a:r>
              <a:rPr lang="zh-CN" altLang="en-US" baseline="0" dirty="0" smtClean="0"/>
              <a:t>年以上的都会大呼这是一本好书。当然，我觉得我们如果暂时体会不到没有关系，把这本书翻一翻，没坏处。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大话设计模式，建议主要看看单例模式和工厂模式即可，其它可不看。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C++ primer,</a:t>
            </a:r>
            <a:r>
              <a:rPr lang="zh-CN" altLang="en-US" baseline="0" dirty="0" smtClean="0"/>
              <a:t>手头备一本，没必要从头去看它，作为基础知识点的补充即可。比如你在复习过程中，发现哪一点还不太清楚，翻翻它即可。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编程珠玑，翻一遍即可，它是一本学方法和思想的书，所以往往看完一遍和没看区别不大，思想这种东西，不是看本书就能学会的。当然，你如果认真去看，还是会有收获的。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程序员面试宝典，里面有不少基础知识点，建议翻一遍，但要以怀疑的心态去看它，因为里面有不少错误。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56668-9A67-41A3-B0A6-32A61793CA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70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Annie</a:t>
            </a:r>
            <a:r>
              <a:rPr lang="zh-CN" altLang="en-US" dirty="0" smtClean="0"/>
              <a:t>这上面还有一张</a:t>
            </a:r>
            <a:r>
              <a:rPr lang="en-US" altLang="zh-CN" dirty="0" err="1" smtClean="0"/>
              <a:t>leetcode</a:t>
            </a:r>
            <a:r>
              <a:rPr lang="zh-CN" altLang="en-US" dirty="0" smtClean="0"/>
              <a:t>题的难度和出现频率的表，可以用做刷题时的参考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56668-9A67-41A3-B0A6-32A61793CA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964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好处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简历一般不会被刷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跟踪面试进程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优先面试，早拿</a:t>
            </a:r>
            <a:r>
              <a:rPr lang="en-US" altLang="zh-CN" dirty="0" smtClean="0"/>
              <a:t>offer</a:t>
            </a:r>
          </a:p>
          <a:p>
            <a:pPr lvl="1"/>
            <a:r>
              <a:rPr lang="zh-CN" altLang="en-US" dirty="0" smtClean="0"/>
              <a:t>多一次面试经历（？）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尽早联系校友、师兄 </a:t>
            </a:r>
            <a:r>
              <a:rPr lang="en-US" altLang="zh-CN" dirty="0" smtClean="0"/>
              <a:t>…</a:t>
            </a:r>
          </a:p>
          <a:p>
            <a:pPr lvl="1"/>
            <a:r>
              <a:rPr lang="zh-CN" altLang="en-US" dirty="0" smtClean="0"/>
              <a:t>准备简短的个人介绍（个人信息、优势）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尽量找靠谱的人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内推不用不好意思，师兄师姐给你内推也有钱赚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56668-9A67-41A3-B0A6-32A61793CA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9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各大公司的笔试面试时间，我记得最早开始的是阿里，高温假实验室几个小伙伴都没回去，因为随时可能电面过来，每次接到电话一看是陌生号大家都很紧张，当然大部分是快递，那是我第一次面试，紧张的要死</a:t>
            </a:r>
            <a:endParaRPr lang="en-US" altLang="zh-CN" dirty="0" smtClean="0"/>
          </a:p>
          <a:p>
            <a:r>
              <a:rPr lang="zh-CN" altLang="en-US" dirty="0" smtClean="0"/>
              <a:t>后来一场场笔试面试经历下来，就会比较从容，随便来，感觉就是和面试官的一次探讨和交流吧</a:t>
            </a:r>
            <a:endParaRPr lang="en-US" altLang="zh-CN" dirty="0" smtClean="0"/>
          </a:p>
          <a:p>
            <a:r>
              <a:rPr lang="zh-CN" altLang="en-US" dirty="0" smtClean="0"/>
              <a:t>为了看时间线，我去翻了翻我当时的日程，上面红点的是有事情的，可能是宣讲，笔试或者面试，宣讲我参加过两次就没去了，后面的基本都是笔试面试</a:t>
            </a:r>
            <a:endParaRPr lang="en-US" altLang="zh-CN" dirty="0" smtClean="0"/>
          </a:p>
          <a:p>
            <a:r>
              <a:rPr lang="zh-CN" altLang="en-US" dirty="0" smtClean="0"/>
              <a:t>后面的一些笔试面试就没有去了，觉得浪费自己的时间，浪费面试官的时间，也给其他同学一个机会吧算是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56668-9A67-41A3-B0A6-32A61793CA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48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笔试：有的早早写完就交卷了，多检查检查，或者算法题有什么思路多写一写</a:t>
            </a:r>
            <a:endParaRPr lang="en-US" altLang="zh-CN" dirty="0" smtClean="0"/>
          </a:p>
          <a:p>
            <a:r>
              <a:rPr lang="zh-CN" altLang="en-US" dirty="0" smtClean="0"/>
              <a:t>小米，杨理百度</a:t>
            </a:r>
            <a:endParaRPr lang="en-US" altLang="zh-CN" dirty="0" smtClean="0"/>
          </a:p>
          <a:p>
            <a:r>
              <a:rPr lang="zh-CN" altLang="en-US" dirty="0" smtClean="0"/>
              <a:t>不要轻视笔试，笔试不仅是进入面试的环节，也决定面试官对你的第一印象，面试时会直接拿着卷子看</a:t>
            </a:r>
            <a:endParaRPr lang="en-US" altLang="zh-CN" dirty="0" smtClean="0"/>
          </a:p>
          <a:p>
            <a:r>
              <a:rPr lang="zh-CN" altLang="en-US" dirty="0" smtClean="0"/>
              <a:t>自我介绍要提前准备好，</a:t>
            </a:r>
            <a:r>
              <a:rPr lang="en-US" altLang="zh-CN" dirty="0" smtClean="0"/>
              <a:t>1~3</a:t>
            </a:r>
            <a:r>
              <a:rPr lang="zh-CN" altLang="en-US" dirty="0" smtClean="0"/>
              <a:t>分钟，张口就</a:t>
            </a:r>
            <a:r>
              <a:rPr lang="zh-CN" altLang="en-US" dirty="0" smtClean="0"/>
              <a:t>来</a:t>
            </a:r>
            <a:endParaRPr lang="en-US" altLang="zh-CN" dirty="0" smtClean="0"/>
          </a:p>
          <a:p>
            <a:r>
              <a:rPr lang="zh-CN" altLang="en-US" dirty="0" smtClean="0"/>
              <a:t>为什么来谷歌，饭最好吃</a:t>
            </a:r>
            <a:endParaRPr lang="en-US" altLang="zh-CN" dirty="0" smtClean="0"/>
          </a:p>
          <a:p>
            <a:r>
              <a:rPr lang="zh-CN" altLang="en-US" dirty="0" smtClean="0"/>
              <a:t>笔试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百度包下清华几栋楼的教室，给我一种考四六级的感觉</a:t>
            </a:r>
            <a:endParaRPr lang="en-US" altLang="zh-CN" dirty="0" smtClean="0"/>
          </a:p>
          <a:p>
            <a:r>
              <a:rPr lang="zh-CN" altLang="en-US" dirty="0" smtClean="0"/>
              <a:t>美团的嘈杂</a:t>
            </a:r>
            <a:endParaRPr lang="en-US" altLang="zh-CN" dirty="0" smtClean="0"/>
          </a:p>
          <a:p>
            <a:r>
              <a:rPr lang="zh-CN" altLang="en-US" dirty="0" smtClean="0"/>
              <a:t>阿里，百度 的食堂面</a:t>
            </a:r>
            <a:endParaRPr lang="en-US" altLang="zh-CN" dirty="0" smtClean="0"/>
          </a:p>
          <a:p>
            <a:r>
              <a:rPr lang="zh-CN" altLang="en-US" dirty="0" smtClean="0"/>
              <a:t>一般是三面连着来</a:t>
            </a:r>
            <a:endParaRPr lang="en-US" altLang="zh-CN" dirty="0" smtClean="0"/>
          </a:p>
          <a:p>
            <a:r>
              <a:rPr lang="zh-CN" altLang="en-US" dirty="0" smtClean="0"/>
              <a:t>小米笔试，面试中换方向</a:t>
            </a:r>
            <a:endParaRPr lang="en-US" altLang="zh-CN" dirty="0" smtClean="0"/>
          </a:p>
          <a:p>
            <a:r>
              <a:rPr lang="zh-CN" altLang="en-US" dirty="0" smtClean="0"/>
              <a:t>阿里面试等了将近四个小时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56668-9A67-41A3-B0A6-32A61793CA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793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有同学问：怎么知道自己准备的够不够呢？先去面个小公司，或者参加一下实习面试</a:t>
            </a:r>
            <a:endParaRPr lang="en-US" altLang="zh-CN" dirty="0" smtClean="0"/>
          </a:p>
          <a:p>
            <a:r>
              <a:rPr lang="zh-CN" altLang="en-US" dirty="0" smtClean="0"/>
              <a:t>淡然看待：网易游戏，豌豆荚，简历莫名挂掉，遇到奇葩面试官，通知拿到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隔天又说通知错了</a:t>
            </a:r>
            <a:r>
              <a:rPr lang="zh-CN" altLang="en-US" dirty="0" smtClean="0"/>
              <a:t>，好不容易拿到阿里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又被分到高德了。</a:t>
            </a:r>
            <a:r>
              <a:rPr lang="zh-CN" altLang="en-US" dirty="0" smtClean="0"/>
              <a:t>。。挂掉也是一种经历，雅虎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56668-9A67-41A3-B0A6-32A61793CA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69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4" y="6"/>
            <a:ext cx="9143987" cy="4571997"/>
          </a:xfrm>
          <a:custGeom>
            <a:avLst/>
            <a:gdLst/>
            <a:ahLst/>
            <a:cxnLst/>
            <a:rect l="l" t="t" r="r" b="b"/>
            <a:pathLst>
              <a:path w="9143987" h="4571997">
                <a:moveTo>
                  <a:pt x="1" y="4316132"/>
                </a:moveTo>
                <a:lnTo>
                  <a:pt x="255863" y="4571994"/>
                </a:lnTo>
                <a:lnTo>
                  <a:pt x="203619" y="4571994"/>
                </a:lnTo>
                <a:lnTo>
                  <a:pt x="1" y="4368376"/>
                </a:lnTo>
                <a:close/>
                <a:moveTo>
                  <a:pt x="9143985" y="4208793"/>
                </a:moveTo>
                <a:lnTo>
                  <a:pt x="9143985" y="4261037"/>
                </a:lnTo>
                <a:lnTo>
                  <a:pt x="8833027" y="4571996"/>
                </a:lnTo>
                <a:lnTo>
                  <a:pt x="8780783" y="4571996"/>
                </a:lnTo>
                <a:close/>
                <a:moveTo>
                  <a:pt x="8664832" y="4076819"/>
                </a:moveTo>
                <a:lnTo>
                  <a:pt x="8775657" y="4076819"/>
                </a:lnTo>
                <a:lnTo>
                  <a:pt x="8775657" y="4187644"/>
                </a:lnTo>
                <a:lnTo>
                  <a:pt x="8664832" y="4187644"/>
                </a:lnTo>
                <a:close/>
                <a:moveTo>
                  <a:pt x="7614024" y="4076819"/>
                </a:moveTo>
                <a:lnTo>
                  <a:pt x="7724849" y="4076819"/>
                </a:lnTo>
                <a:lnTo>
                  <a:pt x="7724849" y="4187644"/>
                </a:lnTo>
                <a:lnTo>
                  <a:pt x="7614024" y="4187644"/>
                </a:lnTo>
                <a:close/>
                <a:moveTo>
                  <a:pt x="6563216" y="4076819"/>
                </a:moveTo>
                <a:lnTo>
                  <a:pt x="6674041" y="4076819"/>
                </a:lnTo>
                <a:lnTo>
                  <a:pt x="6674041" y="4187644"/>
                </a:lnTo>
                <a:lnTo>
                  <a:pt x="6563216" y="4187644"/>
                </a:lnTo>
                <a:close/>
                <a:moveTo>
                  <a:pt x="5512408" y="4076819"/>
                </a:moveTo>
                <a:lnTo>
                  <a:pt x="5623233" y="4076819"/>
                </a:lnTo>
                <a:lnTo>
                  <a:pt x="5623233" y="4187644"/>
                </a:lnTo>
                <a:lnTo>
                  <a:pt x="5512408" y="4187644"/>
                </a:lnTo>
                <a:close/>
                <a:moveTo>
                  <a:pt x="4461600" y="4076819"/>
                </a:moveTo>
                <a:lnTo>
                  <a:pt x="4572425" y="4076819"/>
                </a:lnTo>
                <a:lnTo>
                  <a:pt x="4572425" y="4187644"/>
                </a:lnTo>
                <a:lnTo>
                  <a:pt x="4461600" y="4187644"/>
                </a:lnTo>
                <a:close/>
                <a:moveTo>
                  <a:pt x="3410793" y="4076819"/>
                </a:moveTo>
                <a:lnTo>
                  <a:pt x="3521618" y="4076819"/>
                </a:lnTo>
                <a:lnTo>
                  <a:pt x="3521618" y="4187644"/>
                </a:lnTo>
                <a:lnTo>
                  <a:pt x="3410793" y="4187644"/>
                </a:lnTo>
                <a:close/>
                <a:moveTo>
                  <a:pt x="2359985" y="4076819"/>
                </a:moveTo>
                <a:lnTo>
                  <a:pt x="2470810" y="4076819"/>
                </a:lnTo>
                <a:lnTo>
                  <a:pt x="2470810" y="4187644"/>
                </a:lnTo>
                <a:lnTo>
                  <a:pt x="2359985" y="4187644"/>
                </a:lnTo>
                <a:close/>
                <a:moveTo>
                  <a:pt x="1309177" y="4076819"/>
                </a:moveTo>
                <a:lnTo>
                  <a:pt x="1420002" y="4076819"/>
                </a:lnTo>
                <a:lnTo>
                  <a:pt x="1420002" y="4187644"/>
                </a:lnTo>
                <a:lnTo>
                  <a:pt x="1309177" y="4187644"/>
                </a:lnTo>
                <a:close/>
                <a:moveTo>
                  <a:pt x="258369" y="4076819"/>
                </a:moveTo>
                <a:lnTo>
                  <a:pt x="369194" y="4076819"/>
                </a:lnTo>
                <a:lnTo>
                  <a:pt x="369194" y="4187644"/>
                </a:lnTo>
                <a:lnTo>
                  <a:pt x="258369" y="4187644"/>
                </a:lnTo>
                <a:close/>
                <a:moveTo>
                  <a:pt x="8139428" y="3551212"/>
                </a:moveTo>
                <a:lnTo>
                  <a:pt x="8250253" y="3551212"/>
                </a:lnTo>
                <a:lnTo>
                  <a:pt x="8250253" y="3662037"/>
                </a:lnTo>
                <a:lnTo>
                  <a:pt x="8139428" y="3662037"/>
                </a:lnTo>
                <a:close/>
                <a:moveTo>
                  <a:pt x="7088620" y="3551212"/>
                </a:moveTo>
                <a:lnTo>
                  <a:pt x="7199445" y="3551212"/>
                </a:lnTo>
                <a:lnTo>
                  <a:pt x="7199445" y="3662037"/>
                </a:lnTo>
                <a:lnTo>
                  <a:pt x="7088620" y="3662037"/>
                </a:lnTo>
                <a:close/>
                <a:moveTo>
                  <a:pt x="6037812" y="3551212"/>
                </a:moveTo>
                <a:lnTo>
                  <a:pt x="6148637" y="3551212"/>
                </a:lnTo>
                <a:lnTo>
                  <a:pt x="6148637" y="3662037"/>
                </a:lnTo>
                <a:lnTo>
                  <a:pt x="6037812" y="3662037"/>
                </a:lnTo>
                <a:close/>
                <a:moveTo>
                  <a:pt x="4987004" y="3551212"/>
                </a:moveTo>
                <a:lnTo>
                  <a:pt x="5097829" y="3551212"/>
                </a:lnTo>
                <a:lnTo>
                  <a:pt x="5097829" y="3662037"/>
                </a:lnTo>
                <a:lnTo>
                  <a:pt x="4987004" y="3662037"/>
                </a:lnTo>
                <a:close/>
                <a:moveTo>
                  <a:pt x="3936204" y="3551212"/>
                </a:moveTo>
                <a:lnTo>
                  <a:pt x="4047028" y="3551212"/>
                </a:lnTo>
                <a:lnTo>
                  <a:pt x="4047028" y="3662037"/>
                </a:lnTo>
                <a:lnTo>
                  <a:pt x="3936204" y="3662037"/>
                </a:lnTo>
                <a:close/>
                <a:moveTo>
                  <a:pt x="2885395" y="3551212"/>
                </a:moveTo>
                <a:lnTo>
                  <a:pt x="2996220" y="3551212"/>
                </a:lnTo>
                <a:lnTo>
                  <a:pt x="2996220" y="3662037"/>
                </a:lnTo>
                <a:lnTo>
                  <a:pt x="2885395" y="3662037"/>
                </a:lnTo>
                <a:close/>
                <a:moveTo>
                  <a:pt x="1834587" y="3551212"/>
                </a:moveTo>
                <a:lnTo>
                  <a:pt x="1945412" y="3551212"/>
                </a:lnTo>
                <a:lnTo>
                  <a:pt x="1945412" y="3662037"/>
                </a:lnTo>
                <a:lnTo>
                  <a:pt x="1834587" y="3662037"/>
                </a:lnTo>
                <a:close/>
                <a:moveTo>
                  <a:pt x="783778" y="3551212"/>
                </a:moveTo>
                <a:lnTo>
                  <a:pt x="894603" y="3551212"/>
                </a:lnTo>
                <a:lnTo>
                  <a:pt x="894603" y="3662037"/>
                </a:lnTo>
                <a:lnTo>
                  <a:pt x="783778" y="3662037"/>
                </a:lnTo>
                <a:close/>
                <a:moveTo>
                  <a:pt x="2942310" y="3107962"/>
                </a:moveTo>
                <a:lnTo>
                  <a:pt x="2470818" y="3579456"/>
                </a:lnTo>
                <a:lnTo>
                  <a:pt x="2470818" y="3634904"/>
                </a:lnTo>
                <a:lnTo>
                  <a:pt x="2942310" y="4106399"/>
                </a:lnTo>
                <a:lnTo>
                  <a:pt x="3410800" y="3637911"/>
                </a:lnTo>
                <a:lnTo>
                  <a:pt x="3410800" y="3576450"/>
                </a:lnTo>
                <a:close/>
                <a:moveTo>
                  <a:pt x="8195700" y="3107962"/>
                </a:moveTo>
                <a:lnTo>
                  <a:pt x="7724849" y="3578813"/>
                </a:lnTo>
                <a:lnTo>
                  <a:pt x="7724849" y="3635545"/>
                </a:lnTo>
                <a:lnTo>
                  <a:pt x="8195702" y="4106398"/>
                </a:lnTo>
                <a:lnTo>
                  <a:pt x="8664832" y="3637268"/>
                </a:lnTo>
                <a:lnTo>
                  <a:pt x="8664832" y="3577094"/>
                </a:lnTo>
                <a:close/>
                <a:moveTo>
                  <a:pt x="5043655" y="3107962"/>
                </a:moveTo>
                <a:lnTo>
                  <a:pt x="4572425" y="3579192"/>
                </a:lnTo>
                <a:lnTo>
                  <a:pt x="4572425" y="3635169"/>
                </a:lnTo>
                <a:lnTo>
                  <a:pt x="5043654" y="4106399"/>
                </a:lnTo>
                <a:lnTo>
                  <a:pt x="5512408" y="3637645"/>
                </a:lnTo>
                <a:lnTo>
                  <a:pt x="5512408" y="3576714"/>
                </a:lnTo>
                <a:close/>
                <a:moveTo>
                  <a:pt x="840943" y="3107962"/>
                </a:moveTo>
                <a:lnTo>
                  <a:pt x="369199" y="3579705"/>
                </a:lnTo>
                <a:lnTo>
                  <a:pt x="369199" y="3634656"/>
                </a:lnTo>
                <a:lnTo>
                  <a:pt x="840943" y="4106401"/>
                </a:lnTo>
                <a:lnTo>
                  <a:pt x="1309186" y="3638165"/>
                </a:lnTo>
                <a:lnTo>
                  <a:pt x="1309186" y="3576196"/>
                </a:lnTo>
                <a:close/>
                <a:moveTo>
                  <a:pt x="3992991" y="3107961"/>
                </a:moveTo>
                <a:lnTo>
                  <a:pt x="3521625" y="3579327"/>
                </a:lnTo>
                <a:lnTo>
                  <a:pt x="3521625" y="3635034"/>
                </a:lnTo>
                <a:lnTo>
                  <a:pt x="3992992" y="4106400"/>
                </a:lnTo>
                <a:lnTo>
                  <a:pt x="4461600" y="3637773"/>
                </a:lnTo>
                <a:lnTo>
                  <a:pt x="4461600" y="3576588"/>
                </a:lnTo>
                <a:close/>
                <a:moveTo>
                  <a:pt x="1891629" y="3107961"/>
                </a:moveTo>
                <a:lnTo>
                  <a:pt x="1420011" y="3579585"/>
                </a:lnTo>
                <a:lnTo>
                  <a:pt x="1420011" y="3634777"/>
                </a:lnTo>
                <a:lnTo>
                  <a:pt x="1891629" y="4106400"/>
                </a:lnTo>
                <a:lnTo>
                  <a:pt x="2359993" y="3638038"/>
                </a:lnTo>
                <a:lnTo>
                  <a:pt x="2359993" y="3576322"/>
                </a:lnTo>
                <a:close/>
                <a:moveTo>
                  <a:pt x="6094336" y="3107961"/>
                </a:moveTo>
                <a:lnTo>
                  <a:pt x="5623233" y="3579064"/>
                </a:lnTo>
                <a:lnTo>
                  <a:pt x="5623233" y="3635295"/>
                </a:lnTo>
                <a:lnTo>
                  <a:pt x="6094336" y="4106399"/>
                </a:lnTo>
                <a:lnTo>
                  <a:pt x="6563216" y="3637520"/>
                </a:lnTo>
                <a:lnTo>
                  <a:pt x="6563216" y="3576841"/>
                </a:lnTo>
                <a:close/>
                <a:moveTo>
                  <a:pt x="7145019" y="3107960"/>
                </a:moveTo>
                <a:lnTo>
                  <a:pt x="6674041" y="3578938"/>
                </a:lnTo>
                <a:lnTo>
                  <a:pt x="6674041" y="3635421"/>
                </a:lnTo>
                <a:lnTo>
                  <a:pt x="7145018" y="4106399"/>
                </a:lnTo>
                <a:lnTo>
                  <a:pt x="7614024" y="3637394"/>
                </a:lnTo>
                <a:lnTo>
                  <a:pt x="7614024" y="3576965"/>
                </a:lnTo>
                <a:close/>
                <a:moveTo>
                  <a:pt x="8664832" y="3027337"/>
                </a:moveTo>
                <a:lnTo>
                  <a:pt x="8775657" y="3027337"/>
                </a:lnTo>
                <a:lnTo>
                  <a:pt x="8775657" y="3138162"/>
                </a:lnTo>
                <a:lnTo>
                  <a:pt x="8664832" y="3138162"/>
                </a:lnTo>
                <a:close/>
                <a:moveTo>
                  <a:pt x="7614024" y="3027337"/>
                </a:moveTo>
                <a:lnTo>
                  <a:pt x="7724849" y="3027337"/>
                </a:lnTo>
                <a:lnTo>
                  <a:pt x="7724849" y="3138162"/>
                </a:lnTo>
                <a:lnTo>
                  <a:pt x="7614024" y="3138162"/>
                </a:lnTo>
                <a:close/>
                <a:moveTo>
                  <a:pt x="6563216" y="3027337"/>
                </a:moveTo>
                <a:lnTo>
                  <a:pt x="6674041" y="3027337"/>
                </a:lnTo>
                <a:lnTo>
                  <a:pt x="6674041" y="3138162"/>
                </a:lnTo>
                <a:lnTo>
                  <a:pt x="6563216" y="3138162"/>
                </a:lnTo>
                <a:close/>
                <a:moveTo>
                  <a:pt x="5512408" y="3027337"/>
                </a:moveTo>
                <a:lnTo>
                  <a:pt x="5623233" y="3027337"/>
                </a:lnTo>
                <a:lnTo>
                  <a:pt x="5623233" y="3138162"/>
                </a:lnTo>
                <a:lnTo>
                  <a:pt x="5512408" y="3138162"/>
                </a:lnTo>
                <a:close/>
                <a:moveTo>
                  <a:pt x="4461600" y="3027337"/>
                </a:moveTo>
                <a:lnTo>
                  <a:pt x="4572425" y="3027337"/>
                </a:lnTo>
                <a:lnTo>
                  <a:pt x="4572425" y="3138162"/>
                </a:lnTo>
                <a:lnTo>
                  <a:pt x="4461600" y="3138162"/>
                </a:lnTo>
                <a:close/>
                <a:moveTo>
                  <a:pt x="3410798" y="3027337"/>
                </a:moveTo>
                <a:lnTo>
                  <a:pt x="3521622" y="3027337"/>
                </a:lnTo>
                <a:lnTo>
                  <a:pt x="3521622" y="3138162"/>
                </a:lnTo>
                <a:lnTo>
                  <a:pt x="3410798" y="3138162"/>
                </a:lnTo>
                <a:close/>
                <a:moveTo>
                  <a:pt x="2359990" y="3027337"/>
                </a:moveTo>
                <a:lnTo>
                  <a:pt x="2470815" y="3027337"/>
                </a:lnTo>
                <a:lnTo>
                  <a:pt x="2470815" y="3138162"/>
                </a:lnTo>
                <a:lnTo>
                  <a:pt x="2359990" y="3138162"/>
                </a:lnTo>
                <a:close/>
                <a:moveTo>
                  <a:pt x="1309183" y="3027337"/>
                </a:moveTo>
                <a:lnTo>
                  <a:pt x="1420008" y="3027337"/>
                </a:lnTo>
                <a:lnTo>
                  <a:pt x="1420008" y="3138162"/>
                </a:lnTo>
                <a:lnTo>
                  <a:pt x="1309183" y="3138162"/>
                </a:lnTo>
                <a:close/>
                <a:moveTo>
                  <a:pt x="258373" y="3027337"/>
                </a:moveTo>
                <a:lnTo>
                  <a:pt x="369197" y="3027337"/>
                </a:lnTo>
                <a:lnTo>
                  <a:pt x="369197" y="3138162"/>
                </a:lnTo>
                <a:lnTo>
                  <a:pt x="258373" y="3138162"/>
                </a:lnTo>
                <a:close/>
                <a:moveTo>
                  <a:pt x="7642081" y="2610898"/>
                </a:moveTo>
                <a:lnTo>
                  <a:pt x="7171142" y="3081837"/>
                </a:lnTo>
                <a:lnTo>
                  <a:pt x="7640516" y="3551212"/>
                </a:lnTo>
                <a:lnTo>
                  <a:pt x="7700206" y="3551212"/>
                </a:lnTo>
                <a:lnTo>
                  <a:pt x="8169578" y="3081840"/>
                </a:lnTo>
                <a:lnTo>
                  <a:pt x="7698636" y="2610898"/>
                </a:lnTo>
                <a:close/>
                <a:moveTo>
                  <a:pt x="6591400" y="2610898"/>
                </a:moveTo>
                <a:lnTo>
                  <a:pt x="6120458" y="3081839"/>
                </a:lnTo>
                <a:lnTo>
                  <a:pt x="6589831" y="3551212"/>
                </a:lnTo>
                <a:lnTo>
                  <a:pt x="6649523" y="3551212"/>
                </a:lnTo>
                <a:lnTo>
                  <a:pt x="7118897" y="3081838"/>
                </a:lnTo>
                <a:lnTo>
                  <a:pt x="6647958" y="2610898"/>
                </a:lnTo>
                <a:close/>
                <a:moveTo>
                  <a:pt x="5540719" y="2610898"/>
                </a:moveTo>
                <a:lnTo>
                  <a:pt x="5069777" y="3081840"/>
                </a:lnTo>
                <a:lnTo>
                  <a:pt x="5539149" y="3551212"/>
                </a:lnTo>
                <a:lnTo>
                  <a:pt x="5598841" y="3551212"/>
                </a:lnTo>
                <a:lnTo>
                  <a:pt x="6068214" y="3081839"/>
                </a:lnTo>
                <a:lnTo>
                  <a:pt x="5597273" y="2610898"/>
                </a:lnTo>
                <a:close/>
                <a:moveTo>
                  <a:pt x="4490037" y="2610898"/>
                </a:moveTo>
                <a:lnTo>
                  <a:pt x="4019113" y="3081839"/>
                </a:lnTo>
                <a:lnTo>
                  <a:pt x="4488468" y="3551212"/>
                </a:lnTo>
                <a:lnTo>
                  <a:pt x="4548161" y="3551212"/>
                </a:lnTo>
                <a:lnTo>
                  <a:pt x="5017533" y="3081840"/>
                </a:lnTo>
                <a:lnTo>
                  <a:pt x="4546591" y="2610898"/>
                </a:lnTo>
                <a:close/>
                <a:moveTo>
                  <a:pt x="3439375" y="2610898"/>
                </a:moveTo>
                <a:lnTo>
                  <a:pt x="2968432" y="3081840"/>
                </a:lnTo>
                <a:lnTo>
                  <a:pt x="3437804" y="3551212"/>
                </a:lnTo>
                <a:lnTo>
                  <a:pt x="3497496" y="3551212"/>
                </a:lnTo>
                <a:lnTo>
                  <a:pt x="3966869" y="3081840"/>
                </a:lnTo>
                <a:lnTo>
                  <a:pt x="3495925" y="2610898"/>
                </a:lnTo>
                <a:close/>
                <a:moveTo>
                  <a:pt x="2388694" y="2610898"/>
                </a:moveTo>
                <a:lnTo>
                  <a:pt x="1917751" y="3081839"/>
                </a:lnTo>
                <a:lnTo>
                  <a:pt x="2387125" y="3551212"/>
                </a:lnTo>
                <a:lnTo>
                  <a:pt x="2446818" y="3551212"/>
                </a:lnTo>
                <a:lnTo>
                  <a:pt x="2916188" y="3081841"/>
                </a:lnTo>
                <a:lnTo>
                  <a:pt x="2445246" y="2610898"/>
                </a:lnTo>
                <a:close/>
                <a:moveTo>
                  <a:pt x="1338016" y="2610898"/>
                </a:moveTo>
                <a:lnTo>
                  <a:pt x="867065" y="3081840"/>
                </a:lnTo>
                <a:lnTo>
                  <a:pt x="1336446" y="3551212"/>
                </a:lnTo>
                <a:lnTo>
                  <a:pt x="1396142" y="3551212"/>
                </a:lnTo>
                <a:lnTo>
                  <a:pt x="1865507" y="3081839"/>
                </a:lnTo>
                <a:lnTo>
                  <a:pt x="1394572" y="2610898"/>
                </a:lnTo>
                <a:close/>
                <a:moveTo>
                  <a:pt x="8139428" y="2500073"/>
                </a:moveTo>
                <a:lnTo>
                  <a:pt x="8250253" y="2500073"/>
                </a:lnTo>
                <a:lnTo>
                  <a:pt x="8250253" y="2610898"/>
                </a:lnTo>
                <a:lnTo>
                  <a:pt x="8139428" y="2610898"/>
                </a:lnTo>
                <a:close/>
                <a:moveTo>
                  <a:pt x="7088620" y="2500073"/>
                </a:moveTo>
                <a:lnTo>
                  <a:pt x="7199445" y="2500073"/>
                </a:lnTo>
                <a:lnTo>
                  <a:pt x="7199445" y="2610898"/>
                </a:lnTo>
                <a:lnTo>
                  <a:pt x="7088620" y="2610898"/>
                </a:lnTo>
                <a:close/>
                <a:moveTo>
                  <a:pt x="6037812" y="2500073"/>
                </a:moveTo>
                <a:lnTo>
                  <a:pt x="6148637" y="2500073"/>
                </a:lnTo>
                <a:lnTo>
                  <a:pt x="6148637" y="2610898"/>
                </a:lnTo>
                <a:lnTo>
                  <a:pt x="6037812" y="2610898"/>
                </a:lnTo>
                <a:close/>
                <a:moveTo>
                  <a:pt x="4987004" y="2500073"/>
                </a:moveTo>
                <a:lnTo>
                  <a:pt x="5097829" y="2500073"/>
                </a:lnTo>
                <a:lnTo>
                  <a:pt x="5097829" y="2610898"/>
                </a:lnTo>
                <a:lnTo>
                  <a:pt x="4987004" y="2610898"/>
                </a:lnTo>
                <a:close/>
                <a:moveTo>
                  <a:pt x="3936207" y="2500073"/>
                </a:moveTo>
                <a:lnTo>
                  <a:pt x="4047031" y="2500073"/>
                </a:lnTo>
                <a:lnTo>
                  <a:pt x="4047031" y="2610898"/>
                </a:lnTo>
                <a:lnTo>
                  <a:pt x="3936207" y="2610898"/>
                </a:lnTo>
                <a:close/>
                <a:moveTo>
                  <a:pt x="2885399" y="2500073"/>
                </a:moveTo>
                <a:lnTo>
                  <a:pt x="2996223" y="2500073"/>
                </a:lnTo>
                <a:lnTo>
                  <a:pt x="2996223" y="2610898"/>
                </a:lnTo>
                <a:lnTo>
                  <a:pt x="2885399" y="2610898"/>
                </a:lnTo>
                <a:close/>
                <a:moveTo>
                  <a:pt x="1834589" y="2500073"/>
                </a:moveTo>
                <a:lnTo>
                  <a:pt x="1945415" y="2500073"/>
                </a:lnTo>
                <a:lnTo>
                  <a:pt x="1945415" y="2610898"/>
                </a:lnTo>
                <a:lnTo>
                  <a:pt x="1834589" y="2610898"/>
                </a:lnTo>
                <a:close/>
                <a:moveTo>
                  <a:pt x="783780" y="2500073"/>
                </a:moveTo>
                <a:lnTo>
                  <a:pt x="894605" y="2500073"/>
                </a:lnTo>
                <a:lnTo>
                  <a:pt x="894605" y="2610898"/>
                </a:lnTo>
                <a:lnTo>
                  <a:pt x="783780" y="2610898"/>
                </a:lnTo>
                <a:close/>
                <a:moveTo>
                  <a:pt x="1891628" y="2057290"/>
                </a:moveTo>
                <a:lnTo>
                  <a:pt x="1420016" y="2528900"/>
                </a:lnTo>
                <a:lnTo>
                  <a:pt x="1420016" y="2584097"/>
                </a:lnTo>
                <a:lnTo>
                  <a:pt x="1891629" y="3055718"/>
                </a:lnTo>
                <a:lnTo>
                  <a:pt x="2359995" y="2587353"/>
                </a:lnTo>
                <a:lnTo>
                  <a:pt x="2359995" y="2525647"/>
                </a:lnTo>
                <a:close/>
                <a:moveTo>
                  <a:pt x="2942310" y="2057290"/>
                </a:moveTo>
                <a:lnTo>
                  <a:pt x="2470820" y="2528772"/>
                </a:lnTo>
                <a:lnTo>
                  <a:pt x="2470820" y="2584228"/>
                </a:lnTo>
                <a:lnTo>
                  <a:pt x="2942310" y="3055719"/>
                </a:lnTo>
                <a:lnTo>
                  <a:pt x="3410803" y="2587227"/>
                </a:lnTo>
                <a:lnTo>
                  <a:pt x="3410803" y="2525772"/>
                </a:lnTo>
                <a:close/>
                <a:moveTo>
                  <a:pt x="3992992" y="2057289"/>
                </a:moveTo>
                <a:lnTo>
                  <a:pt x="3521627" y="2528644"/>
                </a:lnTo>
                <a:lnTo>
                  <a:pt x="3521627" y="2584355"/>
                </a:lnTo>
                <a:lnTo>
                  <a:pt x="3992992" y="3055718"/>
                </a:lnTo>
                <a:lnTo>
                  <a:pt x="4461600" y="2587092"/>
                </a:lnTo>
                <a:lnTo>
                  <a:pt x="4461600" y="2525906"/>
                </a:lnTo>
                <a:close/>
                <a:moveTo>
                  <a:pt x="7145018" y="2057289"/>
                </a:moveTo>
                <a:lnTo>
                  <a:pt x="6674041" y="2528257"/>
                </a:lnTo>
                <a:lnTo>
                  <a:pt x="6674041" y="2584737"/>
                </a:lnTo>
                <a:lnTo>
                  <a:pt x="7145020" y="3055716"/>
                </a:lnTo>
                <a:lnTo>
                  <a:pt x="7614024" y="2586712"/>
                </a:lnTo>
                <a:lnTo>
                  <a:pt x="7614024" y="2526286"/>
                </a:lnTo>
                <a:close/>
                <a:moveTo>
                  <a:pt x="5043655" y="2057288"/>
                </a:moveTo>
                <a:lnTo>
                  <a:pt x="4572425" y="2528510"/>
                </a:lnTo>
                <a:lnTo>
                  <a:pt x="4572425" y="2584487"/>
                </a:lnTo>
                <a:lnTo>
                  <a:pt x="5043655" y="3055718"/>
                </a:lnTo>
                <a:lnTo>
                  <a:pt x="5512408" y="2586964"/>
                </a:lnTo>
                <a:lnTo>
                  <a:pt x="5512408" y="2526033"/>
                </a:lnTo>
                <a:close/>
                <a:moveTo>
                  <a:pt x="840943" y="2057288"/>
                </a:moveTo>
                <a:lnTo>
                  <a:pt x="369202" y="2529021"/>
                </a:lnTo>
                <a:lnTo>
                  <a:pt x="369202" y="2583976"/>
                </a:lnTo>
                <a:lnTo>
                  <a:pt x="840943" y="3055718"/>
                </a:lnTo>
                <a:lnTo>
                  <a:pt x="1309190" y="2587479"/>
                </a:lnTo>
                <a:lnTo>
                  <a:pt x="1309190" y="2525518"/>
                </a:lnTo>
                <a:close/>
                <a:moveTo>
                  <a:pt x="8195701" y="2057287"/>
                </a:moveTo>
                <a:lnTo>
                  <a:pt x="7724849" y="2528130"/>
                </a:lnTo>
                <a:lnTo>
                  <a:pt x="7724849" y="2584867"/>
                </a:lnTo>
                <a:lnTo>
                  <a:pt x="8195700" y="3055717"/>
                </a:lnTo>
                <a:lnTo>
                  <a:pt x="8664832" y="2586585"/>
                </a:lnTo>
                <a:lnTo>
                  <a:pt x="8664832" y="2526410"/>
                </a:lnTo>
                <a:close/>
                <a:moveTo>
                  <a:pt x="6094339" y="2057287"/>
                </a:moveTo>
                <a:lnTo>
                  <a:pt x="5623233" y="2528385"/>
                </a:lnTo>
                <a:lnTo>
                  <a:pt x="5623233" y="2584613"/>
                </a:lnTo>
                <a:lnTo>
                  <a:pt x="6094336" y="3055717"/>
                </a:lnTo>
                <a:lnTo>
                  <a:pt x="6563216" y="2586838"/>
                </a:lnTo>
                <a:lnTo>
                  <a:pt x="6563216" y="2526156"/>
                </a:lnTo>
                <a:close/>
                <a:moveTo>
                  <a:pt x="1309181" y="1973451"/>
                </a:moveTo>
                <a:lnTo>
                  <a:pt x="1420005" y="1973451"/>
                </a:lnTo>
                <a:lnTo>
                  <a:pt x="1420005" y="2084276"/>
                </a:lnTo>
                <a:lnTo>
                  <a:pt x="1309181" y="2084276"/>
                </a:lnTo>
                <a:close/>
                <a:moveTo>
                  <a:pt x="258371" y="1973451"/>
                </a:moveTo>
                <a:lnTo>
                  <a:pt x="369196" y="1973451"/>
                </a:lnTo>
                <a:lnTo>
                  <a:pt x="369196" y="2084276"/>
                </a:lnTo>
                <a:lnTo>
                  <a:pt x="258371" y="2084276"/>
                </a:lnTo>
                <a:close/>
                <a:moveTo>
                  <a:pt x="3410796" y="1973451"/>
                </a:moveTo>
                <a:lnTo>
                  <a:pt x="3521621" y="1973451"/>
                </a:lnTo>
                <a:lnTo>
                  <a:pt x="3521621" y="2084276"/>
                </a:lnTo>
                <a:lnTo>
                  <a:pt x="3410796" y="2084276"/>
                </a:lnTo>
                <a:close/>
                <a:moveTo>
                  <a:pt x="2359988" y="1973451"/>
                </a:moveTo>
                <a:lnTo>
                  <a:pt x="2470813" y="1973451"/>
                </a:lnTo>
                <a:lnTo>
                  <a:pt x="2470813" y="2084276"/>
                </a:lnTo>
                <a:lnTo>
                  <a:pt x="2359988" y="2084276"/>
                </a:lnTo>
                <a:close/>
                <a:moveTo>
                  <a:pt x="4461600" y="1973451"/>
                </a:moveTo>
                <a:lnTo>
                  <a:pt x="4572425" y="1973451"/>
                </a:lnTo>
                <a:lnTo>
                  <a:pt x="4572425" y="2084276"/>
                </a:lnTo>
                <a:lnTo>
                  <a:pt x="4461600" y="2084276"/>
                </a:lnTo>
                <a:close/>
                <a:moveTo>
                  <a:pt x="6563216" y="1973451"/>
                </a:moveTo>
                <a:lnTo>
                  <a:pt x="6674041" y="1973451"/>
                </a:lnTo>
                <a:lnTo>
                  <a:pt x="6674041" y="2084276"/>
                </a:lnTo>
                <a:lnTo>
                  <a:pt x="6563216" y="2084276"/>
                </a:lnTo>
                <a:close/>
                <a:moveTo>
                  <a:pt x="5512408" y="1973451"/>
                </a:moveTo>
                <a:lnTo>
                  <a:pt x="5623233" y="1973451"/>
                </a:lnTo>
                <a:lnTo>
                  <a:pt x="5623233" y="2084276"/>
                </a:lnTo>
                <a:lnTo>
                  <a:pt x="5512408" y="2084276"/>
                </a:lnTo>
                <a:close/>
                <a:moveTo>
                  <a:pt x="8664832" y="1973450"/>
                </a:moveTo>
                <a:lnTo>
                  <a:pt x="8775657" y="1973450"/>
                </a:lnTo>
                <a:lnTo>
                  <a:pt x="8775657" y="2084275"/>
                </a:lnTo>
                <a:lnTo>
                  <a:pt x="8664832" y="2084275"/>
                </a:lnTo>
                <a:close/>
                <a:moveTo>
                  <a:pt x="7614024" y="1973450"/>
                </a:moveTo>
                <a:lnTo>
                  <a:pt x="7724849" y="1973450"/>
                </a:lnTo>
                <a:lnTo>
                  <a:pt x="7724849" y="2084275"/>
                </a:lnTo>
                <a:lnTo>
                  <a:pt x="7614024" y="2084275"/>
                </a:lnTo>
                <a:close/>
                <a:moveTo>
                  <a:pt x="1340281" y="1557960"/>
                </a:moveTo>
                <a:lnTo>
                  <a:pt x="867065" y="2031167"/>
                </a:lnTo>
                <a:lnTo>
                  <a:pt x="1335989" y="2500073"/>
                </a:lnTo>
                <a:lnTo>
                  <a:pt x="1396599" y="2500073"/>
                </a:lnTo>
                <a:lnTo>
                  <a:pt x="1865505" y="2031168"/>
                </a:lnTo>
                <a:lnTo>
                  <a:pt x="1392304" y="1557960"/>
                </a:lnTo>
                <a:close/>
                <a:moveTo>
                  <a:pt x="3441642" y="1557959"/>
                </a:moveTo>
                <a:lnTo>
                  <a:pt x="2968432" y="2031168"/>
                </a:lnTo>
                <a:lnTo>
                  <a:pt x="3437347" y="2500073"/>
                </a:lnTo>
                <a:lnTo>
                  <a:pt x="3497954" y="2500073"/>
                </a:lnTo>
                <a:lnTo>
                  <a:pt x="3966871" y="2031167"/>
                </a:lnTo>
                <a:lnTo>
                  <a:pt x="3493660" y="1557959"/>
                </a:lnTo>
                <a:close/>
                <a:moveTo>
                  <a:pt x="2390960" y="1557959"/>
                </a:moveTo>
                <a:lnTo>
                  <a:pt x="1917749" y="2031168"/>
                </a:lnTo>
                <a:lnTo>
                  <a:pt x="2386666" y="2500073"/>
                </a:lnTo>
                <a:lnTo>
                  <a:pt x="2447276" y="2500073"/>
                </a:lnTo>
                <a:lnTo>
                  <a:pt x="2916188" y="2031168"/>
                </a:lnTo>
                <a:lnTo>
                  <a:pt x="2442982" y="1557959"/>
                </a:lnTo>
                <a:close/>
                <a:moveTo>
                  <a:pt x="5542984" y="1557959"/>
                </a:moveTo>
                <a:lnTo>
                  <a:pt x="5069777" y="2031166"/>
                </a:lnTo>
                <a:lnTo>
                  <a:pt x="5538692" y="2500073"/>
                </a:lnTo>
                <a:lnTo>
                  <a:pt x="5599300" y="2500073"/>
                </a:lnTo>
                <a:lnTo>
                  <a:pt x="6068216" y="2031165"/>
                </a:lnTo>
                <a:lnTo>
                  <a:pt x="5595011" y="1557959"/>
                </a:lnTo>
                <a:close/>
                <a:moveTo>
                  <a:pt x="4492304" y="1557959"/>
                </a:moveTo>
                <a:lnTo>
                  <a:pt x="4019114" y="2031167"/>
                </a:lnTo>
                <a:lnTo>
                  <a:pt x="4488010" y="2500073"/>
                </a:lnTo>
                <a:lnTo>
                  <a:pt x="4548618" y="2500073"/>
                </a:lnTo>
                <a:lnTo>
                  <a:pt x="5017533" y="2031166"/>
                </a:lnTo>
                <a:lnTo>
                  <a:pt x="4544326" y="1557959"/>
                </a:lnTo>
                <a:close/>
                <a:moveTo>
                  <a:pt x="7644348" y="1557959"/>
                </a:moveTo>
                <a:lnTo>
                  <a:pt x="7171139" y="2031167"/>
                </a:lnTo>
                <a:lnTo>
                  <a:pt x="7640054" y="2500073"/>
                </a:lnTo>
                <a:lnTo>
                  <a:pt x="7700663" y="2500073"/>
                </a:lnTo>
                <a:lnTo>
                  <a:pt x="8169579" y="2031166"/>
                </a:lnTo>
                <a:lnTo>
                  <a:pt x="7696373" y="1557959"/>
                </a:lnTo>
                <a:close/>
                <a:moveTo>
                  <a:pt x="6593666" y="1557959"/>
                </a:moveTo>
                <a:lnTo>
                  <a:pt x="6120461" y="2031165"/>
                </a:lnTo>
                <a:lnTo>
                  <a:pt x="6589377" y="2500073"/>
                </a:lnTo>
                <a:lnTo>
                  <a:pt x="6649981" y="2500073"/>
                </a:lnTo>
                <a:lnTo>
                  <a:pt x="7118896" y="2031167"/>
                </a:lnTo>
                <a:lnTo>
                  <a:pt x="6645688" y="1557959"/>
                </a:lnTo>
                <a:close/>
                <a:moveTo>
                  <a:pt x="783783" y="1447135"/>
                </a:moveTo>
                <a:lnTo>
                  <a:pt x="894607" y="1447135"/>
                </a:lnTo>
                <a:lnTo>
                  <a:pt x="894607" y="1557960"/>
                </a:lnTo>
                <a:lnTo>
                  <a:pt x="783783" y="1557960"/>
                </a:lnTo>
                <a:close/>
                <a:moveTo>
                  <a:pt x="3936210" y="1447134"/>
                </a:moveTo>
                <a:lnTo>
                  <a:pt x="4047034" y="1447134"/>
                </a:lnTo>
                <a:lnTo>
                  <a:pt x="4047034" y="1557959"/>
                </a:lnTo>
                <a:lnTo>
                  <a:pt x="3936210" y="1557959"/>
                </a:lnTo>
                <a:close/>
                <a:moveTo>
                  <a:pt x="2885402" y="1447134"/>
                </a:moveTo>
                <a:lnTo>
                  <a:pt x="2996226" y="1447134"/>
                </a:lnTo>
                <a:lnTo>
                  <a:pt x="2996226" y="1557959"/>
                </a:lnTo>
                <a:lnTo>
                  <a:pt x="2885402" y="1557959"/>
                </a:lnTo>
                <a:close/>
                <a:moveTo>
                  <a:pt x="1834592" y="1447134"/>
                </a:moveTo>
                <a:lnTo>
                  <a:pt x="1945417" y="1447134"/>
                </a:lnTo>
                <a:lnTo>
                  <a:pt x="1945417" y="1557959"/>
                </a:lnTo>
                <a:lnTo>
                  <a:pt x="1834592" y="1557959"/>
                </a:lnTo>
                <a:close/>
                <a:moveTo>
                  <a:pt x="6037812" y="1447134"/>
                </a:moveTo>
                <a:lnTo>
                  <a:pt x="6148637" y="1447134"/>
                </a:lnTo>
                <a:lnTo>
                  <a:pt x="6148637" y="1557959"/>
                </a:lnTo>
                <a:lnTo>
                  <a:pt x="6037812" y="1557959"/>
                </a:lnTo>
                <a:close/>
                <a:moveTo>
                  <a:pt x="4987004" y="1447134"/>
                </a:moveTo>
                <a:lnTo>
                  <a:pt x="5097829" y="1447134"/>
                </a:lnTo>
                <a:lnTo>
                  <a:pt x="5097829" y="1557959"/>
                </a:lnTo>
                <a:lnTo>
                  <a:pt x="4987004" y="1557959"/>
                </a:lnTo>
                <a:close/>
                <a:moveTo>
                  <a:pt x="8139428" y="1447134"/>
                </a:moveTo>
                <a:lnTo>
                  <a:pt x="8250253" y="1447134"/>
                </a:lnTo>
                <a:lnTo>
                  <a:pt x="8250253" y="1557959"/>
                </a:lnTo>
                <a:lnTo>
                  <a:pt x="8139428" y="1557959"/>
                </a:lnTo>
                <a:close/>
                <a:moveTo>
                  <a:pt x="7088620" y="1447134"/>
                </a:moveTo>
                <a:lnTo>
                  <a:pt x="7199445" y="1447134"/>
                </a:lnTo>
                <a:lnTo>
                  <a:pt x="7199445" y="1557959"/>
                </a:lnTo>
                <a:lnTo>
                  <a:pt x="7088620" y="1557959"/>
                </a:lnTo>
                <a:close/>
                <a:moveTo>
                  <a:pt x="2942311" y="1006606"/>
                </a:moveTo>
                <a:lnTo>
                  <a:pt x="2470823" y="1478096"/>
                </a:lnTo>
                <a:lnTo>
                  <a:pt x="2470823" y="1533557"/>
                </a:lnTo>
                <a:lnTo>
                  <a:pt x="2942310" y="2005046"/>
                </a:lnTo>
                <a:lnTo>
                  <a:pt x="3410807" y="1536551"/>
                </a:lnTo>
                <a:lnTo>
                  <a:pt x="3410807" y="1475102"/>
                </a:lnTo>
                <a:close/>
                <a:moveTo>
                  <a:pt x="1891628" y="1006606"/>
                </a:moveTo>
                <a:lnTo>
                  <a:pt x="1420020" y="1478222"/>
                </a:lnTo>
                <a:lnTo>
                  <a:pt x="1420020" y="1533430"/>
                </a:lnTo>
                <a:lnTo>
                  <a:pt x="1891628" y="2005046"/>
                </a:lnTo>
                <a:lnTo>
                  <a:pt x="2359999" y="1536677"/>
                </a:lnTo>
                <a:lnTo>
                  <a:pt x="2359999" y="1474976"/>
                </a:lnTo>
                <a:close/>
                <a:moveTo>
                  <a:pt x="840942" y="1006606"/>
                </a:moveTo>
                <a:lnTo>
                  <a:pt x="369204" y="1478346"/>
                </a:lnTo>
                <a:lnTo>
                  <a:pt x="369204" y="1533304"/>
                </a:lnTo>
                <a:lnTo>
                  <a:pt x="840943" y="2005045"/>
                </a:lnTo>
                <a:lnTo>
                  <a:pt x="1309193" y="1536802"/>
                </a:lnTo>
                <a:lnTo>
                  <a:pt x="1309193" y="1474850"/>
                </a:lnTo>
                <a:close/>
                <a:moveTo>
                  <a:pt x="3992992" y="1006606"/>
                </a:moveTo>
                <a:lnTo>
                  <a:pt x="3521631" y="1477968"/>
                </a:lnTo>
                <a:lnTo>
                  <a:pt x="3521631" y="1533684"/>
                </a:lnTo>
                <a:lnTo>
                  <a:pt x="3992992" y="2005046"/>
                </a:lnTo>
                <a:lnTo>
                  <a:pt x="4461600" y="1536420"/>
                </a:lnTo>
                <a:lnTo>
                  <a:pt x="4461600" y="1475233"/>
                </a:lnTo>
                <a:close/>
                <a:moveTo>
                  <a:pt x="6094336" y="1006605"/>
                </a:moveTo>
                <a:lnTo>
                  <a:pt x="5623233" y="1477710"/>
                </a:lnTo>
                <a:lnTo>
                  <a:pt x="5623233" y="1533937"/>
                </a:lnTo>
                <a:lnTo>
                  <a:pt x="6094338" y="2005043"/>
                </a:lnTo>
                <a:lnTo>
                  <a:pt x="6563216" y="1536165"/>
                </a:lnTo>
                <a:lnTo>
                  <a:pt x="6563216" y="1475486"/>
                </a:lnTo>
                <a:close/>
                <a:moveTo>
                  <a:pt x="7145020" y="1006604"/>
                </a:moveTo>
                <a:lnTo>
                  <a:pt x="6674041" y="1477584"/>
                </a:lnTo>
                <a:lnTo>
                  <a:pt x="6674041" y="1534069"/>
                </a:lnTo>
                <a:lnTo>
                  <a:pt x="7145018" y="2005045"/>
                </a:lnTo>
                <a:lnTo>
                  <a:pt x="7614024" y="1536039"/>
                </a:lnTo>
                <a:lnTo>
                  <a:pt x="7614024" y="1475610"/>
                </a:lnTo>
                <a:close/>
                <a:moveTo>
                  <a:pt x="8195701" y="1006604"/>
                </a:moveTo>
                <a:lnTo>
                  <a:pt x="7724849" y="1477457"/>
                </a:lnTo>
                <a:lnTo>
                  <a:pt x="7724849" y="1534190"/>
                </a:lnTo>
                <a:lnTo>
                  <a:pt x="8195702" y="2005044"/>
                </a:lnTo>
                <a:lnTo>
                  <a:pt x="8664832" y="1535914"/>
                </a:lnTo>
                <a:lnTo>
                  <a:pt x="8664832" y="1475735"/>
                </a:lnTo>
                <a:close/>
                <a:moveTo>
                  <a:pt x="5043657" y="1006604"/>
                </a:moveTo>
                <a:lnTo>
                  <a:pt x="4572425" y="1477838"/>
                </a:lnTo>
                <a:lnTo>
                  <a:pt x="4572425" y="1533814"/>
                </a:lnTo>
                <a:lnTo>
                  <a:pt x="5043655" y="2005045"/>
                </a:lnTo>
                <a:lnTo>
                  <a:pt x="5512408" y="1536292"/>
                </a:lnTo>
                <a:lnTo>
                  <a:pt x="5512408" y="1475356"/>
                </a:lnTo>
                <a:close/>
                <a:moveTo>
                  <a:pt x="2359987" y="922636"/>
                </a:moveTo>
                <a:lnTo>
                  <a:pt x="2470812" y="922636"/>
                </a:lnTo>
                <a:lnTo>
                  <a:pt x="2470812" y="1033461"/>
                </a:lnTo>
                <a:lnTo>
                  <a:pt x="2359987" y="1033461"/>
                </a:lnTo>
                <a:close/>
                <a:moveTo>
                  <a:pt x="1309178" y="922636"/>
                </a:moveTo>
                <a:lnTo>
                  <a:pt x="1420004" y="922636"/>
                </a:lnTo>
                <a:lnTo>
                  <a:pt x="1420004" y="1033461"/>
                </a:lnTo>
                <a:lnTo>
                  <a:pt x="1309178" y="1033461"/>
                </a:lnTo>
                <a:close/>
                <a:moveTo>
                  <a:pt x="258370" y="922636"/>
                </a:moveTo>
                <a:lnTo>
                  <a:pt x="369195" y="922636"/>
                </a:lnTo>
                <a:lnTo>
                  <a:pt x="369195" y="1033461"/>
                </a:lnTo>
                <a:lnTo>
                  <a:pt x="258370" y="1033461"/>
                </a:lnTo>
                <a:close/>
                <a:moveTo>
                  <a:pt x="4461600" y="922636"/>
                </a:moveTo>
                <a:lnTo>
                  <a:pt x="4572425" y="922636"/>
                </a:lnTo>
                <a:lnTo>
                  <a:pt x="4572425" y="1033461"/>
                </a:lnTo>
                <a:lnTo>
                  <a:pt x="4461600" y="1033461"/>
                </a:lnTo>
                <a:close/>
                <a:moveTo>
                  <a:pt x="3410794" y="922636"/>
                </a:moveTo>
                <a:lnTo>
                  <a:pt x="3521620" y="922636"/>
                </a:lnTo>
                <a:lnTo>
                  <a:pt x="3521620" y="1033461"/>
                </a:lnTo>
                <a:lnTo>
                  <a:pt x="3410794" y="1033461"/>
                </a:lnTo>
                <a:close/>
                <a:moveTo>
                  <a:pt x="7614024" y="922636"/>
                </a:moveTo>
                <a:lnTo>
                  <a:pt x="7724849" y="922636"/>
                </a:lnTo>
                <a:lnTo>
                  <a:pt x="7724849" y="1033461"/>
                </a:lnTo>
                <a:lnTo>
                  <a:pt x="7614024" y="1033461"/>
                </a:lnTo>
                <a:close/>
                <a:moveTo>
                  <a:pt x="6563216" y="922636"/>
                </a:moveTo>
                <a:lnTo>
                  <a:pt x="6674041" y="922636"/>
                </a:lnTo>
                <a:lnTo>
                  <a:pt x="6674041" y="1033461"/>
                </a:lnTo>
                <a:lnTo>
                  <a:pt x="6563216" y="1033461"/>
                </a:lnTo>
                <a:close/>
                <a:moveTo>
                  <a:pt x="5512408" y="922636"/>
                </a:moveTo>
                <a:lnTo>
                  <a:pt x="5623233" y="922636"/>
                </a:lnTo>
                <a:lnTo>
                  <a:pt x="5623233" y="1033461"/>
                </a:lnTo>
                <a:lnTo>
                  <a:pt x="5512408" y="1033461"/>
                </a:lnTo>
                <a:close/>
                <a:moveTo>
                  <a:pt x="8664832" y="922635"/>
                </a:moveTo>
                <a:lnTo>
                  <a:pt x="8775657" y="922635"/>
                </a:lnTo>
                <a:lnTo>
                  <a:pt x="8775657" y="1033460"/>
                </a:lnTo>
                <a:lnTo>
                  <a:pt x="8664832" y="1033460"/>
                </a:lnTo>
                <a:close/>
                <a:moveTo>
                  <a:pt x="1337494" y="510063"/>
                </a:moveTo>
                <a:lnTo>
                  <a:pt x="867064" y="980485"/>
                </a:lnTo>
                <a:lnTo>
                  <a:pt x="1333721" y="1447135"/>
                </a:lnTo>
                <a:lnTo>
                  <a:pt x="1398862" y="1447135"/>
                </a:lnTo>
                <a:lnTo>
                  <a:pt x="1865505" y="980485"/>
                </a:lnTo>
                <a:lnTo>
                  <a:pt x="1395091" y="510063"/>
                </a:lnTo>
                <a:close/>
                <a:moveTo>
                  <a:pt x="2388172" y="510063"/>
                </a:moveTo>
                <a:lnTo>
                  <a:pt x="1917749" y="980485"/>
                </a:lnTo>
                <a:lnTo>
                  <a:pt x="2384400" y="1447135"/>
                </a:lnTo>
                <a:lnTo>
                  <a:pt x="2449540" y="1447135"/>
                </a:lnTo>
                <a:lnTo>
                  <a:pt x="2916188" y="980485"/>
                </a:lnTo>
                <a:lnTo>
                  <a:pt x="2445768" y="510063"/>
                </a:lnTo>
                <a:close/>
                <a:moveTo>
                  <a:pt x="3438854" y="510063"/>
                </a:moveTo>
                <a:lnTo>
                  <a:pt x="2968432" y="980485"/>
                </a:lnTo>
                <a:lnTo>
                  <a:pt x="3435082" y="1447134"/>
                </a:lnTo>
                <a:lnTo>
                  <a:pt x="3500221" y="1447134"/>
                </a:lnTo>
                <a:lnTo>
                  <a:pt x="3966871" y="980485"/>
                </a:lnTo>
                <a:lnTo>
                  <a:pt x="3496446" y="510063"/>
                </a:lnTo>
                <a:close/>
                <a:moveTo>
                  <a:pt x="4489516" y="510063"/>
                </a:moveTo>
                <a:lnTo>
                  <a:pt x="4019114" y="980485"/>
                </a:lnTo>
                <a:lnTo>
                  <a:pt x="4485745" y="1447134"/>
                </a:lnTo>
                <a:lnTo>
                  <a:pt x="4550885" y="1447134"/>
                </a:lnTo>
                <a:lnTo>
                  <a:pt x="5017536" y="980482"/>
                </a:lnTo>
                <a:lnTo>
                  <a:pt x="4547117" y="510063"/>
                </a:lnTo>
                <a:close/>
                <a:moveTo>
                  <a:pt x="5540197" y="510063"/>
                </a:moveTo>
                <a:lnTo>
                  <a:pt x="5069779" y="980483"/>
                </a:lnTo>
                <a:lnTo>
                  <a:pt x="5536430" y="1447134"/>
                </a:lnTo>
                <a:lnTo>
                  <a:pt x="5601565" y="1447134"/>
                </a:lnTo>
                <a:lnTo>
                  <a:pt x="6068214" y="980484"/>
                </a:lnTo>
                <a:lnTo>
                  <a:pt x="5597794" y="510063"/>
                </a:lnTo>
                <a:close/>
                <a:moveTo>
                  <a:pt x="6590878" y="510062"/>
                </a:moveTo>
                <a:lnTo>
                  <a:pt x="6120457" y="980484"/>
                </a:lnTo>
                <a:lnTo>
                  <a:pt x="6587106" y="1447134"/>
                </a:lnTo>
                <a:lnTo>
                  <a:pt x="6652247" y="1447134"/>
                </a:lnTo>
                <a:lnTo>
                  <a:pt x="7118898" y="980483"/>
                </a:lnTo>
                <a:lnTo>
                  <a:pt x="6648479" y="510062"/>
                </a:lnTo>
                <a:close/>
                <a:moveTo>
                  <a:pt x="7641560" y="510062"/>
                </a:moveTo>
                <a:lnTo>
                  <a:pt x="7171142" y="980482"/>
                </a:lnTo>
                <a:lnTo>
                  <a:pt x="7637793" y="1447134"/>
                </a:lnTo>
                <a:lnTo>
                  <a:pt x="7702929" y="1447134"/>
                </a:lnTo>
                <a:lnTo>
                  <a:pt x="8169579" y="980483"/>
                </a:lnTo>
                <a:lnTo>
                  <a:pt x="7699160" y="510062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3"/>
                </a:lnTo>
                <a:lnTo>
                  <a:pt x="783785" y="510063"/>
                </a:lnTo>
                <a:close/>
                <a:moveTo>
                  <a:pt x="1834594" y="399238"/>
                </a:moveTo>
                <a:lnTo>
                  <a:pt x="1945420" y="399238"/>
                </a:lnTo>
                <a:lnTo>
                  <a:pt x="1945420" y="510063"/>
                </a:lnTo>
                <a:lnTo>
                  <a:pt x="1834594" y="510063"/>
                </a:lnTo>
                <a:close/>
                <a:moveTo>
                  <a:pt x="3936212" y="399238"/>
                </a:moveTo>
                <a:lnTo>
                  <a:pt x="4047037" y="399238"/>
                </a:lnTo>
                <a:lnTo>
                  <a:pt x="4047037" y="510063"/>
                </a:lnTo>
                <a:lnTo>
                  <a:pt x="3936212" y="510063"/>
                </a:lnTo>
                <a:close/>
                <a:moveTo>
                  <a:pt x="2885405" y="399238"/>
                </a:moveTo>
                <a:lnTo>
                  <a:pt x="2996229" y="399238"/>
                </a:lnTo>
                <a:lnTo>
                  <a:pt x="2996229" y="510063"/>
                </a:lnTo>
                <a:lnTo>
                  <a:pt x="2885405" y="510063"/>
                </a:lnTo>
                <a:close/>
                <a:moveTo>
                  <a:pt x="4987004" y="399238"/>
                </a:moveTo>
                <a:lnTo>
                  <a:pt x="5097829" y="399238"/>
                </a:lnTo>
                <a:lnTo>
                  <a:pt x="5097829" y="510063"/>
                </a:lnTo>
                <a:lnTo>
                  <a:pt x="4987004" y="510063"/>
                </a:lnTo>
                <a:close/>
                <a:moveTo>
                  <a:pt x="6037812" y="399238"/>
                </a:moveTo>
                <a:lnTo>
                  <a:pt x="6148637" y="399238"/>
                </a:lnTo>
                <a:lnTo>
                  <a:pt x="6148637" y="510062"/>
                </a:lnTo>
                <a:lnTo>
                  <a:pt x="6037812" y="510062"/>
                </a:lnTo>
                <a:close/>
                <a:moveTo>
                  <a:pt x="7088620" y="399237"/>
                </a:moveTo>
                <a:lnTo>
                  <a:pt x="7199445" y="399237"/>
                </a:lnTo>
                <a:lnTo>
                  <a:pt x="7199445" y="510062"/>
                </a:lnTo>
                <a:lnTo>
                  <a:pt x="7088620" y="510062"/>
                </a:lnTo>
                <a:close/>
                <a:moveTo>
                  <a:pt x="8139428" y="399237"/>
                </a:moveTo>
                <a:lnTo>
                  <a:pt x="8250253" y="399237"/>
                </a:lnTo>
                <a:lnTo>
                  <a:pt x="8250253" y="510062"/>
                </a:lnTo>
                <a:lnTo>
                  <a:pt x="8139428" y="510062"/>
                </a:lnTo>
                <a:close/>
                <a:moveTo>
                  <a:pt x="6138416" y="0"/>
                </a:moveTo>
                <a:lnTo>
                  <a:pt x="6190660" y="0"/>
                </a:lnTo>
                <a:lnTo>
                  <a:pt x="6589898" y="399238"/>
                </a:lnTo>
                <a:lnTo>
                  <a:pt x="6649459" y="399238"/>
                </a:lnTo>
                <a:lnTo>
                  <a:pt x="7048695" y="2"/>
                </a:lnTo>
                <a:lnTo>
                  <a:pt x="7100939" y="2"/>
                </a:lnTo>
                <a:lnTo>
                  <a:pt x="6674041" y="426899"/>
                </a:lnTo>
                <a:lnTo>
                  <a:pt x="6674041" y="483380"/>
                </a:lnTo>
                <a:lnTo>
                  <a:pt x="7145020" y="954361"/>
                </a:lnTo>
                <a:lnTo>
                  <a:pt x="7614024" y="485355"/>
                </a:lnTo>
                <a:lnTo>
                  <a:pt x="7614024" y="424926"/>
                </a:lnTo>
                <a:lnTo>
                  <a:pt x="7189097" y="1"/>
                </a:lnTo>
                <a:lnTo>
                  <a:pt x="7241340" y="1"/>
                </a:lnTo>
                <a:lnTo>
                  <a:pt x="7640577" y="399237"/>
                </a:lnTo>
                <a:lnTo>
                  <a:pt x="7700142" y="399237"/>
                </a:lnTo>
                <a:lnTo>
                  <a:pt x="8099378" y="1"/>
                </a:lnTo>
                <a:lnTo>
                  <a:pt x="8151622" y="1"/>
                </a:lnTo>
                <a:lnTo>
                  <a:pt x="7724849" y="426774"/>
                </a:lnTo>
                <a:lnTo>
                  <a:pt x="7724849" y="483509"/>
                </a:lnTo>
                <a:lnTo>
                  <a:pt x="8195700" y="954363"/>
                </a:lnTo>
                <a:lnTo>
                  <a:pt x="8664832" y="485228"/>
                </a:lnTo>
                <a:lnTo>
                  <a:pt x="8664832" y="425054"/>
                </a:lnTo>
                <a:lnTo>
                  <a:pt x="8239778" y="1"/>
                </a:lnTo>
                <a:lnTo>
                  <a:pt x="8292022" y="1"/>
                </a:lnTo>
                <a:lnTo>
                  <a:pt x="8691259" y="399237"/>
                </a:lnTo>
                <a:lnTo>
                  <a:pt x="8750823" y="399237"/>
                </a:lnTo>
                <a:lnTo>
                  <a:pt x="9143986" y="6075"/>
                </a:lnTo>
                <a:lnTo>
                  <a:pt x="9143986" y="58319"/>
                </a:lnTo>
                <a:lnTo>
                  <a:pt x="8775657" y="426647"/>
                </a:lnTo>
                <a:lnTo>
                  <a:pt x="8775657" y="483635"/>
                </a:lnTo>
                <a:lnTo>
                  <a:pt x="9143986" y="851966"/>
                </a:lnTo>
                <a:lnTo>
                  <a:pt x="9143986" y="904210"/>
                </a:lnTo>
                <a:lnTo>
                  <a:pt x="8749840" y="510062"/>
                </a:lnTo>
                <a:lnTo>
                  <a:pt x="8692242" y="510062"/>
                </a:lnTo>
                <a:lnTo>
                  <a:pt x="8221822" y="980484"/>
                </a:lnTo>
                <a:lnTo>
                  <a:pt x="8688471" y="1447133"/>
                </a:lnTo>
                <a:lnTo>
                  <a:pt x="8753611" y="1447133"/>
                </a:lnTo>
                <a:lnTo>
                  <a:pt x="9143986" y="1056762"/>
                </a:lnTo>
                <a:lnTo>
                  <a:pt x="9143986" y="1109003"/>
                </a:lnTo>
                <a:lnTo>
                  <a:pt x="8775657" y="1477331"/>
                </a:lnTo>
                <a:lnTo>
                  <a:pt x="8775657" y="1534319"/>
                </a:lnTo>
                <a:lnTo>
                  <a:pt x="9143986" y="1902649"/>
                </a:lnTo>
                <a:lnTo>
                  <a:pt x="9143987" y="1954891"/>
                </a:lnTo>
                <a:lnTo>
                  <a:pt x="8747055" y="1557959"/>
                </a:lnTo>
                <a:lnTo>
                  <a:pt x="8695029" y="1557959"/>
                </a:lnTo>
                <a:lnTo>
                  <a:pt x="8221823" y="2031165"/>
                </a:lnTo>
                <a:lnTo>
                  <a:pt x="8690741" y="2500073"/>
                </a:lnTo>
                <a:lnTo>
                  <a:pt x="8751345" y="2500073"/>
                </a:lnTo>
                <a:lnTo>
                  <a:pt x="9143986" y="2107432"/>
                </a:lnTo>
                <a:lnTo>
                  <a:pt x="9143986" y="2159677"/>
                </a:lnTo>
                <a:lnTo>
                  <a:pt x="8775657" y="2528005"/>
                </a:lnTo>
                <a:lnTo>
                  <a:pt x="8775657" y="2584989"/>
                </a:lnTo>
                <a:lnTo>
                  <a:pt x="9143987" y="2953319"/>
                </a:lnTo>
                <a:lnTo>
                  <a:pt x="9143987" y="3005564"/>
                </a:lnTo>
                <a:lnTo>
                  <a:pt x="8749321" y="2610898"/>
                </a:lnTo>
                <a:lnTo>
                  <a:pt x="8692765" y="2610898"/>
                </a:lnTo>
                <a:lnTo>
                  <a:pt x="8221822" y="3081840"/>
                </a:lnTo>
                <a:lnTo>
                  <a:pt x="8691194" y="3551212"/>
                </a:lnTo>
                <a:lnTo>
                  <a:pt x="8750888" y="3551212"/>
                </a:lnTo>
                <a:lnTo>
                  <a:pt x="9143986" y="3158114"/>
                </a:lnTo>
                <a:lnTo>
                  <a:pt x="9143986" y="3210356"/>
                </a:lnTo>
                <a:lnTo>
                  <a:pt x="8775657" y="3578686"/>
                </a:lnTo>
                <a:lnTo>
                  <a:pt x="8775657" y="3635674"/>
                </a:lnTo>
                <a:lnTo>
                  <a:pt x="9143986" y="4004003"/>
                </a:lnTo>
                <a:lnTo>
                  <a:pt x="9143986" y="4056248"/>
                </a:lnTo>
                <a:lnTo>
                  <a:pt x="8749774" y="3662037"/>
                </a:lnTo>
                <a:lnTo>
                  <a:pt x="8692306" y="3662037"/>
                </a:lnTo>
                <a:lnTo>
                  <a:pt x="8221823" y="4132519"/>
                </a:lnTo>
                <a:lnTo>
                  <a:pt x="8661299" y="4571995"/>
                </a:lnTo>
                <a:lnTo>
                  <a:pt x="8609053" y="4571995"/>
                </a:lnTo>
                <a:lnTo>
                  <a:pt x="8195700" y="4158642"/>
                </a:lnTo>
                <a:lnTo>
                  <a:pt x="7782346" y="4571997"/>
                </a:lnTo>
                <a:lnTo>
                  <a:pt x="7730103" y="4571997"/>
                </a:lnTo>
                <a:lnTo>
                  <a:pt x="8169579" y="4132521"/>
                </a:lnTo>
                <a:lnTo>
                  <a:pt x="7699096" y="3662037"/>
                </a:lnTo>
                <a:lnTo>
                  <a:pt x="7641624" y="3662037"/>
                </a:lnTo>
                <a:lnTo>
                  <a:pt x="7171140" y="4132521"/>
                </a:lnTo>
                <a:lnTo>
                  <a:pt x="7610615" y="4571996"/>
                </a:lnTo>
                <a:lnTo>
                  <a:pt x="7558371" y="4571996"/>
                </a:lnTo>
                <a:lnTo>
                  <a:pt x="7145018" y="4158643"/>
                </a:lnTo>
                <a:lnTo>
                  <a:pt x="6731665" y="4571996"/>
                </a:lnTo>
                <a:lnTo>
                  <a:pt x="6679421" y="4571997"/>
                </a:lnTo>
                <a:lnTo>
                  <a:pt x="7118896" y="4132521"/>
                </a:lnTo>
                <a:lnTo>
                  <a:pt x="6648412" y="3662037"/>
                </a:lnTo>
                <a:lnTo>
                  <a:pt x="6590942" y="3662037"/>
                </a:lnTo>
                <a:lnTo>
                  <a:pt x="6120458" y="4132521"/>
                </a:lnTo>
                <a:lnTo>
                  <a:pt x="6559933" y="4571996"/>
                </a:lnTo>
                <a:lnTo>
                  <a:pt x="6507689" y="4571996"/>
                </a:lnTo>
                <a:lnTo>
                  <a:pt x="6094336" y="4158643"/>
                </a:lnTo>
                <a:lnTo>
                  <a:pt x="5680986" y="4571994"/>
                </a:lnTo>
                <a:lnTo>
                  <a:pt x="5628742" y="4571994"/>
                </a:lnTo>
                <a:lnTo>
                  <a:pt x="6068215" y="4132521"/>
                </a:lnTo>
                <a:lnTo>
                  <a:pt x="5597730" y="3662037"/>
                </a:lnTo>
                <a:lnTo>
                  <a:pt x="5540260" y="3662037"/>
                </a:lnTo>
                <a:lnTo>
                  <a:pt x="5069776" y="4132521"/>
                </a:lnTo>
                <a:lnTo>
                  <a:pt x="5509251" y="4571996"/>
                </a:lnTo>
                <a:lnTo>
                  <a:pt x="5457007" y="4571996"/>
                </a:lnTo>
                <a:lnTo>
                  <a:pt x="5043654" y="4158643"/>
                </a:lnTo>
                <a:lnTo>
                  <a:pt x="4630302" y="4571995"/>
                </a:lnTo>
                <a:lnTo>
                  <a:pt x="4578058" y="4571995"/>
                </a:lnTo>
                <a:lnTo>
                  <a:pt x="5017532" y="4132521"/>
                </a:lnTo>
                <a:lnTo>
                  <a:pt x="4547048" y="3662037"/>
                </a:lnTo>
                <a:lnTo>
                  <a:pt x="4489581" y="3662037"/>
                </a:lnTo>
                <a:lnTo>
                  <a:pt x="4019114" y="4132522"/>
                </a:lnTo>
                <a:lnTo>
                  <a:pt x="4458569" y="4571996"/>
                </a:lnTo>
                <a:lnTo>
                  <a:pt x="4406325" y="4571996"/>
                </a:lnTo>
                <a:lnTo>
                  <a:pt x="3992992" y="4158644"/>
                </a:lnTo>
                <a:lnTo>
                  <a:pt x="3579640" y="4571995"/>
                </a:lnTo>
                <a:lnTo>
                  <a:pt x="3527396" y="4571995"/>
                </a:lnTo>
                <a:lnTo>
                  <a:pt x="3966870" y="4132522"/>
                </a:lnTo>
                <a:lnTo>
                  <a:pt x="3496383" y="3662037"/>
                </a:lnTo>
                <a:lnTo>
                  <a:pt x="3438916" y="3662037"/>
                </a:lnTo>
                <a:lnTo>
                  <a:pt x="2968432" y="4132520"/>
                </a:lnTo>
                <a:lnTo>
                  <a:pt x="3407909" y="4571995"/>
                </a:lnTo>
                <a:lnTo>
                  <a:pt x="3355664" y="4571995"/>
                </a:lnTo>
                <a:lnTo>
                  <a:pt x="2942310" y="4158642"/>
                </a:lnTo>
                <a:lnTo>
                  <a:pt x="2528960" y="4571994"/>
                </a:lnTo>
                <a:lnTo>
                  <a:pt x="2476716" y="4571994"/>
                </a:lnTo>
                <a:lnTo>
                  <a:pt x="2916189" y="4132521"/>
                </a:lnTo>
                <a:lnTo>
                  <a:pt x="2445706" y="3662037"/>
                </a:lnTo>
                <a:lnTo>
                  <a:pt x="2388237" y="3662037"/>
                </a:lnTo>
                <a:lnTo>
                  <a:pt x="1917750" y="4132522"/>
                </a:lnTo>
                <a:lnTo>
                  <a:pt x="2357226" y="4571995"/>
                </a:lnTo>
                <a:lnTo>
                  <a:pt x="2304983" y="4571996"/>
                </a:lnTo>
                <a:lnTo>
                  <a:pt x="1891628" y="4158644"/>
                </a:lnTo>
                <a:lnTo>
                  <a:pt x="1478287" y="4571994"/>
                </a:lnTo>
                <a:lnTo>
                  <a:pt x="1426043" y="4571994"/>
                </a:lnTo>
                <a:lnTo>
                  <a:pt x="1865506" y="4132522"/>
                </a:lnTo>
                <a:lnTo>
                  <a:pt x="1395028" y="3662037"/>
                </a:lnTo>
                <a:lnTo>
                  <a:pt x="1337560" y="3662037"/>
                </a:lnTo>
                <a:lnTo>
                  <a:pt x="867065" y="4132523"/>
                </a:lnTo>
                <a:lnTo>
                  <a:pt x="1306545" y="4571995"/>
                </a:lnTo>
                <a:lnTo>
                  <a:pt x="1254301" y="4571995"/>
                </a:lnTo>
                <a:lnTo>
                  <a:pt x="840943" y="4158645"/>
                </a:lnTo>
                <a:lnTo>
                  <a:pt x="427592" y="4571996"/>
                </a:lnTo>
                <a:lnTo>
                  <a:pt x="375348" y="4571996"/>
                </a:lnTo>
                <a:lnTo>
                  <a:pt x="814821" y="4132522"/>
                </a:lnTo>
                <a:lnTo>
                  <a:pt x="344336" y="3662037"/>
                </a:lnTo>
                <a:lnTo>
                  <a:pt x="286868" y="3662037"/>
                </a:lnTo>
                <a:lnTo>
                  <a:pt x="2" y="3948903"/>
                </a:lnTo>
                <a:lnTo>
                  <a:pt x="2" y="3896659"/>
                </a:lnTo>
                <a:lnTo>
                  <a:pt x="258375" y="3638287"/>
                </a:lnTo>
                <a:lnTo>
                  <a:pt x="258375" y="3576075"/>
                </a:lnTo>
                <a:lnTo>
                  <a:pt x="1" y="3317701"/>
                </a:lnTo>
                <a:lnTo>
                  <a:pt x="1" y="3265457"/>
                </a:lnTo>
                <a:lnTo>
                  <a:pt x="285755" y="3551212"/>
                </a:lnTo>
                <a:lnTo>
                  <a:pt x="345449" y="3551212"/>
                </a:lnTo>
                <a:lnTo>
                  <a:pt x="814821" y="3081840"/>
                </a:lnTo>
                <a:lnTo>
                  <a:pt x="343879" y="2610898"/>
                </a:lnTo>
                <a:lnTo>
                  <a:pt x="287325" y="2610898"/>
                </a:lnTo>
                <a:lnTo>
                  <a:pt x="4" y="2898220"/>
                </a:lnTo>
                <a:lnTo>
                  <a:pt x="4" y="2845976"/>
                </a:lnTo>
                <a:lnTo>
                  <a:pt x="258377" y="2587602"/>
                </a:lnTo>
                <a:lnTo>
                  <a:pt x="258377" y="2525395"/>
                </a:lnTo>
                <a:lnTo>
                  <a:pt x="1" y="2267018"/>
                </a:lnTo>
                <a:lnTo>
                  <a:pt x="0" y="2214773"/>
                </a:lnTo>
                <a:lnTo>
                  <a:pt x="285299" y="2500073"/>
                </a:lnTo>
                <a:lnTo>
                  <a:pt x="345906" y="2500073"/>
                </a:lnTo>
                <a:lnTo>
                  <a:pt x="814821" y="2031167"/>
                </a:lnTo>
                <a:lnTo>
                  <a:pt x="341615" y="1557960"/>
                </a:lnTo>
                <a:lnTo>
                  <a:pt x="289591" y="1557960"/>
                </a:lnTo>
                <a:lnTo>
                  <a:pt x="1" y="1847551"/>
                </a:lnTo>
                <a:lnTo>
                  <a:pt x="1" y="1795307"/>
                </a:lnTo>
                <a:lnTo>
                  <a:pt x="258379" y="1536928"/>
                </a:lnTo>
                <a:lnTo>
                  <a:pt x="258379" y="1474723"/>
                </a:lnTo>
                <a:lnTo>
                  <a:pt x="1" y="1216345"/>
                </a:lnTo>
                <a:lnTo>
                  <a:pt x="1" y="1164102"/>
                </a:lnTo>
                <a:lnTo>
                  <a:pt x="283034" y="1447135"/>
                </a:lnTo>
                <a:lnTo>
                  <a:pt x="348172" y="1447135"/>
                </a:lnTo>
                <a:lnTo>
                  <a:pt x="814820" y="980485"/>
                </a:lnTo>
                <a:lnTo>
                  <a:pt x="344400" y="510063"/>
                </a:lnTo>
                <a:lnTo>
                  <a:pt x="286802" y="510063"/>
                </a:lnTo>
                <a:lnTo>
                  <a:pt x="2" y="796868"/>
                </a:lnTo>
                <a:lnTo>
                  <a:pt x="2" y="744627"/>
                </a:lnTo>
                <a:lnTo>
                  <a:pt x="258382" y="486240"/>
                </a:lnTo>
                <a:lnTo>
                  <a:pt x="258382" y="424044"/>
                </a:lnTo>
                <a:lnTo>
                  <a:pt x="2" y="165665"/>
                </a:lnTo>
                <a:lnTo>
                  <a:pt x="2" y="113421"/>
                </a:lnTo>
                <a:lnTo>
                  <a:pt x="285819" y="399238"/>
                </a:lnTo>
                <a:lnTo>
                  <a:pt x="345383" y="399238"/>
                </a:lnTo>
                <a:lnTo>
                  <a:pt x="744619" y="2"/>
                </a:lnTo>
                <a:lnTo>
                  <a:pt x="796863" y="2"/>
                </a:lnTo>
                <a:lnTo>
                  <a:pt x="369206" y="427659"/>
                </a:lnTo>
                <a:lnTo>
                  <a:pt x="369206" y="482625"/>
                </a:lnTo>
                <a:lnTo>
                  <a:pt x="840942" y="954363"/>
                </a:lnTo>
                <a:lnTo>
                  <a:pt x="1309198" y="486115"/>
                </a:lnTo>
                <a:lnTo>
                  <a:pt x="1309198" y="424170"/>
                </a:lnTo>
                <a:lnTo>
                  <a:pt x="885018" y="1"/>
                </a:lnTo>
                <a:lnTo>
                  <a:pt x="937262" y="1"/>
                </a:lnTo>
                <a:lnTo>
                  <a:pt x="1336510" y="399238"/>
                </a:lnTo>
                <a:lnTo>
                  <a:pt x="1396075" y="399238"/>
                </a:lnTo>
                <a:lnTo>
                  <a:pt x="1795305" y="3"/>
                </a:lnTo>
                <a:lnTo>
                  <a:pt x="1847547" y="3"/>
                </a:lnTo>
                <a:lnTo>
                  <a:pt x="1420024" y="427535"/>
                </a:lnTo>
                <a:lnTo>
                  <a:pt x="1420024" y="482750"/>
                </a:lnTo>
                <a:lnTo>
                  <a:pt x="1891628" y="954364"/>
                </a:lnTo>
                <a:lnTo>
                  <a:pt x="2360002" y="485990"/>
                </a:lnTo>
                <a:lnTo>
                  <a:pt x="2360002" y="424295"/>
                </a:lnTo>
                <a:lnTo>
                  <a:pt x="1935703" y="1"/>
                </a:lnTo>
                <a:lnTo>
                  <a:pt x="1987946" y="1"/>
                </a:lnTo>
                <a:lnTo>
                  <a:pt x="2387188" y="399238"/>
                </a:lnTo>
                <a:lnTo>
                  <a:pt x="2446753" y="399238"/>
                </a:lnTo>
                <a:lnTo>
                  <a:pt x="2845989" y="2"/>
                </a:lnTo>
                <a:lnTo>
                  <a:pt x="2898233" y="2"/>
                </a:lnTo>
                <a:lnTo>
                  <a:pt x="2470826" y="427409"/>
                </a:lnTo>
                <a:lnTo>
                  <a:pt x="2470826" y="482876"/>
                </a:lnTo>
                <a:lnTo>
                  <a:pt x="2942310" y="954364"/>
                </a:lnTo>
                <a:lnTo>
                  <a:pt x="3410810" y="485864"/>
                </a:lnTo>
                <a:lnTo>
                  <a:pt x="3410810" y="424421"/>
                </a:lnTo>
                <a:lnTo>
                  <a:pt x="2986387" y="1"/>
                </a:lnTo>
                <a:lnTo>
                  <a:pt x="3038634" y="1"/>
                </a:lnTo>
                <a:lnTo>
                  <a:pt x="3437870" y="399238"/>
                </a:lnTo>
                <a:lnTo>
                  <a:pt x="3497432" y="399238"/>
                </a:lnTo>
                <a:lnTo>
                  <a:pt x="3896671" y="2"/>
                </a:lnTo>
                <a:lnTo>
                  <a:pt x="3948916" y="2"/>
                </a:lnTo>
                <a:lnTo>
                  <a:pt x="3521633" y="427284"/>
                </a:lnTo>
                <a:lnTo>
                  <a:pt x="3521633" y="483002"/>
                </a:lnTo>
                <a:lnTo>
                  <a:pt x="3992992" y="954363"/>
                </a:lnTo>
                <a:lnTo>
                  <a:pt x="4461600" y="485736"/>
                </a:lnTo>
                <a:lnTo>
                  <a:pt x="4461600" y="424545"/>
                </a:lnTo>
                <a:lnTo>
                  <a:pt x="4037073" y="1"/>
                </a:lnTo>
                <a:lnTo>
                  <a:pt x="4089316" y="1"/>
                </a:lnTo>
                <a:lnTo>
                  <a:pt x="4488536" y="399238"/>
                </a:lnTo>
                <a:lnTo>
                  <a:pt x="4548098" y="399238"/>
                </a:lnTo>
                <a:lnTo>
                  <a:pt x="4947332" y="4"/>
                </a:lnTo>
                <a:lnTo>
                  <a:pt x="4999576" y="4"/>
                </a:lnTo>
                <a:lnTo>
                  <a:pt x="4572425" y="427154"/>
                </a:lnTo>
                <a:lnTo>
                  <a:pt x="4572425" y="483127"/>
                </a:lnTo>
                <a:lnTo>
                  <a:pt x="5043657" y="954361"/>
                </a:lnTo>
                <a:lnTo>
                  <a:pt x="5512408" y="485609"/>
                </a:lnTo>
                <a:lnTo>
                  <a:pt x="5512408" y="424676"/>
                </a:lnTo>
                <a:lnTo>
                  <a:pt x="5087732" y="1"/>
                </a:lnTo>
                <a:lnTo>
                  <a:pt x="5139975" y="1"/>
                </a:lnTo>
                <a:lnTo>
                  <a:pt x="5539212" y="399238"/>
                </a:lnTo>
                <a:lnTo>
                  <a:pt x="5598779" y="399238"/>
                </a:lnTo>
                <a:lnTo>
                  <a:pt x="5998015" y="2"/>
                </a:lnTo>
                <a:lnTo>
                  <a:pt x="6050259" y="2"/>
                </a:lnTo>
                <a:lnTo>
                  <a:pt x="5623233" y="427027"/>
                </a:lnTo>
                <a:lnTo>
                  <a:pt x="5623233" y="483258"/>
                </a:lnTo>
                <a:lnTo>
                  <a:pt x="6094336" y="954363"/>
                </a:lnTo>
                <a:lnTo>
                  <a:pt x="6563216" y="485481"/>
                </a:lnTo>
                <a:lnTo>
                  <a:pt x="6563216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E570617-B891-443A-A498-3CC19F55DA12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0061-1070-4C8C-BFCE-E103102955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2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0617-B891-443A-A498-3CC19F55DA12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0061-1070-4C8C-BFCE-E10310295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7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0617-B891-443A-A498-3CC19F55DA12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0061-1070-4C8C-BFCE-E103102955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99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0617-B891-443A-A498-3CC19F55DA12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0061-1070-4C8C-BFCE-E10310295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24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0617-B891-443A-A498-3CC19F55DA12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0061-1070-4C8C-BFCE-E103102955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4" y="6"/>
            <a:ext cx="9143987" cy="4571997"/>
          </a:xfrm>
          <a:custGeom>
            <a:avLst/>
            <a:gdLst/>
            <a:ahLst/>
            <a:cxnLst/>
            <a:rect l="l" t="t" r="r" b="b"/>
            <a:pathLst>
              <a:path w="9143987" h="4571997">
                <a:moveTo>
                  <a:pt x="1" y="4316132"/>
                </a:moveTo>
                <a:lnTo>
                  <a:pt x="255863" y="4571994"/>
                </a:lnTo>
                <a:lnTo>
                  <a:pt x="203619" y="4571994"/>
                </a:lnTo>
                <a:lnTo>
                  <a:pt x="1" y="4368376"/>
                </a:lnTo>
                <a:close/>
                <a:moveTo>
                  <a:pt x="9143985" y="4208793"/>
                </a:moveTo>
                <a:lnTo>
                  <a:pt x="9143985" y="4261037"/>
                </a:lnTo>
                <a:lnTo>
                  <a:pt x="8833027" y="4571996"/>
                </a:lnTo>
                <a:lnTo>
                  <a:pt x="8780783" y="4571996"/>
                </a:lnTo>
                <a:close/>
                <a:moveTo>
                  <a:pt x="8664832" y="4076819"/>
                </a:moveTo>
                <a:lnTo>
                  <a:pt x="8775657" y="4076819"/>
                </a:lnTo>
                <a:lnTo>
                  <a:pt x="8775657" y="4187644"/>
                </a:lnTo>
                <a:lnTo>
                  <a:pt x="8664832" y="4187644"/>
                </a:lnTo>
                <a:close/>
                <a:moveTo>
                  <a:pt x="7614024" y="4076819"/>
                </a:moveTo>
                <a:lnTo>
                  <a:pt x="7724849" y="4076819"/>
                </a:lnTo>
                <a:lnTo>
                  <a:pt x="7724849" y="4187644"/>
                </a:lnTo>
                <a:lnTo>
                  <a:pt x="7614024" y="4187644"/>
                </a:lnTo>
                <a:close/>
                <a:moveTo>
                  <a:pt x="6563216" y="4076819"/>
                </a:moveTo>
                <a:lnTo>
                  <a:pt x="6674041" y="4076819"/>
                </a:lnTo>
                <a:lnTo>
                  <a:pt x="6674041" y="4187644"/>
                </a:lnTo>
                <a:lnTo>
                  <a:pt x="6563216" y="4187644"/>
                </a:lnTo>
                <a:close/>
                <a:moveTo>
                  <a:pt x="5512408" y="4076819"/>
                </a:moveTo>
                <a:lnTo>
                  <a:pt x="5623233" y="4076819"/>
                </a:lnTo>
                <a:lnTo>
                  <a:pt x="5623233" y="4187644"/>
                </a:lnTo>
                <a:lnTo>
                  <a:pt x="5512408" y="4187644"/>
                </a:lnTo>
                <a:close/>
                <a:moveTo>
                  <a:pt x="4461600" y="4076819"/>
                </a:moveTo>
                <a:lnTo>
                  <a:pt x="4572425" y="4076819"/>
                </a:lnTo>
                <a:lnTo>
                  <a:pt x="4572425" y="4187644"/>
                </a:lnTo>
                <a:lnTo>
                  <a:pt x="4461600" y="4187644"/>
                </a:lnTo>
                <a:close/>
                <a:moveTo>
                  <a:pt x="3410793" y="4076819"/>
                </a:moveTo>
                <a:lnTo>
                  <a:pt x="3521618" y="4076819"/>
                </a:lnTo>
                <a:lnTo>
                  <a:pt x="3521618" y="4187644"/>
                </a:lnTo>
                <a:lnTo>
                  <a:pt x="3410793" y="4187644"/>
                </a:lnTo>
                <a:close/>
                <a:moveTo>
                  <a:pt x="2359985" y="4076819"/>
                </a:moveTo>
                <a:lnTo>
                  <a:pt x="2470810" y="4076819"/>
                </a:lnTo>
                <a:lnTo>
                  <a:pt x="2470810" y="4187644"/>
                </a:lnTo>
                <a:lnTo>
                  <a:pt x="2359985" y="4187644"/>
                </a:lnTo>
                <a:close/>
                <a:moveTo>
                  <a:pt x="1309177" y="4076819"/>
                </a:moveTo>
                <a:lnTo>
                  <a:pt x="1420002" y="4076819"/>
                </a:lnTo>
                <a:lnTo>
                  <a:pt x="1420002" y="4187644"/>
                </a:lnTo>
                <a:lnTo>
                  <a:pt x="1309177" y="4187644"/>
                </a:lnTo>
                <a:close/>
                <a:moveTo>
                  <a:pt x="258369" y="4076819"/>
                </a:moveTo>
                <a:lnTo>
                  <a:pt x="369194" y="4076819"/>
                </a:lnTo>
                <a:lnTo>
                  <a:pt x="369194" y="4187644"/>
                </a:lnTo>
                <a:lnTo>
                  <a:pt x="258369" y="4187644"/>
                </a:lnTo>
                <a:close/>
                <a:moveTo>
                  <a:pt x="8139428" y="3551212"/>
                </a:moveTo>
                <a:lnTo>
                  <a:pt x="8250253" y="3551212"/>
                </a:lnTo>
                <a:lnTo>
                  <a:pt x="8250253" y="3662037"/>
                </a:lnTo>
                <a:lnTo>
                  <a:pt x="8139428" y="3662037"/>
                </a:lnTo>
                <a:close/>
                <a:moveTo>
                  <a:pt x="7088620" y="3551212"/>
                </a:moveTo>
                <a:lnTo>
                  <a:pt x="7199445" y="3551212"/>
                </a:lnTo>
                <a:lnTo>
                  <a:pt x="7199445" y="3662037"/>
                </a:lnTo>
                <a:lnTo>
                  <a:pt x="7088620" y="3662037"/>
                </a:lnTo>
                <a:close/>
                <a:moveTo>
                  <a:pt x="6037812" y="3551212"/>
                </a:moveTo>
                <a:lnTo>
                  <a:pt x="6148637" y="3551212"/>
                </a:lnTo>
                <a:lnTo>
                  <a:pt x="6148637" y="3662037"/>
                </a:lnTo>
                <a:lnTo>
                  <a:pt x="6037812" y="3662037"/>
                </a:lnTo>
                <a:close/>
                <a:moveTo>
                  <a:pt x="4987004" y="3551212"/>
                </a:moveTo>
                <a:lnTo>
                  <a:pt x="5097829" y="3551212"/>
                </a:lnTo>
                <a:lnTo>
                  <a:pt x="5097829" y="3662037"/>
                </a:lnTo>
                <a:lnTo>
                  <a:pt x="4987004" y="3662037"/>
                </a:lnTo>
                <a:close/>
                <a:moveTo>
                  <a:pt x="3936204" y="3551212"/>
                </a:moveTo>
                <a:lnTo>
                  <a:pt x="4047028" y="3551212"/>
                </a:lnTo>
                <a:lnTo>
                  <a:pt x="4047028" y="3662037"/>
                </a:lnTo>
                <a:lnTo>
                  <a:pt x="3936204" y="3662037"/>
                </a:lnTo>
                <a:close/>
                <a:moveTo>
                  <a:pt x="2885395" y="3551212"/>
                </a:moveTo>
                <a:lnTo>
                  <a:pt x="2996220" y="3551212"/>
                </a:lnTo>
                <a:lnTo>
                  <a:pt x="2996220" y="3662037"/>
                </a:lnTo>
                <a:lnTo>
                  <a:pt x="2885395" y="3662037"/>
                </a:lnTo>
                <a:close/>
                <a:moveTo>
                  <a:pt x="1834587" y="3551212"/>
                </a:moveTo>
                <a:lnTo>
                  <a:pt x="1945412" y="3551212"/>
                </a:lnTo>
                <a:lnTo>
                  <a:pt x="1945412" y="3662037"/>
                </a:lnTo>
                <a:lnTo>
                  <a:pt x="1834587" y="3662037"/>
                </a:lnTo>
                <a:close/>
                <a:moveTo>
                  <a:pt x="783778" y="3551212"/>
                </a:moveTo>
                <a:lnTo>
                  <a:pt x="894603" y="3551212"/>
                </a:lnTo>
                <a:lnTo>
                  <a:pt x="894603" y="3662037"/>
                </a:lnTo>
                <a:lnTo>
                  <a:pt x="783778" y="3662037"/>
                </a:lnTo>
                <a:close/>
                <a:moveTo>
                  <a:pt x="2942310" y="3107962"/>
                </a:moveTo>
                <a:lnTo>
                  <a:pt x="2470818" y="3579456"/>
                </a:lnTo>
                <a:lnTo>
                  <a:pt x="2470818" y="3634904"/>
                </a:lnTo>
                <a:lnTo>
                  <a:pt x="2942310" y="4106399"/>
                </a:lnTo>
                <a:lnTo>
                  <a:pt x="3410800" y="3637911"/>
                </a:lnTo>
                <a:lnTo>
                  <a:pt x="3410800" y="3576450"/>
                </a:lnTo>
                <a:close/>
                <a:moveTo>
                  <a:pt x="8195700" y="3107962"/>
                </a:moveTo>
                <a:lnTo>
                  <a:pt x="7724849" y="3578813"/>
                </a:lnTo>
                <a:lnTo>
                  <a:pt x="7724849" y="3635545"/>
                </a:lnTo>
                <a:lnTo>
                  <a:pt x="8195702" y="4106398"/>
                </a:lnTo>
                <a:lnTo>
                  <a:pt x="8664832" y="3637268"/>
                </a:lnTo>
                <a:lnTo>
                  <a:pt x="8664832" y="3577094"/>
                </a:lnTo>
                <a:close/>
                <a:moveTo>
                  <a:pt x="5043655" y="3107962"/>
                </a:moveTo>
                <a:lnTo>
                  <a:pt x="4572425" y="3579192"/>
                </a:lnTo>
                <a:lnTo>
                  <a:pt x="4572425" y="3635169"/>
                </a:lnTo>
                <a:lnTo>
                  <a:pt x="5043654" y="4106399"/>
                </a:lnTo>
                <a:lnTo>
                  <a:pt x="5512408" y="3637645"/>
                </a:lnTo>
                <a:lnTo>
                  <a:pt x="5512408" y="3576714"/>
                </a:lnTo>
                <a:close/>
                <a:moveTo>
                  <a:pt x="840943" y="3107962"/>
                </a:moveTo>
                <a:lnTo>
                  <a:pt x="369199" y="3579705"/>
                </a:lnTo>
                <a:lnTo>
                  <a:pt x="369199" y="3634656"/>
                </a:lnTo>
                <a:lnTo>
                  <a:pt x="840943" y="4106401"/>
                </a:lnTo>
                <a:lnTo>
                  <a:pt x="1309186" y="3638165"/>
                </a:lnTo>
                <a:lnTo>
                  <a:pt x="1309186" y="3576196"/>
                </a:lnTo>
                <a:close/>
                <a:moveTo>
                  <a:pt x="3992991" y="3107961"/>
                </a:moveTo>
                <a:lnTo>
                  <a:pt x="3521625" y="3579327"/>
                </a:lnTo>
                <a:lnTo>
                  <a:pt x="3521625" y="3635034"/>
                </a:lnTo>
                <a:lnTo>
                  <a:pt x="3992992" y="4106400"/>
                </a:lnTo>
                <a:lnTo>
                  <a:pt x="4461600" y="3637773"/>
                </a:lnTo>
                <a:lnTo>
                  <a:pt x="4461600" y="3576588"/>
                </a:lnTo>
                <a:close/>
                <a:moveTo>
                  <a:pt x="1891629" y="3107961"/>
                </a:moveTo>
                <a:lnTo>
                  <a:pt x="1420011" y="3579585"/>
                </a:lnTo>
                <a:lnTo>
                  <a:pt x="1420011" y="3634777"/>
                </a:lnTo>
                <a:lnTo>
                  <a:pt x="1891629" y="4106400"/>
                </a:lnTo>
                <a:lnTo>
                  <a:pt x="2359993" y="3638038"/>
                </a:lnTo>
                <a:lnTo>
                  <a:pt x="2359993" y="3576322"/>
                </a:lnTo>
                <a:close/>
                <a:moveTo>
                  <a:pt x="6094336" y="3107961"/>
                </a:moveTo>
                <a:lnTo>
                  <a:pt x="5623233" y="3579064"/>
                </a:lnTo>
                <a:lnTo>
                  <a:pt x="5623233" y="3635295"/>
                </a:lnTo>
                <a:lnTo>
                  <a:pt x="6094336" y="4106399"/>
                </a:lnTo>
                <a:lnTo>
                  <a:pt x="6563216" y="3637520"/>
                </a:lnTo>
                <a:lnTo>
                  <a:pt x="6563216" y="3576841"/>
                </a:lnTo>
                <a:close/>
                <a:moveTo>
                  <a:pt x="7145019" y="3107960"/>
                </a:moveTo>
                <a:lnTo>
                  <a:pt x="6674041" y="3578938"/>
                </a:lnTo>
                <a:lnTo>
                  <a:pt x="6674041" y="3635421"/>
                </a:lnTo>
                <a:lnTo>
                  <a:pt x="7145018" y="4106399"/>
                </a:lnTo>
                <a:lnTo>
                  <a:pt x="7614024" y="3637394"/>
                </a:lnTo>
                <a:lnTo>
                  <a:pt x="7614024" y="3576965"/>
                </a:lnTo>
                <a:close/>
                <a:moveTo>
                  <a:pt x="8664832" y="3027337"/>
                </a:moveTo>
                <a:lnTo>
                  <a:pt x="8775657" y="3027337"/>
                </a:lnTo>
                <a:lnTo>
                  <a:pt x="8775657" y="3138162"/>
                </a:lnTo>
                <a:lnTo>
                  <a:pt x="8664832" y="3138162"/>
                </a:lnTo>
                <a:close/>
                <a:moveTo>
                  <a:pt x="7614024" y="3027337"/>
                </a:moveTo>
                <a:lnTo>
                  <a:pt x="7724849" y="3027337"/>
                </a:lnTo>
                <a:lnTo>
                  <a:pt x="7724849" y="3138162"/>
                </a:lnTo>
                <a:lnTo>
                  <a:pt x="7614024" y="3138162"/>
                </a:lnTo>
                <a:close/>
                <a:moveTo>
                  <a:pt x="6563216" y="3027337"/>
                </a:moveTo>
                <a:lnTo>
                  <a:pt x="6674041" y="3027337"/>
                </a:lnTo>
                <a:lnTo>
                  <a:pt x="6674041" y="3138162"/>
                </a:lnTo>
                <a:lnTo>
                  <a:pt x="6563216" y="3138162"/>
                </a:lnTo>
                <a:close/>
                <a:moveTo>
                  <a:pt x="5512408" y="3027337"/>
                </a:moveTo>
                <a:lnTo>
                  <a:pt x="5623233" y="3027337"/>
                </a:lnTo>
                <a:lnTo>
                  <a:pt x="5623233" y="3138162"/>
                </a:lnTo>
                <a:lnTo>
                  <a:pt x="5512408" y="3138162"/>
                </a:lnTo>
                <a:close/>
                <a:moveTo>
                  <a:pt x="4461600" y="3027337"/>
                </a:moveTo>
                <a:lnTo>
                  <a:pt x="4572425" y="3027337"/>
                </a:lnTo>
                <a:lnTo>
                  <a:pt x="4572425" y="3138162"/>
                </a:lnTo>
                <a:lnTo>
                  <a:pt x="4461600" y="3138162"/>
                </a:lnTo>
                <a:close/>
                <a:moveTo>
                  <a:pt x="3410798" y="3027337"/>
                </a:moveTo>
                <a:lnTo>
                  <a:pt x="3521622" y="3027337"/>
                </a:lnTo>
                <a:lnTo>
                  <a:pt x="3521622" y="3138162"/>
                </a:lnTo>
                <a:lnTo>
                  <a:pt x="3410798" y="3138162"/>
                </a:lnTo>
                <a:close/>
                <a:moveTo>
                  <a:pt x="2359990" y="3027337"/>
                </a:moveTo>
                <a:lnTo>
                  <a:pt x="2470815" y="3027337"/>
                </a:lnTo>
                <a:lnTo>
                  <a:pt x="2470815" y="3138162"/>
                </a:lnTo>
                <a:lnTo>
                  <a:pt x="2359990" y="3138162"/>
                </a:lnTo>
                <a:close/>
                <a:moveTo>
                  <a:pt x="1309183" y="3027337"/>
                </a:moveTo>
                <a:lnTo>
                  <a:pt x="1420008" y="3027337"/>
                </a:lnTo>
                <a:lnTo>
                  <a:pt x="1420008" y="3138162"/>
                </a:lnTo>
                <a:lnTo>
                  <a:pt x="1309183" y="3138162"/>
                </a:lnTo>
                <a:close/>
                <a:moveTo>
                  <a:pt x="258373" y="3027337"/>
                </a:moveTo>
                <a:lnTo>
                  <a:pt x="369197" y="3027337"/>
                </a:lnTo>
                <a:lnTo>
                  <a:pt x="369197" y="3138162"/>
                </a:lnTo>
                <a:lnTo>
                  <a:pt x="258373" y="3138162"/>
                </a:lnTo>
                <a:close/>
                <a:moveTo>
                  <a:pt x="7642081" y="2610898"/>
                </a:moveTo>
                <a:lnTo>
                  <a:pt x="7171142" y="3081837"/>
                </a:lnTo>
                <a:lnTo>
                  <a:pt x="7640516" y="3551212"/>
                </a:lnTo>
                <a:lnTo>
                  <a:pt x="7700206" y="3551212"/>
                </a:lnTo>
                <a:lnTo>
                  <a:pt x="8169578" y="3081840"/>
                </a:lnTo>
                <a:lnTo>
                  <a:pt x="7698636" y="2610898"/>
                </a:lnTo>
                <a:close/>
                <a:moveTo>
                  <a:pt x="6591400" y="2610898"/>
                </a:moveTo>
                <a:lnTo>
                  <a:pt x="6120458" y="3081839"/>
                </a:lnTo>
                <a:lnTo>
                  <a:pt x="6589831" y="3551212"/>
                </a:lnTo>
                <a:lnTo>
                  <a:pt x="6649523" y="3551212"/>
                </a:lnTo>
                <a:lnTo>
                  <a:pt x="7118897" y="3081838"/>
                </a:lnTo>
                <a:lnTo>
                  <a:pt x="6647958" y="2610898"/>
                </a:lnTo>
                <a:close/>
                <a:moveTo>
                  <a:pt x="5540719" y="2610898"/>
                </a:moveTo>
                <a:lnTo>
                  <a:pt x="5069777" y="3081840"/>
                </a:lnTo>
                <a:lnTo>
                  <a:pt x="5539149" y="3551212"/>
                </a:lnTo>
                <a:lnTo>
                  <a:pt x="5598841" y="3551212"/>
                </a:lnTo>
                <a:lnTo>
                  <a:pt x="6068214" y="3081839"/>
                </a:lnTo>
                <a:lnTo>
                  <a:pt x="5597273" y="2610898"/>
                </a:lnTo>
                <a:close/>
                <a:moveTo>
                  <a:pt x="4490037" y="2610898"/>
                </a:moveTo>
                <a:lnTo>
                  <a:pt x="4019113" y="3081839"/>
                </a:lnTo>
                <a:lnTo>
                  <a:pt x="4488468" y="3551212"/>
                </a:lnTo>
                <a:lnTo>
                  <a:pt x="4548161" y="3551212"/>
                </a:lnTo>
                <a:lnTo>
                  <a:pt x="5017533" y="3081840"/>
                </a:lnTo>
                <a:lnTo>
                  <a:pt x="4546591" y="2610898"/>
                </a:lnTo>
                <a:close/>
                <a:moveTo>
                  <a:pt x="3439375" y="2610898"/>
                </a:moveTo>
                <a:lnTo>
                  <a:pt x="2968432" y="3081840"/>
                </a:lnTo>
                <a:lnTo>
                  <a:pt x="3437804" y="3551212"/>
                </a:lnTo>
                <a:lnTo>
                  <a:pt x="3497496" y="3551212"/>
                </a:lnTo>
                <a:lnTo>
                  <a:pt x="3966869" y="3081840"/>
                </a:lnTo>
                <a:lnTo>
                  <a:pt x="3495925" y="2610898"/>
                </a:lnTo>
                <a:close/>
                <a:moveTo>
                  <a:pt x="2388694" y="2610898"/>
                </a:moveTo>
                <a:lnTo>
                  <a:pt x="1917751" y="3081839"/>
                </a:lnTo>
                <a:lnTo>
                  <a:pt x="2387125" y="3551212"/>
                </a:lnTo>
                <a:lnTo>
                  <a:pt x="2446818" y="3551212"/>
                </a:lnTo>
                <a:lnTo>
                  <a:pt x="2916188" y="3081841"/>
                </a:lnTo>
                <a:lnTo>
                  <a:pt x="2445246" y="2610898"/>
                </a:lnTo>
                <a:close/>
                <a:moveTo>
                  <a:pt x="1338016" y="2610898"/>
                </a:moveTo>
                <a:lnTo>
                  <a:pt x="867065" y="3081840"/>
                </a:lnTo>
                <a:lnTo>
                  <a:pt x="1336446" y="3551212"/>
                </a:lnTo>
                <a:lnTo>
                  <a:pt x="1396142" y="3551212"/>
                </a:lnTo>
                <a:lnTo>
                  <a:pt x="1865507" y="3081839"/>
                </a:lnTo>
                <a:lnTo>
                  <a:pt x="1394572" y="2610898"/>
                </a:lnTo>
                <a:close/>
                <a:moveTo>
                  <a:pt x="8139428" y="2500073"/>
                </a:moveTo>
                <a:lnTo>
                  <a:pt x="8250253" y="2500073"/>
                </a:lnTo>
                <a:lnTo>
                  <a:pt x="8250253" y="2610898"/>
                </a:lnTo>
                <a:lnTo>
                  <a:pt x="8139428" y="2610898"/>
                </a:lnTo>
                <a:close/>
                <a:moveTo>
                  <a:pt x="7088620" y="2500073"/>
                </a:moveTo>
                <a:lnTo>
                  <a:pt x="7199445" y="2500073"/>
                </a:lnTo>
                <a:lnTo>
                  <a:pt x="7199445" y="2610898"/>
                </a:lnTo>
                <a:lnTo>
                  <a:pt x="7088620" y="2610898"/>
                </a:lnTo>
                <a:close/>
                <a:moveTo>
                  <a:pt x="6037812" y="2500073"/>
                </a:moveTo>
                <a:lnTo>
                  <a:pt x="6148637" y="2500073"/>
                </a:lnTo>
                <a:lnTo>
                  <a:pt x="6148637" y="2610898"/>
                </a:lnTo>
                <a:lnTo>
                  <a:pt x="6037812" y="2610898"/>
                </a:lnTo>
                <a:close/>
                <a:moveTo>
                  <a:pt x="4987004" y="2500073"/>
                </a:moveTo>
                <a:lnTo>
                  <a:pt x="5097829" y="2500073"/>
                </a:lnTo>
                <a:lnTo>
                  <a:pt x="5097829" y="2610898"/>
                </a:lnTo>
                <a:lnTo>
                  <a:pt x="4987004" y="2610898"/>
                </a:lnTo>
                <a:close/>
                <a:moveTo>
                  <a:pt x="3936207" y="2500073"/>
                </a:moveTo>
                <a:lnTo>
                  <a:pt x="4047031" y="2500073"/>
                </a:lnTo>
                <a:lnTo>
                  <a:pt x="4047031" y="2610898"/>
                </a:lnTo>
                <a:lnTo>
                  <a:pt x="3936207" y="2610898"/>
                </a:lnTo>
                <a:close/>
                <a:moveTo>
                  <a:pt x="2885399" y="2500073"/>
                </a:moveTo>
                <a:lnTo>
                  <a:pt x="2996223" y="2500073"/>
                </a:lnTo>
                <a:lnTo>
                  <a:pt x="2996223" y="2610898"/>
                </a:lnTo>
                <a:lnTo>
                  <a:pt x="2885399" y="2610898"/>
                </a:lnTo>
                <a:close/>
                <a:moveTo>
                  <a:pt x="1834589" y="2500073"/>
                </a:moveTo>
                <a:lnTo>
                  <a:pt x="1945415" y="2500073"/>
                </a:lnTo>
                <a:lnTo>
                  <a:pt x="1945415" y="2610898"/>
                </a:lnTo>
                <a:lnTo>
                  <a:pt x="1834589" y="2610898"/>
                </a:lnTo>
                <a:close/>
                <a:moveTo>
                  <a:pt x="783780" y="2500073"/>
                </a:moveTo>
                <a:lnTo>
                  <a:pt x="894605" y="2500073"/>
                </a:lnTo>
                <a:lnTo>
                  <a:pt x="894605" y="2610898"/>
                </a:lnTo>
                <a:lnTo>
                  <a:pt x="783780" y="2610898"/>
                </a:lnTo>
                <a:close/>
                <a:moveTo>
                  <a:pt x="1891628" y="2057290"/>
                </a:moveTo>
                <a:lnTo>
                  <a:pt x="1420016" y="2528900"/>
                </a:lnTo>
                <a:lnTo>
                  <a:pt x="1420016" y="2584097"/>
                </a:lnTo>
                <a:lnTo>
                  <a:pt x="1891629" y="3055718"/>
                </a:lnTo>
                <a:lnTo>
                  <a:pt x="2359995" y="2587353"/>
                </a:lnTo>
                <a:lnTo>
                  <a:pt x="2359995" y="2525647"/>
                </a:lnTo>
                <a:close/>
                <a:moveTo>
                  <a:pt x="2942310" y="2057290"/>
                </a:moveTo>
                <a:lnTo>
                  <a:pt x="2470820" y="2528772"/>
                </a:lnTo>
                <a:lnTo>
                  <a:pt x="2470820" y="2584228"/>
                </a:lnTo>
                <a:lnTo>
                  <a:pt x="2942310" y="3055719"/>
                </a:lnTo>
                <a:lnTo>
                  <a:pt x="3410803" y="2587227"/>
                </a:lnTo>
                <a:lnTo>
                  <a:pt x="3410803" y="2525772"/>
                </a:lnTo>
                <a:close/>
                <a:moveTo>
                  <a:pt x="3992992" y="2057289"/>
                </a:moveTo>
                <a:lnTo>
                  <a:pt x="3521627" y="2528644"/>
                </a:lnTo>
                <a:lnTo>
                  <a:pt x="3521627" y="2584355"/>
                </a:lnTo>
                <a:lnTo>
                  <a:pt x="3992992" y="3055718"/>
                </a:lnTo>
                <a:lnTo>
                  <a:pt x="4461600" y="2587092"/>
                </a:lnTo>
                <a:lnTo>
                  <a:pt x="4461600" y="2525906"/>
                </a:lnTo>
                <a:close/>
                <a:moveTo>
                  <a:pt x="7145018" y="2057289"/>
                </a:moveTo>
                <a:lnTo>
                  <a:pt x="6674041" y="2528257"/>
                </a:lnTo>
                <a:lnTo>
                  <a:pt x="6674041" y="2584737"/>
                </a:lnTo>
                <a:lnTo>
                  <a:pt x="7145020" y="3055716"/>
                </a:lnTo>
                <a:lnTo>
                  <a:pt x="7614024" y="2586712"/>
                </a:lnTo>
                <a:lnTo>
                  <a:pt x="7614024" y="2526286"/>
                </a:lnTo>
                <a:close/>
                <a:moveTo>
                  <a:pt x="5043655" y="2057288"/>
                </a:moveTo>
                <a:lnTo>
                  <a:pt x="4572425" y="2528510"/>
                </a:lnTo>
                <a:lnTo>
                  <a:pt x="4572425" y="2584487"/>
                </a:lnTo>
                <a:lnTo>
                  <a:pt x="5043655" y="3055718"/>
                </a:lnTo>
                <a:lnTo>
                  <a:pt x="5512408" y="2586964"/>
                </a:lnTo>
                <a:lnTo>
                  <a:pt x="5512408" y="2526033"/>
                </a:lnTo>
                <a:close/>
                <a:moveTo>
                  <a:pt x="840943" y="2057288"/>
                </a:moveTo>
                <a:lnTo>
                  <a:pt x="369202" y="2529021"/>
                </a:lnTo>
                <a:lnTo>
                  <a:pt x="369202" y="2583976"/>
                </a:lnTo>
                <a:lnTo>
                  <a:pt x="840943" y="3055718"/>
                </a:lnTo>
                <a:lnTo>
                  <a:pt x="1309190" y="2587479"/>
                </a:lnTo>
                <a:lnTo>
                  <a:pt x="1309190" y="2525518"/>
                </a:lnTo>
                <a:close/>
                <a:moveTo>
                  <a:pt x="8195701" y="2057287"/>
                </a:moveTo>
                <a:lnTo>
                  <a:pt x="7724849" y="2528130"/>
                </a:lnTo>
                <a:lnTo>
                  <a:pt x="7724849" y="2584867"/>
                </a:lnTo>
                <a:lnTo>
                  <a:pt x="8195700" y="3055717"/>
                </a:lnTo>
                <a:lnTo>
                  <a:pt x="8664832" y="2586585"/>
                </a:lnTo>
                <a:lnTo>
                  <a:pt x="8664832" y="2526410"/>
                </a:lnTo>
                <a:close/>
                <a:moveTo>
                  <a:pt x="6094339" y="2057287"/>
                </a:moveTo>
                <a:lnTo>
                  <a:pt x="5623233" y="2528385"/>
                </a:lnTo>
                <a:lnTo>
                  <a:pt x="5623233" y="2584613"/>
                </a:lnTo>
                <a:lnTo>
                  <a:pt x="6094336" y="3055717"/>
                </a:lnTo>
                <a:lnTo>
                  <a:pt x="6563216" y="2586838"/>
                </a:lnTo>
                <a:lnTo>
                  <a:pt x="6563216" y="2526156"/>
                </a:lnTo>
                <a:close/>
                <a:moveTo>
                  <a:pt x="1309181" y="1973451"/>
                </a:moveTo>
                <a:lnTo>
                  <a:pt x="1420005" y="1973451"/>
                </a:lnTo>
                <a:lnTo>
                  <a:pt x="1420005" y="2084276"/>
                </a:lnTo>
                <a:lnTo>
                  <a:pt x="1309181" y="2084276"/>
                </a:lnTo>
                <a:close/>
                <a:moveTo>
                  <a:pt x="258371" y="1973451"/>
                </a:moveTo>
                <a:lnTo>
                  <a:pt x="369196" y="1973451"/>
                </a:lnTo>
                <a:lnTo>
                  <a:pt x="369196" y="2084276"/>
                </a:lnTo>
                <a:lnTo>
                  <a:pt x="258371" y="2084276"/>
                </a:lnTo>
                <a:close/>
                <a:moveTo>
                  <a:pt x="3410796" y="1973451"/>
                </a:moveTo>
                <a:lnTo>
                  <a:pt x="3521621" y="1973451"/>
                </a:lnTo>
                <a:lnTo>
                  <a:pt x="3521621" y="2084276"/>
                </a:lnTo>
                <a:lnTo>
                  <a:pt x="3410796" y="2084276"/>
                </a:lnTo>
                <a:close/>
                <a:moveTo>
                  <a:pt x="2359988" y="1973451"/>
                </a:moveTo>
                <a:lnTo>
                  <a:pt x="2470813" y="1973451"/>
                </a:lnTo>
                <a:lnTo>
                  <a:pt x="2470813" y="2084276"/>
                </a:lnTo>
                <a:lnTo>
                  <a:pt x="2359988" y="2084276"/>
                </a:lnTo>
                <a:close/>
                <a:moveTo>
                  <a:pt x="4461600" y="1973451"/>
                </a:moveTo>
                <a:lnTo>
                  <a:pt x="4572425" y="1973451"/>
                </a:lnTo>
                <a:lnTo>
                  <a:pt x="4572425" y="2084276"/>
                </a:lnTo>
                <a:lnTo>
                  <a:pt x="4461600" y="2084276"/>
                </a:lnTo>
                <a:close/>
                <a:moveTo>
                  <a:pt x="6563216" y="1973451"/>
                </a:moveTo>
                <a:lnTo>
                  <a:pt x="6674041" y="1973451"/>
                </a:lnTo>
                <a:lnTo>
                  <a:pt x="6674041" y="2084276"/>
                </a:lnTo>
                <a:lnTo>
                  <a:pt x="6563216" y="2084276"/>
                </a:lnTo>
                <a:close/>
                <a:moveTo>
                  <a:pt x="5512408" y="1973451"/>
                </a:moveTo>
                <a:lnTo>
                  <a:pt x="5623233" y="1973451"/>
                </a:lnTo>
                <a:lnTo>
                  <a:pt x="5623233" y="2084276"/>
                </a:lnTo>
                <a:lnTo>
                  <a:pt x="5512408" y="2084276"/>
                </a:lnTo>
                <a:close/>
                <a:moveTo>
                  <a:pt x="8664832" y="1973450"/>
                </a:moveTo>
                <a:lnTo>
                  <a:pt x="8775657" y="1973450"/>
                </a:lnTo>
                <a:lnTo>
                  <a:pt x="8775657" y="2084275"/>
                </a:lnTo>
                <a:lnTo>
                  <a:pt x="8664832" y="2084275"/>
                </a:lnTo>
                <a:close/>
                <a:moveTo>
                  <a:pt x="7614024" y="1973450"/>
                </a:moveTo>
                <a:lnTo>
                  <a:pt x="7724849" y="1973450"/>
                </a:lnTo>
                <a:lnTo>
                  <a:pt x="7724849" y="2084275"/>
                </a:lnTo>
                <a:lnTo>
                  <a:pt x="7614024" y="2084275"/>
                </a:lnTo>
                <a:close/>
                <a:moveTo>
                  <a:pt x="1340281" y="1557960"/>
                </a:moveTo>
                <a:lnTo>
                  <a:pt x="867065" y="2031167"/>
                </a:lnTo>
                <a:lnTo>
                  <a:pt x="1335989" y="2500073"/>
                </a:lnTo>
                <a:lnTo>
                  <a:pt x="1396599" y="2500073"/>
                </a:lnTo>
                <a:lnTo>
                  <a:pt x="1865505" y="2031168"/>
                </a:lnTo>
                <a:lnTo>
                  <a:pt x="1392304" y="1557960"/>
                </a:lnTo>
                <a:close/>
                <a:moveTo>
                  <a:pt x="3441642" y="1557959"/>
                </a:moveTo>
                <a:lnTo>
                  <a:pt x="2968432" y="2031168"/>
                </a:lnTo>
                <a:lnTo>
                  <a:pt x="3437347" y="2500073"/>
                </a:lnTo>
                <a:lnTo>
                  <a:pt x="3497954" y="2500073"/>
                </a:lnTo>
                <a:lnTo>
                  <a:pt x="3966871" y="2031167"/>
                </a:lnTo>
                <a:lnTo>
                  <a:pt x="3493660" y="1557959"/>
                </a:lnTo>
                <a:close/>
                <a:moveTo>
                  <a:pt x="2390960" y="1557959"/>
                </a:moveTo>
                <a:lnTo>
                  <a:pt x="1917749" y="2031168"/>
                </a:lnTo>
                <a:lnTo>
                  <a:pt x="2386666" y="2500073"/>
                </a:lnTo>
                <a:lnTo>
                  <a:pt x="2447276" y="2500073"/>
                </a:lnTo>
                <a:lnTo>
                  <a:pt x="2916188" y="2031168"/>
                </a:lnTo>
                <a:lnTo>
                  <a:pt x="2442982" y="1557959"/>
                </a:lnTo>
                <a:close/>
                <a:moveTo>
                  <a:pt x="5542984" y="1557959"/>
                </a:moveTo>
                <a:lnTo>
                  <a:pt x="5069777" y="2031166"/>
                </a:lnTo>
                <a:lnTo>
                  <a:pt x="5538692" y="2500073"/>
                </a:lnTo>
                <a:lnTo>
                  <a:pt x="5599300" y="2500073"/>
                </a:lnTo>
                <a:lnTo>
                  <a:pt x="6068216" y="2031165"/>
                </a:lnTo>
                <a:lnTo>
                  <a:pt x="5595011" y="1557959"/>
                </a:lnTo>
                <a:close/>
                <a:moveTo>
                  <a:pt x="4492304" y="1557959"/>
                </a:moveTo>
                <a:lnTo>
                  <a:pt x="4019114" y="2031167"/>
                </a:lnTo>
                <a:lnTo>
                  <a:pt x="4488010" y="2500073"/>
                </a:lnTo>
                <a:lnTo>
                  <a:pt x="4548618" y="2500073"/>
                </a:lnTo>
                <a:lnTo>
                  <a:pt x="5017533" y="2031166"/>
                </a:lnTo>
                <a:lnTo>
                  <a:pt x="4544326" y="1557959"/>
                </a:lnTo>
                <a:close/>
                <a:moveTo>
                  <a:pt x="7644348" y="1557959"/>
                </a:moveTo>
                <a:lnTo>
                  <a:pt x="7171139" y="2031167"/>
                </a:lnTo>
                <a:lnTo>
                  <a:pt x="7640054" y="2500073"/>
                </a:lnTo>
                <a:lnTo>
                  <a:pt x="7700663" y="2500073"/>
                </a:lnTo>
                <a:lnTo>
                  <a:pt x="8169579" y="2031166"/>
                </a:lnTo>
                <a:lnTo>
                  <a:pt x="7696373" y="1557959"/>
                </a:lnTo>
                <a:close/>
                <a:moveTo>
                  <a:pt x="6593666" y="1557959"/>
                </a:moveTo>
                <a:lnTo>
                  <a:pt x="6120461" y="2031165"/>
                </a:lnTo>
                <a:lnTo>
                  <a:pt x="6589377" y="2500073"/>
                </a:lnTo>
                <a:lnTo>
                  <a:pt x="6649981" y="2500073"/>
                </a:lnTo>
                <a:lnTo>
                  <a:pt x="7118896" y="2031167"/>
                </a:lnTo>
                <a:lnTo>
                  <a:pt x="6645688" y="1557959"/>
                </a:lnTo>
                <a:close/>
                <a:moveTo>
                  <a:pt x="783783" y="1447135"/>
                </a:moveTo>
                <a:lnTo>
                  <a:pt x="894607" y="1447135"/>
                </a:lnTo>
                <a:lnTo>
                  <a:pt x="894607" y="1557960"/>
                </a:lnTo>
                <a:lnTo>
                  <a:pt x="783783" y="1557960"/>
                </a:lnTo>
                <a:close/>
                <a:moveTo>
                  <a:pt x="3936210" y="1447134"/>
                </a:moveTo>
                <a:lnTo>
                  <a:pt x="4047034" y="1447134"/>
                </a:lnTo>
                <a:lnTo>
                  <a:pt x="4047034" y="1557959"/>
                </a:lnTo>
                <a:lnTo>
                  <a:pt x="3936210" y="1557959"/>
                </a:lnTo>
                <a:close/>
                <a:moveTo>
                  <a:pt x="2885402" y="1447134"/>
                </a:moveTo>
                <a:lnTo>
                  <a:pt x="2996226" y="1447134"/>
                </a:lnTo>
                <a:lnTo>
                  <a:pt x="2996226" y="1557959"/>
                </a:lnTo>
                <a:lnTo>
                  <a:pt x="2885402" y="1557959"/>
                </a:lnTo>
                <a:close/>
                <a:moveTo>
                  <a:pt x="1834592" y="1447134"/>
                </a:moveTo>
                <a:lnTo>
                  <a:pt x="1945417" y="1447134"/>
                </a:lnTo>
                <a:lnTo>
                  <a:pt x="1945417" y="1557959"/>
                </a:lnTo>
                <a:lnTo>
                  <a:pt x="1834592" y="1557959"/>
                </a:lnTo>
                <a:close/>
                <a:moveTo>
                  <a:pt x="6037812" y="1447134"/>
                </a:moveTo>
                <a:lnTo>
                  <a:pt x="6148637" y="1447134"/>
                </a:lnTo>
                <a:lnTo>
                  <a:pt x="6148637" y="1557959"/>
                </a:lnTo>
                <a:lnTo>
                  <a:pt x="6037812" y="1557959"/>
                </a:lnTo>
                <a:close/>
                <a:moveTo>
                  <a:pt x="4987004" y="1447134"/>
                </a:moveTo>
                <a:lnTo>
                  <a:pt x="5097829" y="1447134"/>
                </a:lnTo>
                <a:lnTo>
                  <a:pt x="5097829" y="1557959"/>
                </a:lnTo>
                <a:lnTo>
                  <a:pt x="4987004" y="1557959"/>
                </a:lnTo>
                <a:close/>
                <a:moveTo>
                  <a:pt x="8139428" y="1447134"/>
                </a:moveTo>
                <a:lnTo>
                  <a:pt x="8250253" y="1447134"/>
                </a:lnTo>
                <a:lnTo>
                  <a:pt x="8250253" y="1557959"/>
                </a:lnTo>
                <a:lnTo>
                  <a:pt x="8139428" y="1557959"/>
                </a:lnTo>
                <a:close/>
                <a:moveTo>
                  <a:pt x="7088620" y="1447134"/>
                </a:moveTo>
                <a:lnTo>
                  <a:pt x="7199445" y="1447134"/>
                </a:lnTo>
                <a:lnTo>
                  <a:pt x="7199445" y="1557959"/>
                </a:lnTo>
                <a:lnTo>
                  <a:pt x="7088620" y="1557959"/>
                </a:lnTo>
                <a:close/>
                <a:moveTo>
                  <a:pt x="2942311" y="1006606"/>
                </a:moveTo>
                <a:lnTo>
                  <a:pt x="2470823" y="1478096"/>
                </a:lnTo>
                <a:lnTo>
                  <a:pt x="2470823" y="1533557"/>
                </a:lnTo>
                <a:lnTo>
                  <a:pt x="2942310" y="2005046"/>
                </a:lnTo>
                <a:lnTo>
                  <a:pt x="3410807" y="1536551"/>
                </a:lnTo>
                <a:lnTo>
                  <a:pt x="3410807" y="1475102"/>
                </a:lnTo>
                <a:close/>
                <a:moveTo>
                  <a:pt x="1891628" y="1006606"/>
                </a:moveTo>
                <a:lnTo>
                  <a:pt x="1420020" y="1478222"/>
                </a:lnTo>
                <a:lnTo>
                  <a:pt x="1420020" y="1533430"/>
                </a:lnTo>
                <a:lnTo>
                  <a:pt x="1891628" y="2005046"/>
                </a:lnTo>
                <a:lnTo>
                  <a:pt x="2359999" y="1536677"/>
                </a:lnTo>
                <a:lnTo>
                  <a:pt x="2359999" y="1474976"/>
                </a:lnTo>
                <a:close/>
                <a:moveTo>
                  <a:pt x="840942" y="1006606"/>
                </a:moveTo>
                <a:lnTo>
                  <a:pt x="369204" y="1478346"/>
                </a:lnTo>
                <a:lnTo>
                  <a:pt x="369204" y="1533304"/>
                </a:lnTo>
                <a:lnTo>
                  <a:pt x="840943" y="2005045"/>
                </a:lnTo>
                <a:lnTo>
                  <a:pt x="1309193" y="1536802"/>
                </a:lnTo>
                <a:lnTo>
                  <a:pt x="1309193" y="1474850"/>
                </a:lnTo>
                <a:close/>
                <a:moveTo>
                  <a:pt x="3992992" y="1006606"/>
                </a:moveTo>
                <a:lnTo>
                  <a:pt x="3521631" y="1477968"/>
                </a:lnTo>
                <a:lnTo>
                  <a:pt x="3521631" y="1533684"/>
                </a:lnTo>
                <a:lnTo>
                  <a:pt x="3992992" y="2005046"/>
                </a:lnTo>
                <a:lnTo>
                  <a:pt x="4461600" y="1536420"/>
                </a:lnTo>
                <a:lnTo>
                  <a:pt x="4461600" y="1475233"/>
                </a:lnTo>
                <a:close/>
                <a:moveTo>
                  <a:pt x="6094336" y="1006605"/>
                </a:moveTo>
                <a:lnTo>
                  <a:pt x="5623233" y="1477710"/>
                </a:lnTo>
                <a:lnTo>
                  <a:pt x="5623233" y="1533937"/>
                </a:lnTo>
                <a:lnTo>
                  <a:pt x="6094338" y="2005043"/>
                </a:lnTo>
                <a:lnTo>
                  <a:pt x="6563216" y="1536165"/>
                </a:lnTo>
                <a:lnTo>
                  <a:pt x="6563216" y="1475486"/>
                </a:lnTo>
                <a:close/>
                <a:moveTo>
                  <a:pt x="7145020" y="1006604"/>
                </a:moveTo>
                <a:lnTo>
                  <a:pt x="6674041" y="1477584"/>
                </a:lnTo>
                <a:lnTo>
                  <a:pt x="6674041" y="1534069"/>
                </a:lnTo>
                <a:lnTo>
                  <a:pt x="7145018" y="2005045"/>
                </a:lnTo>
                <a:lnTo>
                  <a:pt x="7614024" y="1536039"/>
                </a:lnTo>
                <a:lnTo>
                  <a:pt x="7614024" y="1475610"/>
                </a:lnTo>
                <a:close/>
                <a:moveTo>
                  <a:pt x="8195701" y="1006604"/>
                </a:moveTo>
                <a:lnTo>
                  <a:pt x="7724849" y="1477457"/>
                </a:lnTo>
                <a:lnTo>
                  <a:pt x="7724849" y="1534190"/>
                </a:lnTo>
                <a:lnTo>
                  <a:pt x="8195702" y="2005044"/>
                </a:lnTo>
                <a:lnTo>
                  <a:pt x="8664832" y="1535914"/>
                </a:lnTo>
                <a:lnTo>
                  <a:pt x="8664832" y="1475735"/>
                </a:lnTo>
                <a:close/>
                <a:moveTo>
                  <a:pt x="5043657" y="1006604"/>
                </a:moveTo>
                <a:lnTo>
                  <a:pt x="4572425" y="1477838"/>
                </a:lnTo>
                <a:lnTo>
                  <a:pt x="4572425" y="1533814"/>
                </a:lnTo>
                <a:lnTo>
                  <a:pt x="5043655" y="2005045"/>
                </a:lnTo>
                <a:lnTo>
                  <a:pt x="5512408" y="1536292"/>
                </a:lnTo>
                <a:lnTo>
                  <a:pt x="5512408" y="1475356"/>
                </a:lnTo>
                <a:close/>
                <a:moveTo>
                  <a:pt x="2359987" y="922636"/>
                </a:moveTo>
                <a:lnTo>
                  <a:pt x="2470812" y="922636"/>
                </a:lnTo>
                <a:lnTo>
                  <a:pt x="2470812" y="1033461"/>
                </a:lnTo>
                <a:lnTo>
                  <a:pt x="2359987" y="1033461"/>
                </a:lnTo>
                <a:close/>
                <a:moveTo>
                  <a:pt x="1309178" y="922636"/>
                </a:moveTo>
                <a:lnTo>
                  <a:pt x="1420004" y="922636"/>
                </a:lnTo>
                <a:lnTo>
                  <a:pt x="1420004" y="1033461"/>
                </a:lnTo>
                <a:lnTo>
                  <a:pt x="1309178" y="1033461"/>
                </a:lnTo>
                <a:close/>
                <a:moveTo>
                  <a:pt x="258370" y="922636"/>
                </a:moveTo>
                <a:lnTo>
                  <a:pt x="369195" y="922636"/>
                </a:lnTo>
                <a:lnTo>
                  <a:pt x="369195" y="1033461"/>
                </a:lnTo>
                <a:lnTo>
                  <a:pt x="258370" y="1033461"/>
                </a:lnTo>
                <a:close/>
                <a:moveTo>
                  <a:pt x="4461600" y="922636"/>
                </a:moveTo>
                <a:lnTo>
                  <a:pt x="4572425" y="922636"/>
                </a:lnTo>
                <a:lnTo>
                  <a:pt x="4572425" y="1033461"/>
                </a:lnTo>
                <a:lnTo>
                  <a:pt x="4461600" y="1033461"/>
                </a:lnTo>
                <a:close/>
                <a:moveTo>
                  <a:pt x="3410794" y="922636"/>
                </a:moveTo>
                <a:lnTo>
                  <a:pt x="3521620" y="922636"/>
                </a:lnTo>
                <a:lnTo>
                  <a:pt x="3521620" y="1033461"/>
                </a:lnTo>
                <a:lnTo>
                  <a:pt x="3410794" y="1033461"/>
                </a:lnTo>
                <a:close/>
                <a:moveTo>
                  <a:pt x="7614024" y="922636"/>
                </a:moveTo>
                <a:lnTo>
                  <a:pt x="7724849" y="922636"/>
                </a:lnTo>
                <a:lnTo>
                  <a:pt x="7724849" y="1033461"/>
                </a:lnTo>
                <a:lnTo>
                  <a:pt x="7614024" y="1033461"/>
                </a:lnTo>
                <a:close/>
                <a:moveTo>
                  <a:pt x="6563216" y="922636"/>
                </a:moveTo>
                <a:lnTo>
                  <a:pt x="6674041" y="922636"/>
                </a:lnTo>
                <a:lnTo>
                  <a:pt x="6674041" y="1033461"/>
                </a:lnTo>
                <a:lnTo>
                  <a:pt x="6563216" y="1033461"/>
                </a:lnTo>
                <a:close/>
                <a:moveTo>
                  <a:pt x="5512408" y="922636"/>
                </a:moveTo>
                <a:lnTo>
                  <a:pt x="5623233" y="922636"/>
                </a:lnTo>
                <a:lnTo>
                  <a:pt x="5623233" y="1033461"/>
                </a:lnTo>
                <a:lnTo>
                  <a:pt x="5512408" y="1033461"/>
                </a:lnTo>
                <a:close/>
                <a:moveTo>
                  <a:pt x="8664832" y="922635"/>
                </a:moveTo>
                <a:lnTo>
                  <a:pt x="8775657" y="922635"/>
                </a:lnTo>
                <a:lnTo>
                  <a:pt x="8775657" y="1033460"/>
                </a:lnTo>
                <a:lnTo>
                  <a:pt x="8664832" y="1033460"/>
                </a:lnTo>
                <a:close/>
                <a:moveTo>
                  <a:pt x="1337494" y="510063"/>
                </a:moveTo>
                <a:lnTo>
                  <a:pt x="867064" y="980485"/>
                </a:lnTo>
                <a:lnTo>
                  <a:pt x="1333721" y="1447135"/>
                </a:lnTo>
                <a:lnTo>
                  <a:pt x="1398862" y="1447135"/>
                </a:lnTo>
                <a:lnTo>
                  <a:pt x="1865505" y="980485"/>
                </a:lnTo>
                <a:lnTo>
                  <a:pt x="1395091" y="510063"/>
                </a:lnTo>
                <a:close/>
                <a:moveTo>
                  <a:pt x="2388172" y="510063"/>
                </a:moveTo>
                <a:lnTo>
                  <a:pt x="1917749" y="980485"/>
                </a:lnTo>
                <a:lnTo>
                  <a:pt x="2384400" y="1447135"/>
                </a:lnTo>
                <a:lnTo>
                  <a:pt x="2449540" y="1447135"/>
                </a:lnTo>
                <a:lnTo>
                  <a:pt x="2916188" y="980485"/>
                </a:lnTo>
                <a:lnTo>
                  <a:pt x="2445768" y="510063"/>
                </a:lnTo>
                <a:close/>
                <a:moveTo>
                  <a:pt x="3438854" y="510063"/>
                </a:moveTo>
                <a:lnTo>
                  <a:pt x="2968432" y="980485"/>
                </a:lnTo>
                <a:lnTo>
                  <a:pt x="3435082" y="1447134"/>
                </a:lnTo>
                <a:lnTo>
                  <a:pt x="3500221" y="1447134"/>
                </a:lnTo>
                <a:lnTo>
                  <a:pt x="3966871" y="980485"/>
                </a:lnTo>
                <a:lnTo>
                  <a:pt x="3496446" y="510063"/>
                </a:lnTo>
                <a:close/>
                <a:moveTo>
                  <a:pt x="4489516" y="510063"/>
                </a:moveTo>
                <a:lnTo>
                  <a:pt x="4019114" y="980485"/>
                </a:lnTo>
                <a:lnTo>
                  <a:pt x="4485745" y="1447134"/>
                </a:lnTo>
                <a:lnTo>
                  <a:pt x="4550885" y="1447134"/>
                </a:lnTo>
                <a:lnTo>
                  <a:pt x="5017536" y="980482"/>
                </a:lnTo>
                <a:lnTo>
                  <a:pt x="4547117" y="510063"/>
                </a:lnTo>
                <a:close/>
                <a:moveTo>
                  <a:pt x="5540197" y="510063"/>
                </a:moveTo>
                <a:lnTo>
                  <a:pt x="5069779" y="980483"/>
                </a:lnTo>
                <a:lnTo>
                  <a:pt x="5536430" y="1447134"/>
                </a:lnTo>
                <a:lnTo>
                  <a:pt x="5601565" y="1447134"/>
                </a:lnTo>
                <a:lnTo>
                  <a:pt x="6068214" y="980484"/>
                </a:lnTo>
                <a:lnTo>
                  <a:pt x="5597794" y="510063"/>
                </a:lnTo>
                <a:close/>
                <a:moveTo>
                  <a:pt x="6590878" y="510062"/>
                </a:moveTo>
                <a:lnTo>
                  <a:pt x="6120457" y="980484"/>
                </a:lnTo>
                <a:lnTo>
                  <a:pt x="6587106" y="1447134"/>
                </a:lnTo>
                <a:lnTo>
                  <a:pt x="6652247" y="1447134"/>
                </a:lnTo>
                <a:lnTo>
                  <a:pt x="7118898" y="980483"/>
                </a:lnTo>
                <a:lnTo>
                  <a:pt x="6648479" y="510062"/>
                </a:lnTo>
                <a:close/>
                <a:moveTo>
                  <a:pt x="7641560" y="510062"/>
                </a:moveTo>
                <a:lnTo>
                  <a:pt x="7171142" y="980482"/>
                </a:lnTo>
                <a:lnTo>
                  <a:pt x="7637793" y="1447134"/>
                </a:lnTo>
                <a:lnTo>
                  <a:pt x="7702929" y="1447134"/>
                </a:lnTo>
                <a:lnTo>
                  <a:pt x="8169579" y="980483"/>
                </a:lnTo>
                <a:lnTo>
                  <a:pt x="7699160" y="510062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3"/>
                </a:lnTo>
                <a:lnTo>
                  <a:pt x="783785" y="510063"/>
                </a:lnTo>
                <a:close/>
                <a:moveTo>
                  <a:pt x="1834594" y="399238"/>
                </a:moveTo>
                <a:lnTo>
                  <a:pt x="1945420" y="399238"/>
                </a:lnTo>
                <a:lnTo>
                  <a:pt x="1945420" y="510063"/>
                </a:lnTo>
                <a:lnTo>
                  <a:pt x="1834594" y="510063"/>
                </a:lnTo>
                <a:close/>
                <a:moveTo>
                  <a:pt x="3936212" y="399238"/>
                </a:moveTo>
                <a:lnTo>
                  <a:pt x="4047037" y="399238"/>
                </a:lnTo>
                <a:lnTo>
                  <a:pt x="4047037" y="510063"/>
                </a:lnTo>
                <a:lnTo>
                  <a:pt x="3936212" y="510063"/>
                </a:lnTo>
                <a:close/>
                <a:moveTo>
                  <a:pt x="2885405" y="399238"/>
                </a:moveTo>
                <a:lnTo>
                  <a:pt x="2996229" y="399238"/>
                </a:lnTo>
                <a:lnTo>
                  <a:pt x="2996229" y="510063"/>
                </a:lnTo>
                <a:lnTo>
                  <a:pt x="2885405" y="510063"/>
                </a:lnTo>
                <a:close/>
                <a:moveTo>
                  <a:pt x="4987004" y="399238"/>
                </a:moveTo>
                <a:lnTo>
                  <a:pt x="5097829" y="399238"/>
                </a:lnTo>
                <a:lnTo>
                  <a:pt x="5097829" y="510063"/>
                </a:lnTo>
                <a:lnTo>
                  <a:pt x="4987004" y="510063"/>
                </a:lnTo>
                <a:close/>
                <a:moveTo>
                  <a:pt x="6037812" y="399238"/>
                </a:moveTo>
                <a:lnTo>
                  <a:pt x="6148637" y="399238"/>
                </a:lnTo>
                <a:lnTo>
                  <a:pt x="6148637" y="510062"/>
                </a:lnTo>
                <a:lnTo>
                  <a:pt x="6037812" y="510062"/>
                </a:lnTo>
                <a:close/>
                <a:moveTo>
                  <a:pt x="7088620" y="399237"/>
                </a:moveTo>
                <a:lnTo>
                  <a:pt x="7199445" y="399237"/>
                </a:lnTo>
                <a:lnTo>
                  <a:pt x="7199445" y="510062"/>
                </a:lnTo>
                <a:lnTo>
                  <a:pt x="7088620" y="510062"/>
                </a:lnTo>
                <a:close/>
                <a:moveTo>
                  <a:pt x="8139428" y="399237"/>
                </a:moveTo>
                <a:lnTo>
                  <a:pt x="8250253" y="399237"/>
                </a:lnTo>
                <a:lnTo>
                  <a:pt x="8250253" y="510062"/>
                </a:lnTo>
                <a:lnTo>
                  <a:pt x="8139428" y="510062"/>
                </a:lnTo>
                <a:close/>
                <a:moveTo>
                  <a:pt x="6138416" y="0"/>
                </a:moveTo>
                <a:lnTo>
                  <a:pt x="6190660" y="0"/>
                </a:lnTo>
                <a:lnTo>
                  <a:pt x="6589898" y="399238"/>
                </a:lnTo>
                <a:lnTo>
                  <a:pt x="6649459" y="399238"/>
                </a:lnTo>
                <a:lnTo>
                  <a:pt x="7048695" y="2"/>
                </a:lnTo>
                <a:lnTo>
                  <a:pt x="7100939" y="2"/>
                </a:lnTo>
                <a:lnTo>
                  <a:pt x="6674041" y="426899"/>
                </a:lnTo>
                <a:lnTo>
                  <a:pt x="6674041" y="483380"/>
                </a:lnTo>
                <a:lnTo>
                  <a:pt x="7145020" y="954361"/>
                </a:lnTo>
                <a:lnTo>
                  <a:pt x="7614024" y="485355"/>
                </a:lnTo>
                <a:lnTo>
                  <a:pt x="7614024" y="424926"/>
                </a:lnTo>
                <a:lnTo>
                  <a:pt x="7189097" y="1"/>
                </a:lnTo>
                <a:lnTo>
                  <a:pt x="7241340" y="1"/>
                </a:lnTo>
                <a:lnTo>
                  <a:pt x="7640577" y="399237"/>
                </a:lnTo>
                <a:lnTo>
                  <a:pt x="7700142" y="399237"/>
                </a:lnTo>
                <a:lnTo>
                  <a:pt x="8099378" y="1"/>
                </a:lnTo>
                <a:lnTo>
                  <a:pt x="8151622" y="1"/>
                </a:lnTo>
                <a:lnTo>
                  <a:pt x="7724849" y="426774"/>
                </a:lnTo>
                <a:lnTo>
                  <a:pt x="7724849" y="483509"/>
                </a:lnTo>
                <a:lnTo>
                  <a:pt x="8195700" y="954363"/>
                </a:lnTo>
                <a:lnTo>
                  <a:pt x="8664832" y="485228"/>
                </a:lnTo>
                <a:lnTo>
                  <a:pt x="8664832" y="425054"/>
                </a:lnTo>
                <a:lnTo>
                  <a:pt x="8239778" y="1"/>
                </a:lnTo>
                <a:lnTo>
                  <a:pt x="8292022" y="1"/>
                </a:lnTo>
                <a:lnTo>
                  <a:pt x="8691259" y="399237"/>
                </a:lnTo>
                <a:lnTo>
                  <a:pt x="8750823" y="399237"/>
                </a:lnTo>
                <a:lnTo>
                  <a:pt x="9143986" y="6075"/>
                </a:lnTo>
                <a:lnTo>
                  <a:pt x="9143986" y="58319"/>
                </a:lnTo>
                <a:lnTo>
                  <a:pt x="8775657" y="426647"/>
                </a:lnTo>
                <a:lnTo>
                  <a:pt x="8775657" y="483635"/>
                </a:lnTo>
                <a:lnTo>
                  <a:pt x="9143986" y="851966"/>
                </a:lnTo>
                <a:lnTo>
                  <a:pt x="9143986" y="904210"/>
                </a:lnTo>
                <a:lnTo>
                  <a:pt x="8749840" y="510062"/>
                </a:lnTo>
                <a:lnTo>
                  <a:pt x="8692242" y="510062"/>
                </a:lnTo>
                <a:lnTo>
                  <a:pt x="8221822" y="980484"/>
                </a:lnTo>
                <a:lnTo>
                  <a:pt x="8688471" y="1447133"/>
                </a:lnTo>
                <a:lnTo>
                  <a:pt x="8753611" y="1447133"/>
                </a:lnTo>
                <a:lnTo>
                  <a:pt x="9143986" y="1056762"/>
                </a:lnTo>
                <a:lnTo>
                  <a:pt x="9143986" y="1109003"/>
                </a:lnTo>
                <a:lnTo>
                  <a:pt x="8775657" y="1477331"/>
                </a:lnTo>
                <a:lnTo>
                  <a:pt x="8775657" y="1534319"/>
                </a:lnTo>
                <a:lnTo>
                  <a:pt x="9143986" y="1902649"/>
                </a:lnTo>
                <a:lnTo>
                  <a:pt x="9143987" y="1954891"/>
                </a:lnTo>
                <a:lnTo>
                  <a:pt x="8747055" y="1557959"/>
                </a:lnTo>
                <a:lnTo>
                  <a:pt x="8695029" y="1557959"/>
                </a:lnTo>
                <a:lnTo>
                  <a:pt x="8221823" y="2031165"/>
                </a:lnTo>
                <a:lnTo>
                  <a:pt x="8690741" y="2500073"/>
                </a:lnTo>
                <a:lnTo>
                  <a:pt x="8751345" y="2500073"/>
                </a:lnTo>
                <a:lnTo>
                  <a:pt x="9143986" y="2107432"/>
                </a:lnTo>
                <a:lnTo>
                  <a:pt x="9143986" y="2159677"/>
                </a:lnTo>
                <a:lnTo>
                  <a:pt x="8775657" y="2528005"/>
                </a:lnTo>
                <a:lnTo>
                  <a:pt x="8775657" y="2584989"/>
                </a:lnTo>
                <a:lnTo>
                  <a:pt x="9143987" y="2953319"/>
                </a:lnTo>
                <a:lnTo>
                  <a:pt x="9143987" y="3005564"/>
                </a:lnTo>
                <a:lnTo>
                  <a:pt x="8749321" y="2610898"/>
                </a:lnTo>
                <a:lnTo>
                  <a:pt x="8692765" y="2610898"/>
                </a:lnTo>
                <a:lnTo>
                  <a:pt x="8221822" y="3081840"/>
                </a:lnTo>
                <a:lnTo>
                  <a:pt x="8691194" y="3551212"/>
                </a:lnTo>
                <a:lnTo>
                  <a:pt x="8750888" y="3551212"/>
                </a:lnTo>
                <a:lnTo>
                  <a:pt x="9143986" y="3158114"/>
                </a:lnTo>
                <a:lnTo>
                  <a:pt x="9143986" y="3210356"/>
                </a:lnTo>
                <a:lnTo>
                  <a:pt x="8775657" y="3578686"/>
                </a:lnTo>
                <a:lnTo>
                  <a:pt x="8775657" y="3635674"/>
                </a:lnTo>
                <a:lnTo>
                  <a:pt x="9143986" y="4004003"/>
                </a:lnTo>
                <a:lnTo>
                  <a:pt x="9143986" y="4056248"/>
                </a:lnTo>
                <a:lnTo>
                  <a:pt x="8749774" y="3662037"/>
                </a:lnTo>
                <a:lnTo>
                  <a:pt x="8692306" y="3662037"/>
                </a:lnTo>
                <a:lnTo>
                  <a:pt x="8221823" y="4132519"/>
                </a:lnTo>
                <a:lnTo>
                  <a:pt x="8661299" y="4571995"/>
                </a:lnTo>
                <a:lnTo>
                  <a:pt x="8609053" y="4571995"/>
                </a:lnTo>
                <a:lnTo>
                  <a:pt x="8195700" y="4158642"/>
                </a:lnTo>
                <a:lnTo>
                  <a:pt x="7782346" y="4571997"/>
                </a:lnTo>
                <a:lnTo>
                  <a:pt x="7730103" y="4571997"/>
                </a:lnTo>
                <a:lnTo>
                  <a:pt x="8169579" y="4132521"/>
                </a:lnTo>
                <a:lnTo>
                  <a:pt x="7699096" y="3662037"/>
                </a:lnTo>
                <a:lnTo>
                  <a:pt x="7641624" y="3662037"/>
                </a:lnTo>
                <a:lnTo>
                  <a:pt x="7171140" y="4132521"/>
                </a:lnTo>
                <a:lnTo>
                  <a:pt x="7610615" y="4571996"/>
                </a:lnTo>
                <a:lnTo>
                  <a:pt x="7558371" y="4571996"/>
                </a:lnTo>
                <a:lnTo>
                  <a:pt x="7145018" y="4158643"/>
                </a:lnTo>
                <a:lnTo>
                  <a:pt x="6731665" y="4571996"/>
                </a:lnTo>
                <a:lnTo>
                  <a:pt x="6679421" y="4571997"/>
                </a:lnTo>
                <a:lnTo>
                  <a:pt x="7118896" y="4132521"/>
                </a:lnTo>
                <a:lnTo>
                  <a:pt x="6648412" y="3662037"/>
                </a:lnTo>
                <a:lnTo>
                  <a:pt x="6590942" y="3662037"/>
                </a:lnTo>
                <a:lnTo>
                  <a:pt x="6120458" y="4132521"/>
                </a:lnTo>
                <a:lnTo>
                  <a:pt x="6559933" y="4571996"/>
                </a:lnTo>
                <a:lnTo>
                  <a:pt x="6507689" y="4571996"/>
                </a:lnTo>
                <a:lnTo>
                  <a:pt x="6094336" y="4158643"/>
                </a:lnTo>
                <a:lnTo>
                  <a:pt x="5680986" y="4571994"/>
                </a:lnTo>
                <a:lnTo>
                  <a:pt x="5628742" y="4571994"/>
                </a:lnTo>
                <a:lnTo>
                  <a:pt x="6068215" y="4132521"/>
                </a:lnTo>
                <a:lnTo>
                  <a:pt x="5597730" y="3662037"/>
                </a:lnTo>
                <a:lnTo>
                  <a:pt x="5540260" y="3662037"/>
                </a:lnTo>
                <a:lnTo>
                  <a:pt x="5069776" y="4132521"/>
                </a:lnTo>
                <a:lnTo>
                  <a:pt x="5509251" y="4571996"/>
                </a:lnTo>
                <a:lnTo>
                  <a:pt x="5457007" y="4571996"/>
                </a:lnTo>
                <a:lnTo>
                  <a:pt x="5043654" y="4158643"/>
                </a:lnTo>
                <a:lnTo>
                  <a:pt x="4630302" y="4571995"/>
                </a:lnTo>
                <a:lnTo>
                  <a:pt x="4578058" y="4571995"/>
                </a:lnTo>
                <a:lnTo>
                  <a:pt x="5017532" y="4132521"/>
                </a:lnTo>
                <a:lnTo>
                  <a:pt x="4547048" y="3662037"/>
                </a:lnTo>
                <a:lnTo>
                  <a:pt x="4489581" y="3662037"/>
                </a:lnTo>
                <a:lnTo>
                  <a:pt x="4019114" y="4132522"/>
                </a:lnTo>
                <a:lnTo>
                  <a:pt x="4458569" y="4571996"/>
                </a:lnTo>
                <a:lnTo>
                  <a:pt x="4406325" y="4571996"/>
                </a:lnTo>
                <a:lnTo>
                  <a:pt x="3992992" y="4158644"/>
                </a:lnTo>
                <a:lnTo>
                  <a:pt x="3579640" y="4571995"/>
                </a:lnTo>
                <a:lnTo>
                  <a:pt x="3527396" y="4571995"/>
                </a:lnTo>
                <a:lnTo>
                  <a:pt x="3966870" y="4132522"/>
                </a:lnTo>
                <a:lnTo>
                  <a:pt x="3496383" y="3662037"/>
                </a:lnTo>
                <a:lnTo>
                  <a:pt x="3438916" y="3662037"/>
                </a:lnTo>
                <a:lnTo>
                  <a:pt x="2968432" y="4132520"/>
                </a:lnTo>
                <a:lnTo>
                  <a:pt x="3407909" y="4571995"/>
                </a:lnTo>
                <a:lnTo>
                  <a:pt x="3355664" y="4571995"/>
                </a:lnTo>
                <a:lnTo>
                  <a:pt x="2942310" y="4158642"/>
                </a:lnTo>
                <a:lnTo>
                  <a:pt x="2528960" y="4571994"/>
                </a:lnTo>
                <a:lnTo>
                  <a:pt x="2476716" y="4571994"/>
                </a:lnTo>
                <a:lnTo>
                  <a:pt x="2916189" y="4132521"/>
                </a:lnTo>
                <a:lnTo>
                  <a:pt x="2445706" y="3662037"/>
                </a:lnTo>
                <a:lnTo>
                  <a:pt x="2388237" y="3662037"/>
                </a:lnTo>
                <a:lnTo>
                  <a:pt x="1917750" y="4132522"/>
                </a:lnTo>
                <a:lnTo>
                  <a:pt x="2357226" y="4571995"/>
                </a:lnTo>
                <a:lnTo>
                  <a:pt x="2304983" y="4571996"/>
                </a:lnTo>
                <a:lnTo>
                  <a:pt x="1891628" y="4158644"/>
                </a:lnTo>
                <a:lnTo>
                  <a:pt x="1478287" y="4571994"/>
                </a:lnTo>
                <a:lnTo>
                  <a:pt x="1426043" y="4571994"/>
                </a:lnTo>
                <a:lnTo>
                  <a:pt x="1865506" y="4132522"/>
                </a:lnTo>
                <a:lnTo>
                  <a:pt x="1395028" y="3662037"/>
                </a:lnTo>
                <a:lnTo>
                  <a:pt x="1337560" y="3662037"/>
                </a:lnTo>
                <a:lnTo>
                  <a:pt x="867065" y="4132523"/>
                </a:lnTo>
                <a:lnTo>
                  <a:pt x="1306545" y="4571995"/>
                </a:lnTo>
                <a:lnTo>
                  <a:pt x="1254301" y="4571995"/>
                </a:lnTo>
                <a:lnTo>
                  <a:pt x="840943" y="4158645"/>
                </a:lnTo>
                <a:lnTo>
                  <a:pt x="427592" y="4571996"/>
                </a:lnTo>
                <a:lnTo>
                  <a:pt x="375348" y="4571996"/>
                </a:lnTo>
                <a:lnTo>
                  <a:pt x="814821" y="4132522"/>
                </a:lnTo>
                <a:lnTo>
                  <a:pt x="344336" y="3662037"/>
                </a:lnTo>
                <a:lnTo>
                  <a:pt x="286868" y="3662037"/>
                </a:lnTo>
                <a:lnTo>
                  <a:pt x="2" y="3948903"/>
                </a:lnTo>
                <a:lnTo>
                  <a:pt x="2" y="3896659"/>
                </a:lnTo>
                <a:lnTo>
                  <a:pt x="258375" y="3638287"/>
                </a:lnTo>
                <a:lnTo>
                  <a:pt x="258375" y="3576075"/>
                </a:lnTo>
                <a:lnTo>
                  <a:pt x="1" y="3317701"/>
                </a:lnTo>
                <a:lnTo>
                  <a:pt x="1" y="3265457"/>
                </a:lnTo>
                <a:lnTo>
                  <a:pt x="285755" y="3551212"/>
                </a:lnTo>
                <a:lnTo>
                  <a:pt x="345449" y="3551212"/>
                </a:lnTo>
                <a:lnTo>
                  <a:pt x="814821" y="3081840"/>
                </a:lnTo>
                <a:lnTo>
                  <a:pt x="343879" y="2610898"/>
                </a:lnTo>
                <a:lnTo>
                  <a:pt x="287325" y="2610898"/>
                </a:lnTo>
                <a:lnTo>
                  <a:pt x="4" y="2898220"/>
                </a:lnTo>
                <a:lnTo>
                  <a:pt x="4" y="2845976"/>
                </a:lnTo>
                <a:lnTo>
                  <a:pt x="258377" y="2587602"/>
                </a:lnTo>
                <a:lnTo>
                  <a:pt x="258377" y="2525395"/>
                </a:lnTo>
                <a:lnTo>
                  <a:pt x="1" y="2267018"/>
                </a:lnTo>
                <a:lnTo>
                  <a:pt x="0" y="2214773"/>
                </a:lnTo>
                <a:lnTo>
                  <a:pt x="285299" y="2500073"/>
                </a:lnTo>
                <a:lnTo>
                  <a:pt x="345906" y="2500073"/>
                </a:lnTo>
                <a:lnTo>
                  <a:pt x="814821" y="2031167"/>
                </a:lnTo>
                <a:lnTo>
                  <a:pt x="341615" y="1557960"/>
                </a:lnTo>
                <a:lnTo>
                  <a:pt x="289591" y="1557960"/>
                </a:lnTo>
                <a:lnTo>
                  <a:pt x="1" y="1847551"/>
                </a:lnTo>
                <a:lnTo>
                  <a:pt x="1" y="1795307"/>
                </a:lnTo>
                <a:lnTo>
                  <a:pt x="258379" y="1536928"/>
                </a:lnTo>
                <a:lnTo>
                  <a:pt x="258379" y="1474723"/>
                </a:lnTo>
                <a:lnTo>
                  <a:pt x="1" y="1216345"/>
                </a:lnTo>
                <a:lnTo>
                  <a:pt x="1" y="1164102"/>
                </a:lnTo>
                <a:lnTo>
                  <a:pt x="283034" y="1447135"/>
                </a:lnTo>
                <a:lnTo>
                  <a:pt x="348172" y="1447135"/>
                </a:lnTo>
                <a:lnTo>
                  <a:pt x="814820" y="980485"/>
                </a:lnTo>
                <a:lnTo>
                  <a:pt x="344400" y="510063"/>
                </a:lnTo>
                <a:lnTo>
                  <a:pt x="286802" y="510063"/>
                </a:lnTo>
                <a:lnTo>
                  <a:pt x="2" y="796868"/>
                </a:lnTo>
                <a:lnTo>
                  <a:pt x="2" y="744627"/>
                </a:lnTo>
                <a:lnTo>
                  <a:pt x="258382" y="486240"/>
                </a:lnTo>
                <a:lnTo>
                  <a:pt x="258382" y="424044"/>
                </a:lnTo>
                <a:lnTo>
                  <a:pt x="2" y="165665"/>
                </a:lnTo>
                <a:lnTo>
                  <a:pt x="2" y="113421"/>
                </a:lnTo>
                <a:lnTo>
                  <a:pt x="285819" y="399238"/>
                </a:lnTo>
                <a:lnTo>
                  <a:pt x="345383" y="399238"/>
                </a:lnTo>
                <a:lnTo>
                  <a:pt x="744619" y="2"/>
                </a:lnTo>
                <a:lnTo>
                  <a:pt x="796863" y="2"/>
                </a:lnTo>
                <a:lnTo>
                  <a:pt x="369206" y="427659"/>
                </a:lnTo>
                <a:lnTo>
                  <a:pt x="369206" y="482625"/>
                </a:lnTo>
                <a:lnTo>
                  <a:pt x="840942" y="954363"/>
                </a:lnTo>
                <a:lnTo>
                  <a:pt x="1309198" y="486115"/>
                </a:lnTo>
                <a:lnTo>
                  <a:pt x="1309198" y="424170"/>
                </a:lnTo>
                <a:lnTo>
                  <a:pt x="885018" y="1"/>
                </a:lnTo>
                <a:lnTo>
                  <a:pt x="937262" y="1"/>
                </a:lnTo>
                <a:lnTo>
                  <a:pt x="1336510" y="399238"/>
                </a:lnTo>
                <a:lnTo>
                  <a:pt x="1396075" y="399238"/>
                </a:lnTo>
                <a:lnTo>
                  <a:pt x="1795305" y="3"/>
                </a:lnTo>
                <a:lnTo>
                  <a:pt x="1847547" y="3"/>
                </a:lnTo>
                <a:lnTo>
                  <a:pt x="1420024" y="427535"/>
                </a:lnTo>
                <a:lnTo>
                  <a:pt x="1420024" y="482750"/>
                </a:lnTo>
                <a:lnTo>
                  <a:pt x="1891628" y="954364"/>
                </a:lnTo>
                <a:lnTo>
                  <a:pt x="2360002" y="485990"/>
                </a:lnTo>
                <a:lnTo>
                  <a:pt x="2360002" y="424295"/>
                </a:lnTo>
                <a:lnTo>
                  <a:pt x="1935703" y="1"/>
                </a:lnTo>
                <a:lnTo>
                  <a:pt x="1987946" y="1"/>
                </a:lnTo>
                <a:lnTo>
                  <a:pt x="2387188" y="399238"/>
                </a:lnTo>
                <a:lnTo>
                  <a:pt x="2446753" y="399238"/>
                </a:lnTo>
                <a:lnTo>
                  <a:pt x="2845989" y="2"/>
                </a:lnTo>
                <a:lnTo>
                  <a:pt x="2898233" y="2"/>
                </a:lnTo>
                <a:lnTo>
                  <a:pt x="2470826" y="427409"/>
                </a:lnTo>
                <a:lnTo>
                  <a:pt x="2470826" y="482876"/>
                </a:lnTo>
                <a:lnTo>
                  <a:pt x="2942310" y="954364"/>
                </a:lnTo>
                <a:lnTo>
                  <a:pt x="3410810" y="485864"/>
                </a:lnTo>
                <a:lnTo>
                  <a:pt x="3410810" y="424421"/>
                </a:lnTo>
                <a:lnTo>
                  <a:pt x="2986387" y="1"/>
                </a:lnTo>
                <a:lnTo>
                  <a:pt x="3038634" y="1"/>
                </a:lnTo>
                <a:lnTo>
                  <a:pt x="3437870" y="399238"/>
                </a:lnTo>
                <a:lnTo>
                  <a:pt x="3497432" y="399238"/>
                </a:lnTo>
                <a:lnTo>
                  <a:pt x="3896671" y="2"/>
                </a:lnTo>
                <a:lnTo>
                  <a:pt x="3948916" y="2"/>
                </a:lnTo>
                <a:lnTo>
                  <a:pt x="3521633" y="427284"/>
                </a:lnTo>
                <a:lnTo>
                  <a:pt x="3521633" y="483002"/>
                </a:lnTo>
                <a:lnTo>
                  <a:pt x="3992992" y="954363"/>
                </a:lnTo>
                <a:lnTo>
                  <a:pt x="4461600" y="485736"/>
                </a:lnTo>
                <a:lnTo>
                  <a:pt x="4461600" y="424545"/>
                </a:lnTo>
                <a:lnTo>
                  <a:pt x="4037073" y="1"/>
                </a:lnTo>
                <a:lnTo>
                  <a:pt x="4089316" y="1"/>
                </a:lnTo>
                <a:lnTo>
                  <a:pt x="4488536" y="399238"/>
                </a:lnTo>
                <a:lnTo>
                  <a:pt x="4548098" y="399238"/>
                </a:lnTo>
                <a:lnTo>
                  <a:pt x="4947332" y="4"/>
                </a:lnTo>
                <a:lnTo>
                  <a:pt x="4999576" y="4"/>
                </a:lnTo>
                <a:lnTo>
                  <a:pt x="4572425" y="427154"/>
                </a:lnTo>
                <a:lnTo>
                  <a:pt x="4572425" y="483127"/>
                </a:lnTo>
                <a:lnTo>
                  <a:pt x="5043657" y="954361"/>
                </a:lnTo>
                <a:lnTo>
                  <a:pt x="5512408" y="485609"/>
                </a:lnTo>
                <a:lnTo>
                  <a:pt x="5512408" y="424676"/>
                </a:lnTo>
                <a:lnTo>
                  <a:pt x="5087732" y="1"/>
                </a:lnTo>
                <a:lnTo>
                  <a:pt x="5139975" y="1"/>
                </a:lnTo>
                <a:lnTo>
                  <a:pt x="5539212" y="399238"/>
                </a:lnTo>
                <a:lnTo>
                  <a:pt x="5598779" y="399238"/>
                </a:lnTo>
                <a:lnTo>
                  <a:pt x="5998015" y="2"/>
                </a:lnTo>
                <a:lnTo>
                  <a:pt x="6050259" y="2"/>
                </a:lnTo>
                <a:lnTo>
                  <a:pt x="5623233" y="427027"/>
                </a:lnTo>
                <a:lnTo>
                  <a:pt x="5623233" y="483258"/>
                </a:lnTo>
                <a:lnTo>
                  <a:pt x="6094336" y="954363"/>
                </a:lnTo>
                <a:lnTo>
                  <a:pt x="6563216" y="485481"/>
                </a:lnTo>
                <a:lnTo>
                  <a:pt x="6563216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106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0617-B891-443A-A498-3CC19F55DA12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0061-1070-4C8C-BFCE-E10310295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5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0617-B891-443A-A498-3CC19F55DA12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0061-1070-4C8C-BFCE-E10310295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84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0617-B891-443A-A498-3CC19F55DA12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0061-1070-4C8C-BFCE-E10310295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37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0617-B891-443A-A498-3CC19F55DA12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0061-1070-4C8C-BFCE-E10310295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0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0617-B891-443A-A498-3CC19F55DA12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0061-1070-4C8C-BFCE-E10310295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77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0617-B891-443A-A498-3CC19F55DA12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0061-1070-4C8C-BFCE-E103102955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00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E570617-B891-443A-A498-3CC19F55DA12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20A0061-1070-4C8C-BFCE-E103102955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98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nkingS" TargetMode="External"/><Relationship Id="rId2" Type="http://schemas.openxmlformats.org/officeDocument/2006/relationships/hyperlink" Target="http://pinkings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awstein.com/posts/ctci-solutions-contents.html" TargetMode="External"/><Relationship Id="rId4" Type="http://schemas.openxmlformats.org/officeDocument/2006/relationships/hyperlink" Target="qq://txfil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找工作的那些事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商柳</a:t>
            </a:r>
            <a:endParaRPr lang="en-US" altLang="zh-CN" dirty="0" smtClean="0"/>
          </a:p>
          <a:p>
            <a:r>
              <a:rPr lang="en-US" altLang="zh-CN" dirty="0" smtClean="0"/>
              <a:t>2015.4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5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笔试面试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853514"/>
            <a:ext cx="7290054" cy="4885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笔试形式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现场答卷子，在线笔试，带摄像头的不信任版在线笔试</a:t>
            </a:r>
            <a:endParaRPr lang="en-US" altLang="zh-CN" dirty="0"/>
          </a:p>
          <a:p>
            <a:pPr marL="459486" lvl="1" indent="-285750"/>
            <a:r>
              <a:rPr lang="zh-CN" altLang="en-US" dirty="0" smtClean="0"/>
              <a:t>笔试成绩会直接影响面试官印象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面试形式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电面，视频面，现场面（绝大部分）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面试内容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自我介绍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讲讲你印象最深的项目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我们来做道题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你有什么要问我的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面试中需要注意的事项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算法题先和面试官讨论思路，再开始写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提前准备几个问面试官的问题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提前想好自己想要做的方向</a:t>
            </a:r>
            <a:endParaRPr lang="en-US" altLang="zh-CN" dirty="0" smtClean="0"/>
          </a:p>
          <a:p>
            <a:pPr marL="459486" lvl="1" indent="-285750"/>
            <a:r>
              <a:rPr lang="zh-CN" altLang="en-US" dirty="0"/>
              <a:t>带上干粮和水，避免</a:t>
            </a:r>
            <a:r>
              <a:rPr lang="zh-CN" altLang="en-US" dirty="0" smtClean="0"/>
              <a:t>在漫长的等待面试过程中饿晕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笔试面试二三事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阿里百度“食堂面”，美团“最嘈杂但区分度最高面”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11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笔试面试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关于心态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充分准备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尽早开始准备</a:t>
            </a:r>
            <a:endParaRPr lang="en-US" altLang="zh-CN" dirty="0" smtClean="0"/>
          </a:p>
          <a:p>
            <a:pPr marL="459486" lvl="1" indent="-285750"/>
            <a:r>
              <a:rPr lang="zh-CN" altLang="en-US" dirty="0">
                <a:latin typeface="+mn-ea"/>
              </a:rPr>
              <a:t>先面小公司，积累面</a:t>
            </a:r>
            <a:r>
              <a:rPr lang="zh-CN" altLang="en-US" dirty="0" smtClean="0">
                <a:latin typeface="+mn-ea"/>
              </a:rPr>
              <a:t>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积极争取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勇于尝试，不要觉得拿不到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就放弃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表现自信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淡然看待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很多不确定因素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结果看淡，牛奶会有的，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也会有的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68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749828" cy="1499616"/>
          </a:xfrm>
        </p:spPr>
        <p:txBody>
          <a:bodyPr/>
          <a:lstStyle/>
          <a:p>
            <a:r>
              <a:rPr lang="en-US" altLang="zh-CN" cap="none" dirty="0" smtClean="0"/>
              <a:t>Offer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—It</a:t>
            </a:r>
            <a:r>
              <a:rPr lang="zh-CN" altLang="en-US" dirty="0" smtClean="0"/>
              <a:t>公司的大致分类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985319"/>
            <a:ext cx="7290054" cy="4654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成熟的国内互联网公司</a:t>
            </a:r>
            <a:endParaRPr lang="en-US" altLang="zh-CN" dirty="0" smtClean="0"/>
          </a:p>
          <a:p>
            <a:pPr marL="459486" lvl="1" indent="-285750"/>
            <a:r>
              <a:rPr lang="en-US" altLang="zh-CN" dirty="0" smtClean="0"/>
              <a:t>BAT</a:t>
            </a:r>
            <a:r>
              <a:rPr lang="zh-CN" altLang="en-US" dirty="0" smtClean="0"/>
              <a:t>、网易游戏、</a:t>
            </a:r>
            <a:r>
              <a:rPr lang="en-US" altLang="zh-CN" dirty="0" smtClean="0"/>
              <a:t>360</a:t>
            </a:r>
          </a:p>
          <a:p>
            <a:pPr marL="459486" lvl="1" indent="-285750"/>
            <a:r>
              <a:rPr lang="zh-CN" altLang="en-US" dirty="0" smtClean="0"/>
              <a:t>特点：行事规范，名声响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发展中的互联网公司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美团，人人，小米，去哪儿</a:t>
            </a:r>
            <a:r>
              <a:rPr lang="en-US" altLang="zh-CN" dirty="0" smtClean="0"/>
              <a:t>…</a:t>
            </a:r>
          </a:p>
          <a:p>
            <a:pPr marL="459486" lvl="1" indent="-285750"/>
            <a:r>
              <a:rPr lang="zh-CN" altLang="en-US" dirty="0" smtClean="0"/>
              <a:t>特点：可能有户口，技术氛围强，加班严重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外企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微软、雅虎北研、亚马逊</a:t>
            </a:r>
            <a:r>
              <a:rPr lang="en-US" altLang="zh-CN" dirty="0" smtClean="0"/>
              <a:t>…</a:t>
            </a:r>
          </a:p>
          <a:p>
            <a:pPr marL="459486" lvl="1" indent="-285750"/>
            <a:r>
              <a:rPr lang="zh-CN" altLang="en-US" dirty="0" smtClean="0"/>
              <a:t>特点：逼格高，福利好，略清闲，突然被裁概率大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年轻的创业公司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豌豆荚、宜信大数据中心、猿题库</a:t>
            </a:r>
            <a:r>
              <a:rPr lang="en-US" altLang="zh-CN" dirty="0" smtClean="0"/>
              <a:t>…</a:t>
            </a:r>
          </a:p>
          <a:p>
            <a:pPr marL="459486" lvl="1" indent="-285750"/>
            <a:r>
              <a:rPr lang="zh-CN" altLang="en-US" dirty="0" smtClean="0"/>
              <a:t>特点：土豪，期权，累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8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Offer</a:t>
            </a:r>
            <a:r>
              <a:rPr lang="zh-CN" altLang="en-US" dirty="0"/>
              <a:t>选择</a:t>
            </a:r>
            <a:r>
              <a:rPr lang="en-US" altLang="zh-CN" dirty="0"/>
              <a:t>—</a:t>
            </a:r>
            <a:r>
              <a:rPr lang="zh-CN" altLang="en-US" dirty="0" smtClean="0"/>
              <a:t>考虑因素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考虑因素</a:t>
            </a:r>
            <a:r>
              <a:rPr lang="en-US" altLang="zh-CN" dirty="0" smtClean="0"/>
              <a:t> </a:t>
            </a:r>
          </a:p>
          <a:p>
            <a:pPr marL="459486" lvl="1" indent="-285750"/>
            <a:r>
              <a:rPr lang="zh-CN" altLang="en-US" dirty="0" smtClean="0"/>
              <a:t>工作地点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户口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薪资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工作内容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说说我的选择过程</a:t>
            </a:r>
            <a:endParaRPr lang="en-US" altLang="zh-CN" dirty="0" smtClean="0"/>
          </a:p>
          <a:p>
            <a:pPr marL="459486" lvl="1" indent="-285750"/>
            <a:r>
              <a:rPr lang="zh-CN" altLang="en-US" dirty="0"/>
              <a:t>雅</a:t>
            </a:r>
            <a:r>
              <a:rPr lang="zh-CN" altLang="en-US" dirty="0" smtClean="0"/>
              <a:t>虎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小米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谷歌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建议</a:t>
            </a:r>
            <a:endParaRPr lang="en-US" altLang="zh-CN" dirty="0"/>
          </a:p>
          <a:p>
            <a:pPr marL="459486" lvl="1" indent="-285750"/>
            <a:r>
              <a:rPr lang="zh-CN" altLang="en-US" dirty="0" smtClean="0"/>
              <a:t>不要参照别人的选择，不要去论坛上发帖，和家人、最了解你的人商量一下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实在难以选择时，说明两个选择只是</a:t>
            </a:r>
            <a:r>
              <a:rPr lang="en-US" altLang="zh-CN" dirty="0" smtClean="0"/>
              <a:t>49%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51%</a:t>
            </a:r>
            <a:r>
              <a:rPr lang="zh-CN" altLang="en-US" dirty="0" smtClean="0"/>
              <a:t>的差别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抛出硬币的那一刻，你也许就会知道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2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95013" y="3044280"/>
            <a:ext cx="5153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One More Thing…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13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关于程序媛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919416"/>
            <a:ext cx="7290054" cy="45967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我身边的女生去向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大概一半互联网，一半国企银行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结合自身的人生规划</a:t>
            </a:r>
            <a:endParaRPr lang="en-US" altLang="zh-CN" dirty="0" smtClean="0"/>
          </a:p>
          <a:p>
            <a:pPr marL="459486" lvl="1" indent="-285750"/>
            <a:r>
              <a:rPr lang="zh-CN" altLang="en-US" dirty="0"/>
              <a:t>户口对你是否重要：“男生赚钱，女生拿户口”</a:t>
            </a:r>
            <a:endParaRPr lang="en-US" altLang="zh-CN" dirty="0"/>
          </a:p>
          <a:p>
            <a:pPr marL="459486" lvl="1" indent="-285750"/>
            <a:r>
              <a:rPr lang="zh-CN" altLang="en-US" dirty="0"/>
              <a:t>能不能接受</a:t>
            </a:r>
            <a:r>
              <a:rPr lang="zh-CN" altLang="en-US" dirty="0" smtClean="0"/>
              <a:t>加班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是否着急结婚生子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女生就业门槛比男生低</a:t>
            </a:r>
            <a:endParaRPr lang="en-US" altLang="zh-CN" dirty="0"/>
          </a:p>
          <a:p>
            <a:pPr marL="459486" lvl="1" indent="-285750"/>
            <a:r>
              <a:rPr lang="en-US" altLang="zh-CN" dirty="0"/>
              <a:t>Google, </a:t>
            </a:r>
            <a:r>
              <a:rPr lang="zh-CN" altLang="en-US" dirty="0"/>
              <a:t>国内</a:t>
            </a:r>
            <a:r>
              <a:rPr lang="en-US" altLang="zh-CN" dirty="0"/>
              <a:t>IT</a:t>
            </a:r>
          </a:p>
          <a:p>
            <a:pPr marL="0" indent="0">
              <a:buNone/>
            </a:pPr>
            <a:r>
              <a:rPr lang="zh-CN" altLang="en-US" dirty="0"/>
              <a:t>女生在互联网公司里受到优待</a:t>
            </a:r>
            <a:endParaRPr lang="en-US" altLang="zh-CN" dirty="0"/>
          </a:p>
          <a:p>
            <a:pPr marL="459486" lvl="1" indent="-285750"/>
            <a:r>
              <a:rPr lang="zh-CN" altLang="en-US" dirty="0"/>
              <a:t>工作中受到照顾</a:t>
            </a:r>
            <a:endParaRPr lang="en-US" altLang="zh-CN" dirty="0"/>
          </a:p>
          <a:p>
            <a:pPr marL="459486" lvl="1" indent="-285750"/>
            <a:r>
              <a:rPr lang="zh-CN" altLang="en-US" dirty="0"/>
              <a:t>好找男朋友</a:t>
            </a:r>
            <a:endParaRPr lang="en-US" altLang="zh-CN" dirty="0"/>
          </a:p>
          <a:p>
            <a:pPr marL="173736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88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70933" y="2967335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祝大家找到满意的工作！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181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5" y="2286000"/>
            <a:ext cx="7823969" cy="4023360"/>
          </a:xfrm>
        </p:spPr>
        <p:txBody>
          <a:bodyPr/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级硕士，前瞻</a:t>
            </a:r>
            <a:r>
              <a:rPr lang="en-US" altLang="zh-CN" dirty="0" smtClean="0"/>
              <a:t>-</a:t>
            </a:r>
            <a:r>
              <a:rPr lang="zh-CN" altLang="en-US" dirty="0" smtClean="0"/>
              <a:t>虚拟现实课题组</a:t>
            </a:r>
            <a:endParaRPr lang="en-US" altLang="zh-CN" dirty="0" smtClean="0"/>
          </a:p>
          <a:p>
            <a:r>
              <a:rPr lang="zh-CN" altLang="en-US" dirty="0" smtClean="0"/>
              <a:t>方向：互联网公司</a:t>
            </a:r>
            <a:endParaRPr lang="en-US" altLang="zh-CN" dirty="0" smtClean="0"/>
          </a:p>
          <a:p>
            <a:r>
              <a:rPr lang="en-US" altLang="zh-CN" dirty="0" smtClean="0"/>
              <a:t>Offer: </a:t>
            </a:r>
            <a:r>
              <a:rPr lang="zh-CN" altLang="en-US" dirty="0" smtClean="0"/>
              <a:t>阿里无线团队，美团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团队，小米</a:t>
            </a:r>
            <a:r>
              <a:rPr lang="en-US" altLang="zh-CN" dirty="0" err="1" smtClean="0"/>
              <a:t>miui</a:t>
            </a:r>
            <a:r>
              <a:rPr lang="zh-CN" altLang="en-US" dirty="0" smtClean="0"/>
              <a:t>组，百度图片搜索，            谷歌（总部）</a:t>
            </a:r>
            <a:endParaRPr lang="en-US" altLang="zh-CN" dirty="0" smtClean="0"/>
          </a:p>
          <a:p>
            <a:r>
              <a:rPr lang="zh-CN" altLang="en-US" dirty="0" smtClean="0"/>
              <a:t>邮箱：</a:t>
            </a:r>
            <a:r>
              <a:rPr lang="en-US" altLang="zh-CN" dirty="0" smtClean="0"/>
              <a:t>jocyln@qq.com</a:t>
            </a:r>
          </a:p>
          <a:p>
            <a:r>
              <a:rPr lang="zh-CN" altLang="en-US" dirty="0" smtClean="0"/>
              <a:t>主页：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pinkings.github.com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github.com/PinkingS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52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找工作的流程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111239"/>
              </p:ext>
            </p:extLst>
          </p:nvPr>
        </p:nvGraphicFramePr>
        <p:xfrm>
          <a:off x="768351" y="2286000"/>
          <a:ext cx="247735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001232" y="3534034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找工作是需要准备的！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029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944130"/>
            <a:ext cx="7290054" cy="4753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了解自己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你是个什么样的人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你想要怎样的生活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了解企业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企业特点</a:t>
            </a:r>
            <a:endParaRPr lang="en-US" altLang="zh-CN" dirty="0" smtClean="0"/>
          </a:p>
          <a:p>
            <a:endParaRPr lang="en-US" altLang="zh-CN" dirty="0"/>
          </a:p>
          <a:p>
            <a:pPr marL="459486" lvl="1" indent="-285750"/>
            <a:endParaRPr lang="en-US" altLang="zh-CN" dirty="0" smtClean="0"/>
          </a:p>
          <a:p>
            <a:pPr marL="459486" lvl="1" indent="-285750"/>
            <a:endParaRPr lang="en-US" altLang="zh-CN" dirty="0"/>
          </a:p>
          <a:p>
            <a:pPr marL="459486" lvl="1" indent="-285750"/>
            <a:endParaRPr lang="en-US" altLang="zh-CN" dirty="0" smtClean="0"/>
          </a:p>
          <a:p>
            <a:pPr marL="459486" lvl="1" indent="-285750"/>
            <a:endParaRPr lang="en-US" altLang="zh-CN" dirty="0"/>
          </a:p>
          <a:p>
            <a:pPr marL="459486" lvl="1" indent="-285750"/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工作性质</a:t>
            </a:r>
            <a:endParaRPr lang="en-US" altLang="zh-CN" dirty="0" smtClean="0"/>
          </a:p>
          <a:p>
            <a:pPr marL="500634" lvl="3" indent="-17145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zh-CN" altLang="en-US" dirty="0"/>
              <a:t>技术类</a:t>
            </a:r>
            <a:r>
              <a:rPr lang="zh-CN" altLang="en-US" dirty="0" smtClean="0"/>
              <a:t>：研发</a:t>
            </a:r>
            <a:r>
              <a:rPr lang="zh-CN" altLang="en-US" dirty="0"/>
              <a:t>、产品、运维、</a:t>
            </a:r>
            <a:r>
              <a:rPr lang="zh-CN" altLang="en-US" dirty="0" smtClean="0"/>
              <a:t>测试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我选择互联网的原因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04273"/>
              </p:ext>
            </p:extLst>
          </p:nvPr>
        </p:nvGraphicFramePr>
        <p:xfrm>
          <a:off x="1637319" y="3661195"/>
          <a:ext cx="5430748" cy="16609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3122"/>
                <a:gridCol w="788460"/>
                <a:gridCol w="804453"/>
                <a:gridCol w="679708"/>
                <a:gridCol w="672435"/>
                <a:gridCol w="1372570"/>
              </a:tblGrid>
              <a:tr h="5397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行业</a:t>
                      </a:r>
                      <a:endParaRPr lang="zh-CN" alt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/>
                        <a:t>薪水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/>
                        <a:t>福利</a:t>
                      </a:r>
                      <a:endParaRPr lang="zh-CN" altLang="en-US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户口</a:t>
                      </a:r>
                      <a:endParaRPr lang="zh-CN" altLang="en-US" sz="1000" dirty="0"/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工作强度</a:t>
                      </a:r>
                      <a:endParaRPr lang="zh-CN" altLang="en-US" sz="1600" dirty="0"/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其它</a:t>
                      </a:r>
                      <a:endParaRPr lang="zh-CN" altLang="en-US" sz="1600" dirty="0"/>
                    </a:p>
                  </a:txBody>
                  <a:tcPr marL="59968" marR="59968" marT="29988" marB="29988" anchor="ctr"/>
                </a:tc>
              </a:tr>
              <a:tr h="371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国企</a:t>
                      </a:r>
                      <a:endParaRPr lang="zh-CN" altLang="en-US" sz="1600" dirty="0"/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较低</a:t>
                      </a:r>
                      <a:endParaRPr lang="zh-CN" altLang="en-US" sz="1600" dirty="0"/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好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容易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低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稳定</a:t>
                      </a:r>
                      <a:endParaRPr lang="zh-CN" altLang="en-US" sz="1600" dirty="0"/>
                    </a:p>
                  </a:txBody>
                  <a:tcPr marL="59968" marR="59968" marT="29988" marB="29988" anchor="ctr"/>
                </a:tc>
              </a:tr>
              <a:tr h="371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银行金融</a:t>
                      </a:r>
                      <a:endParaRPr lang="zh-CN" altLang="en-US" sz="1600" dirty="0"/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较高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好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容易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较高</a:t>
                      </a:r>
                      <a:endParaRPr lang="zh-CN" altLang="en-US" sz="1600" dirty="0"/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非核心部门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marL="59968" marR="59968" marT="29988" marB="29988" anchor="ctr"/>
                </a:tc>
              </a:tr>
              <a:tr h="371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互联网</a:t>
                      </a:r>
                      <a:endParaRPr lang="zh-CN" altLang="en-US" sz="1600" dirty="0"/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较高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一般</a:t>
                      </a:r>
                      <a:endParaRPr lang="zh-CN" altLang="en-US" sz="1600" dirty="0"/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难</a:t>
                      </a:r>
                      <a:endParaRPr lang="zh-CN" altLang="en-US" sz="1600" dirty="0"/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较高</a:t>
                      </a:r>
                      <a:endParaRPr lang="zh-CN" altLang="en-US" sz="1600" dirty="0"/>
                    </a:p>
                  </a:txBody>
                  <a:tcPr marL="59968" marR="59968" marT="29988" marB="299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发展空间较大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59968" marR="59968" marT="29988" marB="2998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65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简历撰写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935891"/>
            <a:ext cx="7821460" cy="4819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哪些内容要写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个人基本信息（姓名，女生性别，电话，邮箱）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求职目标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教育经历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项目经历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获奖情况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个人技能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社会实践（可选）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哪些内容最好不要写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照片（尤其是生活照</a:t>
            </a:r>
            <a:r>
              <a:rPr lang="zh-CN" altLang="en-US" dirty="0" smtClean="0"/>
              <a:t>，美颜照</a:t>
            </a:r>
            <a:r>
              <a:rPr lang="zh-CN" altLang="en-US" dirty="0" smtClean="0"/>
              <a:t>），</a:t>
            </a:r>
            <a:r>
              <a:rPr lang="zh-CN" altLang="en-US" dirty="0"/>
              <a:t>血型，星座，籍贯，党员</a:t>
            </a:r>
            <a:r>
              <a:rPr lang="en-US" altLang="zh-CN" dirty="0"/>
              <a:t>…no one cares</a:t>
            </a:r>
            <a:r>
              <a:rPr lang="en-US" altLang="zh-CN" dirty="0" smtClean="0"/>
              <a:t>!</a:t>
            </a:r>
          </a:p>
          <a:p>
            <a:pPr marL="0" indent="0">
              <a:buNone/>
            </a:pPr>
            <a:r>
              <a:rPr lang="zh-CN" altLang="en-US" dirty="0"/>
              <a:t>注意事项</a:t>
            </a:r>
            <a:endParaRPr lang="en-US" altLang="zh-CN" dirty="0"/>
          </a:p>
          <a:p>
            <a:pPr marL="459486" lvl="1" indent="-285750"/>
            <a:r>
              <a:rPr lang="zh-CN" altLang="en-US" dirty="0"/>
              <a:t>一页</a:t>
            </a:r>
            <a:endParaRPr lang="en-US" altLang="zh-CN" dirty="0"/>
          </a:p>
          <a:p>
            <a:pPr marL="459486" lvl="1" indent="-285750"/>
            <a:r>
              <a:rPr lang="en-US" altLang="zh-CN" dirty="0"/>
              <a:t>STAR</a:t>
            </a:r>
            <a:r>
              <a:rPr lang="zh-CN" altLang="en-US" dirty="0"/>
              <a:t>准则</a:t>
            </a:r>
            <a:endParaRPr lang="en-US" altLang="zh-CN" dirty="0"/>
          </a:p>
          <a:p>
            <a:pPr marL="459486" lvl="1" indent="-285750"/>
            <a:r>
              <a:rPr lang="zh-CN" altLang="en-US" dirty="0"/>
              <a:t>用数据说话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303611" y="5999459"/>
            <a:ext cx="1186211" cy="455771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Situation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3729270" y="5376497"/>
            <a:ext cx="3249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S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809903" y="5999459"/>
            <a:ext cx="1186211" cy="455771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Target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5304875" y="5376497"/>
            <a:ext cx="3159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T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16195" y="5998956"/>
            <a:ext cx="1186212" cy="456777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Action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6737255" y="5372121"/>
            <a:ext cx="3440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822489" y="5999459"/>
            <a:ext cx="1186210" cy="455770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Result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矩形 9"/>
          <p:cNvSpPr>
            <a:spLocks noChangeArrowheads="1"/>
          </p:cNvSpPr>
          <p:nvPr/>
        </p:nvSpPr>
        <p:spPr bwMode="auto">
          <a:xfrm>
            <a:off x="8244458" y="5372121"/>
            <a:ext cx="345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R</a:t>
            </a:r>
          </a:p>
        </p:txBody>
      </p:sp>
      <p:sp>
        <p:nvSpPr>
          <p:cNvPr id="13" name="燕尾形箭头 10"/>
          <p:cNvSpPr/>
          <p:nvPr/>
        </p:nvSpPr>
        <p:spPr>
          <a:xfrm>
            <a:off x="4521973" y="6165334"/>
            <a:ext cx="263851" cy="136084"/>
          </a:xfrm>
          <a:custGeom>
            <a:avLst/>
            <a:gdLst>
              <a:gd name="connsiteX0" fmla="*/ 0 w 3408880"/>
              <a:gd name="connsiteY0" fmla="*/ 671191 h 2684762"/>
              <a:gd name="connsiteX1" fmla="*/ 2066499 w 3408880"/>
              <a:gd name="connsiteY1" fmla="*/ 671191 h 2684762"/>
              <a:gd name="connsiteX2" fmla="*/ 2066499 w 3408880"/>
              <a:gd name="connsiteY2" fmla="*/ 0 h 2684762"/>
              <a:gd name="connsiteX3" fmla="*/ 3408880 w 3408880"/>
              <a:gd name="connsiteY3" fmla="*/ 1342381 h 2684762"/>
              <a:gd name="connsiteX4" fmla="*/ 2066499 w 3408880"/>
              <a:gd name="connsiteY4" fmla="*/ 2684762 h 2684762"/>
              <a:gd name="connsiteX5" fmla="*/ 2066499 w 3408880"/>
              <a:gd name="connsiteY5" fmla="*/ 2013572 h 2684762"/>
              <a:gd name="connsiteX6" fmla="*/ 0 w 3408880"/>
              <a:gd name="connsiteY6" fmla="*/ 2013572 h 2684762"/>
              <a:gd name="connsiteX7" fmla="*/ 671191 w 3408880"/>
              <a:gd name="connsiteY7" fmla="*/ 1342381 h 2684762"/>
              <a:gd name="connsiteX8" fmla="*/ 0 w 3408880"/>
              <a:gd name="connsiteY8" fmla="*/ 671191 h 2684762"/>
              <a:gd name="connsiteX0" fmla="*/ 571500 w 3408880"/>
              <a:gd name="connsiteY0" fmla="*/ 601341 h 2684762"/>
              <a:gd name="connsiteX1" fmla="*/ 2066499 w 3408880"/>
              <a:gd name="connsiteY1" fmla="*/ 671191 h 2684762"/>
              <a:gd name="connsiteX2" fmla="*/ 2066499 w 3408880"/>
              <a:gd name="connsiteY2" fmla="*/ 0 h 2684762"/>
              <a:gd name="connsiteX3" fmla="*/ 3408880 w 3408880"/>
              <a:gd name="connsiteY3" fmla="*/ 1342381 h 2684762"/>
              <a:gd name="connsiteX4" fmla="*/ 2066499 w 3408880"/>
              <a:gd name="connsiteY4" fmla="*/ 2684762 h 2684762"/>
              <a:gd name="connsiteX5" fmla="*/ 2066499 w 3408880"/>
              <a:gd name="connsiteY5" fmla="*/ 2013572 h 2684762"/>
              <a:gd name="connsiteX6" fmla="*/ 0 w 3408880"/>
              <a:gd name="connsiteY6" fmla="*/ 2013572 h 2684762"/>
              <a:gd name="connsiteX7" fmla="*/ 671191 w 3408880"/>
              <a:gd name="connsiteY7" fmla="*/ 1342381 h 2684762"/>
              <a:gd name="connsiteX8" fmla="*/ 571500 w 3408880"/>
              <a:gd name="connsiteY8" fmla="*/ 601341 h 2684762"/>
              <a:gd name="connsiteX0" fmla="*/ 571500 w 3408880"/>
              <a:gd name="connsiteY0" fmla="*/ 601341 h 2684762"/>
              <a:gd name="connsiteX1" fmla="*/ 2066499 w 3408880"/>
              <a:gd name="connsiteY1" fmla="*/ 671191 h 2684762"/>
              <a:gd name="connsiteX2" fmla="*/ 2066499 w 3408880"/>
              <a:gd name="connsiteY2" fmla="*/ 0 h 2684762"/>
              <a:gd name="connsiteX3" fmla="*/ 3408880 w 3408880"/>
              <a:gd name="connsiteY3" fmla="*/ 1342381 h 2684762"/>
              <a:gd name="connsiteX4" fmla="*/ 2066499 w 3408880"/>
              <a:gd name="connsiteY4" fmla="*/ 2684762 h 2684762"/>
              <a:gd name="connsiteX5" fmla="*/ 2066499 w 3408880"/>
              <a:gd name="connsiteY5" fmla="*/ 2013572 h 2684762"/>
              <a:gd name="connsiteX6" fmla="*/ 0 w 3408880"/>
              <a:gd name="connsiteY6" fmla="*/ 2013572 h 2684762"/>
              <a:gd name="connsiteX7" fmla="*/ 671191 w 3408880"/>
              <a:gd name="connsiteY7" fmla="*/ 1342381 h 2684762"/>
              <a:gd name="connsiteX8" fmla="*/ 571306 w 3408880"/>
              <a:gd name="connsiteY8" fmla="*/ 624458 h 2684762"/>
              <a:gd name="connsiteX9" fmla="*/ 571500 w 3408880"/>
              <a:gd name="connsiteY9" fmla="*/ 601341 h 2684762"/>
              <a:gd name="connsiteX0" fmla="*/ 38100 w 3408880"/>
              <a:gd name="connsiteY0" fmla="*/ 277491 h 2684762"/>
              <a:gd name="connsiteX1" fmla="*/ 2066499 w 3408880"/>
              <a:gd name="connsiteY1" fmla="*/ 671191 h 2684762"/>
              <a:gd name="connsiteX2" fmla="*/ 2066499 w 3408880"/>
              <a:gd name="connsiteY2" fmla="*/ 0 h 2684762"/>
              <a:gd name="connsiteX3" fmla="*/ 3408880 w 3408880"/>
              <a:gd name="connsiteY3" fmla="*/ 1342381 h 2684762"/>
              <a:gd name="connsiteX4" fmla="*/ 2066499 w 3408880"/>
              <a:gd name="connsiteY4" fmla="*/ 2684762 h 2684762"/>
              <a:gd name="connsiteX5" fmla="*/ 2066499 w 3408880"/>
              <a:gd name="connsiteY5" fmla="*/ 2013572 h 2684762"/>
              <a:gd name="connsiteX6" fmla="*/ 0 w 3408880"/>
              <a:gd name="connsiteY6" fmla="*/ 2013572 h 2684762"/>
              <a:gd name="connsiteX7" fmla="*/ 671191 w 3408880"/>
              <a:gd name="connsiteY7" fmla="*/ 1342381 h 2684762"/>
              <a:gd name="connsiteX8" fmla="*/ 571306 w 3408880"/>
              <a:gd name="connsiteY8" fmla="*/ 624458 h 2684762"/>
              <a:gd name="connsiteX9" fmla="*/ 38100 w 3408880"/>
              <a:gd name="connsiteY9" fmla="*/ 277491 h 2684762"/>
              <a:gd name="connsiteX0" fmla="*/ 298644 w 3669424"/>
              <a:gd name="connsiteY0" fmla="*/ 277491 h 2684762"/>
              <a:gd name="connsiteX1" fmla="*/ 2327043 w 3669424"/>
              <a:gd name="connsiteY1" fmla="*/ 671191 h 2684762"/>
              <a:gd name="connsiteX2" fmla="*/ 2327043 w 3669424"/>
              <a:gd name="connsiteY2" fmla="*/ 0 h 2684762"/>
              <a:gd name="connsiteX3" fmla="*/ 3669424 w 3669424"/>
              <a:gd name="connsiteY3" fmla="*/ 1342381 h 2684762"/>
              <a:gd name="connsiteX4" fmla="*/ 2327043 w 3669424"/>
              <a:gd name="connsiteY4" fmla="*/ 2684762 h 2684762"/>
              <a:gd name="connsiteX5" fmla="*/ 2327043 w 3669424"/>
              <a:gd name="connsiteY5" fmla="*/ 2013572 h 2684762"/>
              <a:gd name="connsiteX6" fmla="*/ 260544 w 3669424"/>
              <a:gd name="connsiteY6" fmla="*/ 2013572 h 2684762"/>
              <a:gd name="connsiteX7" fmla="*/ 931735 w 3669424"/>
              <a:gd name="connsiteY7" fmla="*/ 1342381 h 2684762"/>
              <a:gd name="connsiteX8" fmla="*/ 0 w 3669424"/>
              <a:gd name="connsiteY8" fmla="*/ 427608 h 2684762"/>
              <a:gd name="connsiteX9" fmla="*/ 298644 w 3669424"/>
              <a:gd name="connsiteY9" fmla="*/ 277491 h 2684762"/>
              <a:gd name="connsiteX0" fmla="*/ 927294 w 3669424"/>
              <a:gd name="connsiteY0" fmla="*/ 614041 h 2684762"/>
              <a:gd name="connsiteX1" fmla="*/ 2327043 w 3669424"/>
              <a:gd name="connsiteY1" fmla="*/ 671191 h 2684762"/>
              <a:gd name="connsiteX2" fmla="*/ 2327043 w 3669424"/>
              <a:gd name="connsiteY2" fmla="*/ 0 h 2684762"/>
              <a:gd name="connsiteX3" fmla="*/ 3669424 w 3669424"/>
              <a:gd name="connsiteY3" fmla="*/ 1342381 h 2684762"/>
              <a:gd name="connsiteX4" fmla="*/ 2327043 w 3669424"/>
              <a:gd name="connsiteY4" fmla="*/ 2684762 h 2684762"/>
              <a:gd name="connsiteX5" fmla="*/ 2327043 w 3669424"/>
              <a:gd name="connsiteY5" fmla="*/ 2013572 h 2684762"/>
              <a:gd name="connsiteX6" fmla="*/ 260544 w 3669424"/>
              <a:gd name="connsiteY6" fmla="*/ 2013572 h 2684762"/>
              <a:gd name="connsiteX7" fmla="*/ 931735 w 3669424"/>
              <a:gd name="connsiteY7" fmla="*/ 1342381 h 2684762"/>
              <a:gd name="connsiteX8" fmla="*/ 0 w 3669424"/>
              <a:gd name="connsiteY8" fmla="*/ 427608 h 2684762"/>
              <a:gd name="connsiteX9" fmla="*/ 927294 w 3669424"/>
              <a:gd name="connsiteY9" fmla="*/ 614041 h 2684762"/>
              <a:gd name="connsiteX0" fmla="*/ 927294 w 3669424"/>
              <a:gd name="connsiteY0" fmla="*/ 614041 h 2684762"/>
              <a:gd name="connsiteX1" fmla="*/ 2327043 w 3669424"/>
              <a:gd name="connsiteY1" fmla="*/ 671191 h 2684762"/>
              <a:gd name="connsiteX2" fmla="*/ 2327043 w 3669424"/>
              <a:gd name="connsiteY2" fmla="*/ 0 h 2684762"/>
              <a:gd name="connsiteX3" fmla="*/ 3669424 w 3669424"/>
              <a:gd name="connsiteY3" fmla="*/ 1342381 h 2684762"/>
              <a:gd name="connsiteX4" fmla="*/ 2327043 w 3669424"/>
              <a:gd name="connsiteY4" fmla="*/ 2684762 h 2684762"/>
              <a:gd name="connsiteX5" fmla="*/ 2327043 w 3669424"/>
              <a:gd name="connsiteY5" fmla="*/ 2013572 h 2684762"/>
              <a:gd name="connsiteX6" fmla="*/ 260544 w 3669424"/>
              <a:gd name="connsiteY6" fmla="*/ 2013572 h 2684762"/>
              <a:gd name="connsiteX7" fmla="*/ 931735 w 3669424"/>
              <a:gd name="connsiteY7" fmla="*/ 1342381 h 2684762"/>
              <a:gd name="connsiteX8" fmla="*/ 0 w 3669424"/>
              <a:gd name="connsiteY8" fmla="*/ 427608 h 2684762"/>
              <a:gd name="connsiteX9" fmla="*/ 927294 w 3669424"/>
              <a:gd name="connsiteY9" fmla="*/ 614041 h 2684762"/>
              <a:gd name="connsiteX0" fmla="*/ 927294 w 3669424"/>
              <a:gd name="connsiteY0" fmla="*/ 614041 h 2684762"/>
              <a:gd name="connsiteX1" fmla="*/ 2327043 w 3669424"/>
              <a:gd name="connsiteY1" fmla="*/ 671191 h 2684762"/>
              <a:gd name="connsiteX2" fmla="*/ 2327043 w 3669424"/>
              <a:gd name="connsiteY2" fmla="*/ 0 h 2684762"/>
              <a:gd name="connsiteX3" fmla="*/ 3669424 w 3669424"/>
              <a:gd name="connsiteY3" fmla="*/ 1342381 h 2684762"/>
              <a:gd name="connsiteX4" fmla="*/ 2327043 w 3669424"/>
              <a:gd name="connsiteY4" fmla="*/ 2684762 h 2684762"/>
              <a:gd name="connsiteX5" fmla="*/ 2327043 w 3669424"/>
              <a:gd name="connsiteY5" fmla="*/ 2013572 h 2684762"/>
              <a:gd name="connsiteX6" fmla="*/ 260544 w 3669424"/>
              <a:gd name="connsiteY6" fmla="*/ 2013572 h 2684762"/>
              <a:gd name="connsiteX7" fmla="*/ 931735 w 3669424"/>
              <a:gd name="connsiteY7" fmla="*/ 1342381 h 2684762"/>
              <a:gd name="connsiteX8" fmla="*/ 0 w 3669424"/>
              <a:gd name="connsiteY8" fmla="*/ 427608 h 2684762"/>
              <a:gd name="connsiteX9" fmla="*/ 927294 w 3669424"/>
              <a:gd name="connsiteY9" fmla="*/ 614041 h 2684762"/>
              <a:gd name="connsiteX0" fmla="*/ 927294 w 3669424"/>
              <a:gd name="connsiteY0" fmla="*/ 614041 h 2684762"/>
              <a:gd name="connsiteX1" fmla="*/ 914400 w 3669424"/>
              <a:gd name="connsiteY1" fmla="*/ 592708 h 2684762"/>
              <a:gd name="connsiteX2" fmla="*/ 2327043 w 3669424"/>
              <a:gd name="connsiteY2" fmla="*/ 671191 h 2684762"/>
              <a:gd name="connsiteX3" fmla="*/ 2327043 w 3669424"/>
              <a:gd name="connsiteY3" fmla="*/ 0 h 2684762"/>
              <a:gd name="connsiteX4" fmla="*/ 3669424 w 3669424"/>
              <a:gd name="connsiteY4" fmla="*/ 1342381 h 2684762"/>
              <a:gd name="connsiteX5" fmla="*/ 2327043 w 3669424"/>
              <a:gd name="connsiteY5" fmla="*/ 2684762 h 2684762"/>
              <a:gd name="connsiteX6" fmla="*/ 2327043 w 3669424"/>
              <a:gd name="connsiteY6" fmla="*/ 2013572 h 2684762"/>
              <a:gd name="connsiteX7" fmla="*/ 260544 w 3669424"/>
              <a:gd name="connsiteY7" fmla="*/ 2013572 h 2684762"/>
              <a:gd name="connsiteX8" fmla="*/ 931735 w 3669424"/>
              <a:gd name="connsiteY8" fmla="*/ 1342381 h 2684762"/>
              <a:gd name="connsiteX9" fmla="*/ 0 w 3669424"/>
              <a:gd name="connsiteY9" fmla="*/ 427608 h 2684762"/>
              <a:gd name="connsiteX10" fmla="*/ 927294 w 3669424"/>
              <a:gd name="connsiteY10" fmla="*/ 614041 h 2684762"/>
              <a:gd name="connsiteX0" fmla="*/ 927294 w 3669424"/>
              <a:gd name="connsiteY0" fmla="*/ 614041 h 2684762"/>
              <a:gd name="connsiteX1" fmla="*/ 1301750 w 3669424"/>
              <a:gd name="connsiteY1" fmla="*/ 719708 h 2684762"/>
              <a:gd name="connsiteX2" fmla="*/ 2327043 w 3669424"/>
              <a:gd name="connsiteY2" fmla="*/ 671191 h 2684762"/>
              <a:gd name="connsiteX3" fmla="*/ 2327043 w 3669424"/>
              <a:gd name="connsiteY3" fmla="*/ 0 h 2684762"/>
              <a:gd name="connsiteX4" fmla="*/ 3669424 w 3669424"/>
              <a:gd name="connsiteY4" fmla="*/ 1342381 h 2684762"/>
              <a:gd name="connsiteX5" fmla="*/ 2327043 w 3669424"/>
              <a:gd name="connsiteY5" fmla="*/ 2684762 h 2684762"/>
              <a:gd name="connsiteX6" fmla="*/ 2327043 w 3669424"/>
              <a:gd name="connsiteY6" fmla="*/ 2013572 h 2684762"/>
              <a:gd name="connsiteX7" fmla="*/ 260544 w 3669424"/>
              <a:gd name="connsiteY7" fmla="*/ 2013572 h 2684762"/>
              <a:gd name="connsiteX8" fmla="*/ 931735 w 3669424"/>
              <a:gd name="connsiteY8" fmla="*/ 1342381 h 2684762"/>
              <a:gd name="connsiteX9" fmla="*/ 0 w 3669424"/>
              <a:gd name="connsiteY9" fmla="*/ 427608 h 2684762"/>
              <a:gd name="connsiteX10" fmla="*/ 927294 w 3669424"/>
              <a:gd name="connsiteY10" fmla="*/ 614041 h 2684762"/>
              <a:gd name="connsiteX0" fmla="*/ 927294 w 3669424"/>
              <a:gd name="connsiteY0" fmla="*/ 614041 h 2684762"/>
              <a:gd name="connsiteX1" fmla="*/ 1301750 w 3669424"/>
              <a:gd name="connsiteY1" fmla="*/ 719708 h 2684762"/>
              <a:gd name="connsiteX2" fmla="*/ 1308100 w 3669424"/>
              <a:gd name="connsiteY2" fmla="*/ 719708 h 2684762"/>
              <a:gd name="connsiteX3" fmla="*/ 2327043 w 3669424"/>
              <a:gd name="connsiteY3" fmla="*/ 671191 h 2684762"/>
              <a:gd name="connsiteX4" fmla="*/ 2327043 w 3669424"/>
              <a:gd name="connsiteY4" fmla="*/ 0 h 2684762"/>
              <a:gd name="connsiteX5" fmla="*/ 3669424 w 3669424"/>
              <a:gd name="connsiteY5" fmla="*/ 1342381 h 2684762"/>
              <a:gd name="connsiteX6" fmla="*/ 2327043 w 3669424"/>
              <a:gd name="connsiteY6" fmla="*/ 2684762 h 2684762"/>
              <a:gd name="connsiteX7" fmla="*/ 2327043 w 3669424"/>
              <a:gd name="connsiteY7" fmla="*/ 2013572 h 2684762"/>
              <a:gd name="connsiteX8" fmla="*/ 260544 w 3669424"/>
              <a:gd name="connsiteY8" fmla="*/ 2013572 h 2684762"/>
              <a:gd name="connsiteX9" fmla="*/ 931735 w 3669424"/>
              <a:gd name="connsiteY9" fmla="*/ 1342381 h 2684762"/>
              <a:gd name="connsiteX10" fmla="*/ 0 w 3669424"/>
              <a:gd name="connsiteY10" fmla="*/ 427608 h 2684762"/>
              <a:gd name="connsiteX11" fmla="*/ 927294 w 3669424"/>
              <a:gd name="connsiteY11" fmla="*/ 614041 h 2684762"/>
              <a:gd name="connsiteX0" fmla="*/ 927294 w 3669424"/>
              <a:gd name="connsiteY0" fmla="*/ 614041 h 2684762"/>
              <a:gd name="connsiteX1" fmla="*/ 1301750 w 3669424"/>
              <a:gd name="connsiteY1" fmla="*/ 719708 h 2684762"/>
              <a:gd name="connsiteX2" fmla="*/ 1574800 w 3669424"/>
              <a:gd name="connsiteY2" fmla="*/ 770508 h 2684762"/>
              <a:gd name="connsiteX3" fmla="*/ 2327043 w 3669424"/>
              <a:gd name="connsiteY3" fmla="*/ 671191 h 2684762"/>
              <a:gd name="connsiteX4" fmla="*/ 2327043 w 3669424"/>
              <a:gd name="connsiteY4" fmla="*/ 0 h 2684762"/>
              <a:gd name="connsiteX5" fmla="*/ 3669424 w 3669424"/>
              <a:gd name="connsiteY5" fmla="*/ 1342381 h 2684762"/>
              <a:gd name="connsiteX6" fmla="*/ 2327043 w 3669424"/>
              <a:gd name="connsiteY6" fmla="*/ 2684762 h 2684762"/>
              <a:gd name="connsiteX7" fmla="*/ 2327043 w 3669424"/>
              <a:gd name="connsiteY7" fmla="*/ 2013572 h 2684762"/>
              <a:gd name="connsiteX8" fmla="*/ 260544 w 3669424"/>
              <a:gd name="connsiteY8" fmla="*/ 2013572 h 2684762"/>
              <a:gd name="connsiteX9" fmla="*/ 931735 w 3669424"/>
              <a:gd name="connsiteY9" fmla="*/ 1342381 h 2684762"/>
              <a:gd name="connsiteX10" fmla="*/ 0 w 3669424"/>
              <a:gd name="connsiteY10" fmla="*/ 427608 h 2684762"/>
              <a:gd name="connsiteX11" fmla="*/ 927294 w 3669424"/>
              <a:gd name="connsiteY11" fmla="*/ 614041 h 2684762"/>
              <a:gd name="connsiteX0" fmla="*/ 927294 w 3669424"/>
              <a:gd name="connsiteY0" fmla="*/ 614041 h 2684762"/>
              <a:gd name="connsiteX1" fmla="*/ 1123950 w 3669424"/>
              <a:gd name="connsiteY1" fmla="*/ 726058 h 2684762"/>
              <a:gd name="connsiteX2" fmla="*/ 1574800 w 3669424"/>
              <a:gd name="connsiteY2" fmla="*/ 770508 h 2684762"/>
              <a:gd name="connsiteX3" fmla="*/ 2327043 w 3669424"/>
              <a:gd name="connsiteY3" fmla="*/ 671191 h 2684762"/>
              <a:gd name="connsiteX4" fmla="*/ 2327043 w 3669424"/>
              <a:gd name="connsiteY4" fmla="*/ 0 h 2684762"/>
              <a:gd name="connsiteX5" fmla="*/ 3669424 w 3669424"/>
              <a:gd name="connsiteY5" fmla="*/ 1342381 h 2684762"/>
              <a:gd name="connsiteX6" fmla="*/ 2327043 w 3669424"/>
              <a:gd name="connsiteY6" fmla="*/ 2684762 h 2684762"/>
              <a:gd name="connsiteX7" fmla="*/ 2327043 w 3669424"/>
              <a:gd name="connsiteY7" fmla="*/ 2013572 h 2684762"/>
              <a:gd name="connsiteX8" fmla="*/ 260544 w 3669424"/>
              <a:gd name="connsiteY8" fmla="*/ 2013572 h 2684762"/>
              <a:gd name="connsiteX9" fmla="*/ 931735 w 3669424"/>
              <a:gd name="connsiteY9" fmla="*/ 1342381 h 2684762"/>
              <a:gd name="connsiteX10" fmla="*/ 0 w 3669424"/>
              <a:gd name="connsiteY10" fmla="*/ 427608 h 2684762"/>
              <a:gd name="connsiteX11" fmla="*/ 927294 w 3669424"/>
              <a:gd name="connsiteY11" fmla="*/ 614041 h 2684762"/>
              <a:gd name="connsiteX0" fmla="*/ 927294 w 3669424"/>
              <a:gd name="connsiteY0" fmla="*/ 614041 h 2684762"/>
              <a:gd name="connsiteX1" fmla="*/ 419100 w 3669424"/>
              <a:gd name="connsiteY1" fmla="*/ 516508 h 2684762"/>
              <a:gd name="connsiteX2" fmla="*/ 1123950 w 3669424"/>
              <a:gd name="connsiteY2" fmla="*/ 726058 h 2684762"/>
              <a:gd name="connsiteX3" fmla="*/ 1574800 w 3669424"/>
              <a:gd name="connsiteY3" fmla="*/ 770508 h 2684762"/>
              <a:gd name="connsiteX4" fmla="*/ 2327043 w 3669424"/>
              <a:gd name="connsiteY4" fmla="*/ 671191 h 2684762"/>
              <a:gd name="connsiteX5" fmla="*/ 2327043 w 3669424"/>
              <a:gd name="connsiteY5" fmla="*/ 0 h 2684762"/>
              <a:gd name="connsiteX6" fmla="*/ 3669424 w 3669424"/>
              <a:gd name="connsiteY6" fmla="*/ 1342381 h 2684762"/>
              <a:gd name="connsiteX7" fmla="*/ 2327043 w 3669424"/>
              <a:gd name="connsiteY7" fmla="*/ 2684762 h 2684762"/>
              <a:gd name="connsiteX8" fmla="*/ 2327043 w 3669424"/>
              <a:gd name="connsiteY8" fmla="*/ 2013572 h 2684762"/>
              <a:gd name="connsiteX9" fmla="*/ 260544 w 3669424"/>
              <a:gd name="connsiteY9" fmla="*/ 2013572 h 2684762"/>
              <a:gd name="connsiteX10" fmla="*/ 931735 w 3669424"/>
              <a:gd name="connsiteY10" fmla="*/ 1342381 h 2684762"/>
              <a:gd name="connsiteX11" fmla="*/ 0 w 3669424"/>
              <a:gd name="connsiteY11" fmla="*/ 427608 h 2684762"/>
              <a:gd name="connsiteX12" fmla="*/ 927294 w 3669424"/>
              <a:gd name="connsiteY12" fmla="*/ 614041 h 2684762"/>
              <a:gd name="connsiteX0" fmla="*/ 235146 w 3669426"/>
              <a:gd name="connsiteY0" fmla="*/ 506091 h 2684762"/>
              <a:gd name="connsiteX1" fmla="*/ 419102 w 3669426"/>
              <a:gd name="connsiteY1" fmla="*/ 516508 h 2684762"/>
              <a:gd name="connsiteX2" fmla="*/ 1123952 w 3669426"/>
              <a:gd name="connsiteY2" fmla="*/ 726058 h 2684762"/>
              <a:gd name="connsiteX3" fmla="*/ 1574802 w 3669426"/>
              <a:gd name="connsiteY3" fmla="*/ 770508 h 2684762"/>
              <a:gd name="connsiteX4" fmla="*/ 2327045 w 3669426"/>
              <a:gd name="connsiteY4" fmla="*/ 671191 h 2684762"/>
              <a:gd name="connsiteX5" fmla="*/ 2327045 w 3669426"/>
              <a:gd name="connsiteY5" fmla="*/ 0 h 2684762"/>
              <a:gd name="connsiteX6" fmla="*/ 3669426 w 3669426"/>
              <a:gd name="connsiteY6" fmla="*/ 1342381 h 2684762"/>
              <a:gd name="connsiteX7" fmla="*/ 2327045 w 3669426"/>
              <a:gd name="connsiteY7" fmla="*/ 2684762 h 2684762"/>
              <a:gd name="connsiteX8" fmla="*/ 2327045 w 3669426"/>
              <a:gd name="connsiteY8" fmla="*/ 2013572 h 2684762"/>
              <a:gd name="connsiteX9" fmla="*/ 260546 w 3669426"/>
              <a:gd name="connsiteY9" fmla="*/ 2013572 h 2684762"/>
              <a:gd name="connsiteX10" fmla="*/ 931737 w 3669426"/>
              <a:gd name="connsiteY10" fmla="*/ 1342381 h 2684762"/>
              <a:gd name="connsiteX11" fmla="*/ 2 w 3669426"/>
              <a:gd name="connsiteY11" fmla="*/ 427608 h 2684762"/>
              <a:gd name="connsiteX12" fmla="*/ 235146 w 3669426"/>
              <a:gd name="connsiteY12" fmla="*/ 506091 h 2684762"/>
              <a:gd name="connsiteX0" fmla="*/ 262889 w 3697169"/>
              <a:gd name="connsiteY0" fmla="*/ 506091 h 2684762"/>
              <a:gd name="connsiteX1" fmla="*/ 446845 w 3697169"/>
              <a:gd name="connsiteY1" fmla="*/ 516508 h 2684762"/>
              <a:gd name="connsiteX2" fmla="*/ 1151695 w 3697169"/>
              <a:gd name="connsiteY2" fmla="*/ 726058 h 2684762"/>
              <a:gd name="connsiteX3" fmla="*/ 1602545 w 3697169"/>
              <a:gd name="connsiteY3" fmla="*/ 770508 h 2684762"/>
              <a:gd name="connsiteX4" fmla="*/ 2354788 w 3697169"/>
              <a:gd name="connsiteY4" fmla="*/ 671191 h 2684762"/>
              <a:gd name="connsiteX5" fmla="*/ 2354788 w 3697169"/>
              <a:gd name="connsiteY5" fmla="*/ 0 h 2684762"/>
              <a:gd name="connsiteX6" fmla="*/ 3697169 w 3697169"/>
              <a:gd name="connsiteY6" fmla="*/ 1342381 h 2684762"/>
              <a:gd name="connsiteX7" fmla="*/ 2354788 w 3697169"/>
              <a:gd name="connsiteY7" fmla="*/ 2684762 h 2684762"/>
              <a:gd name="connsiteX8" fmla="*/ 2354788 w 3697169"/>
              <a:gd name="connsiteY8" fmla="*/ 2013572 h 2684762"/>
              <a:gd name="connsiteX9" fmla="*/ 288289 w 3697169"/>
              <a:gd name="connsiteY9" fmla="*/ 2013572 h 2684762"/>
              <a:gd name="connsiteX10" fmla="*/ 959480 w 3697169"/>
              <a:gd name="connsiteY10" fmla="*/ 1342381 h 2684762"/>
              <a:gd name="connsiteX11" fmla="*/ 27745 w 3697169"/>
              <a:gd name="connsiteY11" fmla="*/ 427608 h 2684762"/>
              <a:gd name="connsiteX12" fmla="*/ 262889 w 3697169"/>
              <a:gd name="connsiteY12" fmla="*/ 506091 h 2684762"/>
              <a:gd name="connsiteX0" fmla="*/ 263340 w 3697620"/>
              <a:gd name="connsiteY0" fmla="*/ 506091 h 2684762"/>
              <a:gd name="connsiteX1" fmla="*/ 485396 w 3697620"/>
              <a:gd name="connsiteY1" fmla="*/ 592708 h 2684762"/>
              <a:gd name="connsiteX2" fmla="*/ 1152146 w 3697620"/>
              <a:gd name="connsiteY2" fmla="*/ 726058 h 2684762"/>
              <a:gd name="connsiteX3" fmla="*/ 1602996 w 3697620"/>
              <a:gd name="connsiteY3" fmla="*/ 770508 h 2684762"/>
              <a:gd name="connsiteX4" fmla="*/ 2355239 w 3697620"/>
              <a:gd name="connsiteY4" fmla="*/ 671191 h 2684762"/>
              <a:gd name="connsiteX5" fmla="*/ 2355239 w 3697620"/>
              <a:gd name="connsiteY5" fmla="*/ 0 h 2684762"/>
              <a:gd name="connsiteX6" fmla="*/ 3697620 w 3697620"/>
              <a:gd name="connsiteY6" fmla="*/ 1342381 h 2684762"/>
              <a:gd name="connsiteX7" fmla="*/ 2355239 w 3697620"/>
              <a:gd name="connsiteY7" fmla="*/ 2684762 h 2684762"/>
              <a:gd name="connsiteX8" fmla="*/ 2355239 w 3697620"/>
              <a:gd name="connsiteY8" fmla="*/ 2013572 h 2684762"/>
              <a:gd name="connsiteX9" fmla="*/ 288740 w 3697620"/>
              <a:gd name="connsiteY9" fmla="*/ 2013572 h 2684762"/>
              <a:gd name="connsiteX10" fmla="*/ 959931 w 3697620"/>
              <a:gd name="connsiteY10" fmla="*/ 1342381 h 2684762"/>
              <a:gd name="connsiteX11" fmla="*/ 28196 w 3697620"/>
              <a:gd name="connsiteY11" fmla="*/ 427608 h 2684762"/>
              <a:gd name="connsiteX12" fmla="*/ 263340 w 3697620"/>
              <a:gd name="connsiteY12" fmla="*/ 506091 h 2684762"/>
              <a:gd name="connsiteX0" fmla="*/ 263340 w 3697620"/>
              <a:gd name="connsiteY0" fmla="*/ 506091 h 2684762"/>
              <a:gd name="connsiteX1" fmla="*/ 485396 w 3697620"/>
              <a:gd name="connsiteY1" fmla="*/ 592708 h 2684762"/>
              <a:gd name="connsiteX2" fmla="*/ 1152146 w 3697620"/>
              <a:gd name="connsiteY2" fmla="*/ 726058 h 2684762"/>
              <a:gd name="connsiteX3" fmla="*/ 1602996 w 3697620"/>
              <a:gd name="connsiteY3" fmla="*/ 770508 h 2684762"/>
              <a:gd name="connsiteX4" fmla="*/ 2355239 w 3697620"/>
              <a:gd name="connsiteY4" fmla="*/ 671191 h 2684762"/>
              <a:gd name="connsiteX5" fmla="*/ 2355239 w 3697620"/>
              <a:gd name="connsiteY5" fmla="*/ 0 h 2684762"/>
              <a:gd name="connsiteX6" fmla="*/ 3697620 w 3697620"/>
              <a:gd name="connsiteY6" fmla="*/ 1342381 h 2684762"/>
              <a:gd name="connsiteX7" fmla="*/ 2355239 w 3697620"/>
              <a:gd name="connsiteY7" fmla="*/ 2684762 h 2684762"/>
              <a:gd name="connsiteX8" fmla="*/ 2355239 w 3697620"/>
              <a:gd name="connsiteY8" fmla="*/ 2013572 h 2684762"/>
              <a:gd name="connsiteX9" fmla="*/ 288740 w 3697620"/>
              <a:gd name="connsiteY9" fmla="*/ 2013572 h 2684762"/>
              <a:gd name="connsiteX10" fmla="*/ 959931 w 3697620"/>
              <a:gd name="connsiteY10" fmla="*/ 1342381 h 2684762"/>
              <a:gd name="connsiteX11" fmla="*/ 28196 w 3697620"/>
              <a:gd name="connsiteY11" fmla="*/ 427608 h 2684762"/>
              <a:gd name="connsiteX12" fmla="*/ 263340 w 3697620"/>
              <a:gd name="connsiteY12" fmla="*/ 506091 h 2684762"/>
              <a:gd name="connsiteX0" fmla="*/ 263340 w 3697620"/>
              <a:gd name="connsiteY0" fmla="*/ 506091 h 2684762"/>
              <a:gd name="connsiteX1" fmla="*/ 485396 w 3697620"/>
              <a:gd name="connsiteY1" fmla="*/ 592708 h 2684762"/>
              <a:gd name="connsiteX2" fmla="*/ 1031496 w 3697620"/>
              <a:gd name="connsiteY2" fmla="*/ 738758 h 2684762"/>
              <a:gd name="connsiteX3" fmla="*/ 1602996 w 3697620"/>
              <a:gd name="connsiteY3" fmla="*/ 770508 h 2684762"/>
              <a:gd name="connsiteX4" fmla="*/ 2355239 w 3697620"/>
              <a:gd name="connsiteY4" fmla="*/ 671191 h 2684762"/>
              <a:gd name="connsiteX5" fmla="*/ 2355239 w 3697620"/>
              <a:gd name="connsiteY5" fmla="*/ 0 h 2684762"/>
              <a:gd name="connsiteX6" fmla="*/ 3697620 w 3697620"/>
              <a:gd name="connsiteY6" fmla="*/ 1342381 h 2684762"/>
              <a:gd name="connsiteX7" fmla="*/ 2355239 w 3697620"/>
              <a:gd name="connsiteY7" fmla="*/ 2684762 h 2684762"/>
              <a:gd name="connsiteX8" fmla="*/ 2355239 w 3697620"/>
              <a:gd name="connsiteY8" fmla="*/ 2013572 h 2684762"/>
              <a:gd name="connsiteX9" fmla="*/ 288740 w 3697620"/>
              <a:gd name="connsiteY9" fmla="*/ 2013572 h 2684762"/>
              <a:gd name="connsiteX10" fmla="*/ 959931 w 3697620"/>
              <a:gd name="connsiteY10" fmla="*/ 1342381 h 2684762"/>
              <a:gd name="connsiteX11" fmla="*/ 28196 w 3697620"/>
              <a:gd name="connsiteY11" fmla="*/ 427608 h 2684762"/>
              <a:gd name="connsiteX12" fmla="*/ 263340 w 3697620"/>
              <a:gd name="connsiteY12" fmla="*/ 506091 h 2684762"/>
              <a:gd name="connsiteX0" fmla="*/ 263340 w 3697620"/>
              <a:gd name="connsiteY0" fmla="*/ 506091 h 2684762"/>
              <a:gd name="connsiteX1" fmla="*/ 485396 w 3697620"/>
              <a:gd name="connsiteY1" fmla="*/ 592708 h 2684762"/>
              <a:gd name="connsiteX2" fmla="*/ 1031496 w 3697620"/>
              <a:gd name="connsiteY2" fmla="*/ 738758 h 2684762"/>
              <a:gd name="connsiteX3" fmla="*/ 1602996 w 3697620"/>
              <a:gd name="connsiteY3" fmla="*/ 770508 h 2684762"/>
              <a:gd name="connsiteX4" fmla="*/ 2355239 w 3697620"/>
              <a:gd name="connsiteY4" fmla="*/ 671191 h 2684762"/>
              <a:gd name="connsiteX5" fmla="*/ 2355239 w 3697620"/>
              <a:gd name="connsiteY5" fmla="*/ 0 h 2684762"/>
              <a:gd name="connsiteX6" fmla="*/ 3697620 w 3697620"/>
              <a:gd name="connsiteY6" fmla="*/ 1342381 h 2684762"/>
              <a:gd name="connsiteX7" fmla="*/ 2355239 w 3697620"/>
              <a:gd name="connsiteY7" fmla="*/ 2684762 h 2684762"/>
              <a:gd name="connsiteX8" fmla="*/ 2355239 w 3697620"/>
              <a:gd name="connsiteY8" fmla="*/ 2013572 h 2684762"/>
              <a:gd name="connsiteX9" fmla="*/ 288740 w 3697620"/>
              <a:gd name="connsiteY9" fmla="*/ 2013572 h 2684762"/>
              <a:gd name="connsiteX10" fmla="*/ 959931 w 3697620"/>
              <a:gd name="connsiteY10" fmla="*/ 1342381 h 2684762"/>
              <a:gd name="connsiteX11" fmla="*/ 28196 w 3697620"/>
              <a:gd name="connsiteY11" fmla="*/ 427608 h 2684762"/>
              <a:gd name="connsiteX12" fmla="*/ 263340 w 3697620"/>
              <a:gd name="connsiteY12" fmla="*/ 506091 h 2684762"/>
              <a:gd name="connsiteX0" fmla="*/ 263340 w 3697620"/>
              <a:gd name="connsiteY0" fmla="*/ 506091 h 2684762"/>
              <a:gd name="connsiteX1" fmla="*/ 485396 w 3697620"/>
              <a:gd name="connsiteY1" fmla="*/ 592708 h 2684762"/>
              <a:gd name="connsiteX2" fmla="*/ 1031496 w 3697620"/>
              <a:gd name="connsiteY2" fmla="*/ 738758 h 2684762"/>
              <a:gd name="connsiteX3" fmla="*/ 1698246 w 3697620"/>
              <a:gd name="connsiteY3" fmla="*/ 795908 h 2684762"/>
              <a:gd name="connsiteX4" fmla="*/ 2355239 w 3697620"/>
              <a:gd name="connsiteY4" fmla="*/ 671191 h 2684762"/>
              <a:gd name="connsiteX5" fmla="*/ 2355239 w 3697620"/>
              <a:gd name="connsiteY5" fmla="*/ 0 h 2684762"/>
              <a:gd name="connsiteX6" fmla="*/ 3697620 w 3697620"/>
              <a:gd name="connsiteY6" fmla="*/ 1342381 h 2684762"/>
              <a:gd name="connsiteX7" fmla="*/ 2355239 w 3697620"/>
              <a:gd name="connsiteY7" fmla="*/ 2684762 h 2684762"/>
              <a:gd name="connsiteX8" fmla="*/ 2355239 w 3697620"/>
              <a:gd name="connsiteY8" fmla="*/ 2013572 h 2684762"/>
              <a:gd name="connsiteX9" fmla="*/ 288740 w 3697620"/>
              <a:gd name="connsiteY9" fmla="*/ 2013572 h 2684762"/>
              <a:gd name="connsiteX10" fmla="*/ 959931 w 3697620"/>
              <a:gd name="connsiteY10" fmla="*/ 1342381 h 2684762"/>
              <a:gd name="connsiteX11" fmla="*/ 28196 w 3697620"/>
              <a:gd name="connsiteY11" fmla="*/ 427608 h 2684762"/>
              <a:gd name="connsiteX12" fmla="*/ 263340 w 3697620"/>
              <a:gd name="connsiteY12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0 w 3751780"/>
              <a:gd name="connsiteY9" fmla="*/ 2350122 h 2684762"/>
              <a:gd name="connsiteX10" fmla="*/ 1014091 w 3751780"/>
              <a:gd name="connsiteY10" fmla="*/ 1342381 h 2684762"/>
              <a:gd name="connsiteX11" fmla="*/ 82356 w 3751780"/>
              <a:gd name="connsiteY11" fmla="*/ 427608 h 2684762"/>
              <a:gd name="connsiteX12" fmla="*/ 317500 w 3751780"/>
              <a:gd name="connsiteY12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0 w 3751780"/>
              <a:gd name="connsiteY10" fmla="*/ 2350122 h 2684762"/>
              <a:gd name="connsiteX11" fmla="*/ 1014091 w 3751780"/>
              <a:gd name="connsiteY11" fmla="*/ 1342381 h 2684762"/>
              <a:gd name="connsiteX12" fmla="*/ 82356 w 3751780"/>
              <a:gd name="connsiteY12" fmla="*/ 427608 h 2684762"/>
              <a:gd name="connsiteX13" fmla="*/ 317500 w 3751780"/>
              <a:gd name="connsiteY13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958657 w 3751780"/>
              <a:gd name="connsiteY10" fmla="*/ 2211958 h 2684762"/>
              <a:gd name="connsiteX11" fmla="*/ 0 w 3751780"/>
              <a:gd name="connsiteY11" fmla="*/ 2350122 h 2684762"/>
              <a:gd name="connsiteX12" fmla="*/ 1014091 w 3751780"/>
              <a:gd name="connsiteY12" fmla="*/ 1342381 h 2684762"/>
              <a:gd name="connsiteX13" fmla="*/ 82356 w 3751780"/>
              <a:gd name="connsiteY13" fmla="*/ 427608 h 2684762"/>
              <a:gd name="connsiteX14" fmla="*/ 317500 w 3751780"/>
              <a:gd name="connsiteY14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958657 w 3751780"/>
              <a:gd name="connsiteY10" fmla="*/ 2211958 h 2684762"/>
              <a:gd name="connsiteX11" fmla="*/ 399857 w 3751780"/>
              <a:gd name="connsiteY11" fmla="*/ 2281808 h 2684762"/>
              <a:gd name="connsiteX12" fmla="*/ 0 w 3751780"/>
              <a:gd name="connsiteY12" fmla="*/ 2350122 h 2684762"/>
              <a:gd name="connsiteX13" fmla="*/ 1014091 w 3751780"/>
              <a:gd name="connsiteY13" fmla="*/ 1342381 h 2684762"/>
              <a:gd name="connsiteX14" fmla="*/ 82356 w 3751780"/>
              <a:gd name="connsiteY14" fmla="*/ 427608 h 2684762"/>
              <a:gd name="connsiteX15" fmla="*/ 317500 w 3751780"/>
              <a:gd name="connsiteY15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958657 w 3751780"/>
              <a:gd name="connsiteY10" fmla="*/ 2211958 h 2684762"/>
              <a:gd name="connsiteX11" fmla="*/ 355407 w 3751780"/>
              <a:gd name="connsiteY11" fmla="*/ 2237358 h 2684762"/>
              <a:gd name="connsiteX12" fmla="*/ 0 w 3751780"/>
              <a:gd name="connsiteY12" fmla="*/ 2350122 h 2684762"/>
              <a:gd name="connsiteX13" fmla="*/ 1014091 w 3751780"/>
              <a:gd name="connsiteY13" fmla="*/ 1342381 h 2684762"/>
              <a:gd name="connsiteX14" fmla="*/ 82356 w 3751780"/>
              <a:gd name="connsiteY14" fmla="*/ 427608 h 2684762"/>
              <a:gd name="connsiteX15" fmla="*/ 317500 w 3751780"/>
              <a:gd name="connsiteY15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596707 w 3751780"/>
              <a:gd name="connsiteY10" fmla="*/ 2173858 h 2684762"/>
              <a:gd name="connsiteX11" fmla="*/ 355407 w 3751780"/>
              <a:gd name="connsiteY11" fmla="*/ 2237358 h 2684762"/>
              <a:gd name="connsiteX12" fmla="*/ 0 w 3751780"/>
              <a:gd name="connsiteY12" fmla="*/ 2350122 h 2684762"/>
              <a:gd name="connsiteX13" fmla="*/ 1014091 w 3751780"/>
              <a:gd name="connsiteY13" fmla="*/ 1342381 h 2684762"/>
              <a:gd name="connsiteX14" fmla="*/ 82356 w 3751780"/>
              <a:gd name="connsiteY14" fmla="*/ 427608 h 2684762"/>
              <a:gd name="connsiteX15" fmla="*/ 317500 w 3751780"/>
              <a:gd name="connsiteY15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596707 w 3751780"/>
              <a:gd name="connsiteY10" fmla="*/ 2173858 h 2684762"/>
              <a:gd name="connsiteX11" fmla="*/ 603057 w 3751780"/>
              <a:gd name="connsiteY11" fmla="*/ 218020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014091 w 3751780"/>
              <a:gd name="connsiteY14" fmla="*/ 134238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596707 w 3751780"/>
              <a:gd name="connsiteY10" fmla="*/ 2173858 h 2684762"/>
              <a:gd name="connsiteX11" fmla="*/ 672907 w 3751780"/>
              <a:gd name="connsiteY11" fmla="*/ 237070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014091 w 3751780"/>
              <a:gd name="connsiteY14" fmla="*/ 134238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1161857 w 3751780"/>
              <a:gd name="connsiteY10" fmla="*/ 2116708 h 2684762"/>
              <a:gd name="connsiteX11" fmla="*/ 672907 w 3751780"/>
              <a:gd name="connsiteY11" fmla="*/ 237070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014091 w 3751780"/>
              <a:gd name="connsiteY14" fmla="*/ 134238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1161857 w 3751780"/>
              <a:gd name="connsiteY10" fmla="*/ 2116708 h 2684762"/>
              <a:gd name="connsiteX11" fmla="*/ 660207 w 3751780"/>
              <a:gd name="connsiteY11" fmla="*/ 216115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014091 w 3751780"/>
              <a:gd name="connsiteY14" fmla="*/ 134238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771457 w 3751780"/>
              <a:gd name="connsiteY9" fmla="*/ 2021458 h 2684762"/>
              <a:gd name="connsiteX10" fmla="*/ 1161857 w 3751780"/>
              <a:gd name="connsiteY10" fmla="*/ 2116708 h 2684762"/>
              <a:gd name="connsiteX11" fmla="*/ 660207 w 3751780"/>
              <a:gd name="connsiteY11" fmla="*/ 216115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014091 w 3751780"/>
              <a:gd name="connsiteY14" fmla="*/ 134238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771457 w 3751780"/>
              <a:gd name="connsiteY9" fmla="*/ 2021458 h 2684762"/>
              <a:gd name="connsiteX10" fmla="*/ 1161857 w 3751780"/>
              <a:gd name="connsiteY10" fmla="*/ 2072258 h 2684762"/>
              <a:gd name="connsiteX11" fmla="*/ 660207 w 3751780"/>
              <a:gd name="connsiteY11" fmla="*/ 216115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014091 w 3751780"/>
              <a:gd name="connsiteY14" fmla="*/ 134238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771457 w 3751780"/>
              <a:gd name="connsiteY9" fmla="*/ 2021458 h 2684762"/>
              <a:gd name="connsiteX10" fmla="*/ 1161857 w 3751780"/>
              <a:gd name="connsiteY10" fmla="*/ 2072258 h 2684762"/>
              <a:gd name="connsiteX11" fmla="*/ 660207 w 3751780"/>
              <a:gd name="connsiteY11" fmla="*/ 216115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014091 w 3751780"/>
              <a:gd name="connsiteY14" fmla="*/ 134238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784157 w 3751780"/>
              <a:gd name="connsiteY9" fmla="*/ 1970658 h 2684762"/>
              <a:gd name="connsiteX10" fmla="*/ 1161857 w 3751780"/>
              <a:gd name="connsiteY10" fmla="*/ 2072258 h 2684762"/>
              <a:gd name="connsiteX11" fmla="*/ 660207 w 3751780"/>
              <a:gd name="connsiteY11" fmla="*/ 216115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014091 w 3751780"/>
              <a:gd name="connsiteY14" fmla="*/ 134238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784157 w 3751780"/>
              <a:gd name="connsiteY9" fmla="*/ 1970658 h 2684762"/>
              <a:gd name="connsiteX10" fmla="*/ 1161857 w 3751780"/>
              <a:gd name="connsiteY10" fmla="*/ 2072258 h 2684762"/>
              <a:gd name="connsiteX11" fmla="*/ 660207 w 3751780"/>
              <a:gd name="connsiteY11" fmla="*/ 216115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185541 w 3751780"/>
              <a:gd name="connsiteY14" fmla="*/ 137413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4656122"/>
              <a:gd name="connsiteY0" fmla="*/ 506091 h 2684762"/>
              <a:gd name="connsiteX1" fmla="*/ 539556 w 4656122"/>
              <a:gd name="connsiteY1" fmla="*/ 592708 h 2684762"/>
              <a:gd name="connsiteX2" fmla="*/ 1085656 w 4656122"/>
              <a:gd name="connsiteY2" fmla="*/ 738758 h 2684762"/>
              <a:gd name="connsiteX3" fmla="*/ 1752406 w 4656122"/>
              <a:gd name="connsiteY3" fmla="*/ 795908 h 2684762"/>
              <a:gd name="connsiteX4" fmla="*/ 2409399 w 4656122"/>
              <a:gd name="connsiteY4" fmla="*/ 671191 h 2684762"/>
              <a:gd name="connsiteX5" fmla="*/ 2409399 w 4656122"/>
              <a:gd name="connsiteY5" fmla="*/ 0 h 2684762"/>
              <a:gd name="connsiteX6" fmla="*/ 4656122 w 4656122"/>
              <a:gd name="connsiteY6" fmla="*/ 1520731 h 2684762"/>
              <a:gd name="connsiteX7" fmla="*/ 2409399 w 4656122"/>
              <a:gd name="connsiteY7" fmla="*/ 2684762 h 2684762"/>
              <a:gd name="connsiteX8" fmla="*/ 2409399 w 4656122"/>
              <a:gd name="connsiteY8" fmla="*/ 2013572 h 2684762"/>
              <a:gd name="connsiteX9" fmla="*/ 1784157 w 4656122"/>
              <a:gd name="connsiteY9" fmla="*/ 1970658 h 2684762"/>
              <a:gd name="connsiteX10" fmla="*/ 1161857 w 4656122"/>
              <a:gd name="connsiteY10" fmla="*/ 2072258 h 2684762"/>
              <a:gd name="connsiteX11" fmla="*/ 660207 w 4656122"/>
              <a:gd name="connsiteY11" fmla="*/ 2161158 h 2684762"/>
              <a:gd name="connsiteX12" fmla="*/ 355407 w 4656122"/>
              <a:gd name="connsiteY12" fmla="*/ 2237358 h 2684762"/>
              <a:gd name="connsiteX13" fmla="*/ 0 w 4656122"/>
              <a:gd name="connsiteY13" fmla="*/ 2350122 h 2684762"/>
              <a:gd name="connsiteX14" fmla="*/ 1185541 w 4656122"/>
              <a:gd name="connsiteY14" fmla="*/ 1374131 h 2684762"/>
              <a:gd name="connsiteX15" fmla="*/ 82356 w 4656122"/>
              <a:gd name="connsiteY15" fmla="*/ 427608 h 2684762"/>
              <a:gd name="connsiteX16" fmla="*/ 317500 w 4656122"/>
              <a:gd name="connsiteY16" fmla="*/ 506091 h 2684762"/>
              <a:gd name="connsiteX0" fmla="*/ 317500 w 4769165"/>
              <a:gd name="connsiteY0" fmla="*/ 506091 h 2684762"/>
              <a:gd name="connsiteX1" fmla="*/ 539556 w 4769165"/>
              <a:gd name="connsiteY1" fmla="*/ 592708 h 2684762"/>
              <a:gd name="connsiteX2" fmla="*/ 1085656 w 4769165"/>
              <a:gd name="connsiteY2" fmla="*/ 738758 h 2684762"/>
              <a:gd name="connsiteX3" fmla="*/ 1752406 w 4769165"/>
              <a:gd name="connsiteY3" fmla="*/ 795908 h 2684762"/>
              <a:gd name="connsiteX4" fmla="*/ 2409399 w 4769165"/>
              <a:gd name="connsiteY4" fmla="*/ 671191 h 2684762"/>
              <a:gd name="connsiteX5" fmla="*/ 2409399 w 4769165"/>
              <a:gd name="connsiteY5" fmla="*/ 0 h 2684762"/>
              <a:gd name="connsiteX6" fmla="*/ 4769165 w 4769165"/>
              <a:gd name="connsiteY6" fmla="*/ 1342381 h 2684762"/>
              <a:gd name="connsiteX7" fmla="*/ 2409399 w 4769165"/>
              <a:gd name="connsiteY7" fmla="*/ 2684762 h 2684762"/>
              <a:gd name="connsiteX8" fmla="*/ 2409399 w 4769165"/>
              <a:gd name="connsiteY8" fmla="*/ 2013572 h 2684762"/>
              <a:gd name="connsiteX9" fmla="*/ 1784157 w 4769165"/>
              <a:gd name="connsiteY9" fmla="*/ 1970658 h 2684762"/>
              <a:gd name="connsiteX10" fmla="*/ 1161857 w 4769165"/>
              <a:gd name="connsiteY10" fmla="*/ 2072258 h 2684762"/>
              <a:gd name="connsiteX11" fmla="*/ 660207 w 4769165"/>
              <a:gd name="connsiteY11" fmla="*/ 2161158 h 2684762"/>
              <a:gd name="connsiteX12" fmla="*/ 355407 w 4769165"/>
              <a:gd name="connsiteY12" fmla="*/ 2237358 h 2684762"/>
              <a:gd name="connsiteX13" fmla="*/ 0 w 4769165"/>
              <a:gd name="connsiteY13" fmla="*/ 2350122 h 2684762"/>
              <a:gd name="connsiteX14" fmla="*/ 1185541 w 4769165"/>
              <a:gd name="connsiteY14" fmla="*/ 1374131 h 2684762"/>
              <a:gd name="connsiteX15" fmla="*/ 82356 w 4769165"/>
              <a:gd name="connsiteY15" fmla="*/ 427608 h 2684762"/>
              <a:gd name="connsiteX16" fmla="*/ 317500 w 4769165"/>
              <a:gd name="connsiteY16" fmla="*/ 506091 h 268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69165" h="2684762">
                <a:moveTo>
                  <a:pt x="317500" y="506091"/>
                </a:moveTo>
                <a:cubicBezTo>
                  <a:pt x="393700" y="533608"/>
                  <a:pt x="411530" y="553930"/>
                  <a:pt x="539556" y="592708"/>
                </a:cubicBezTo>
                <a:cubicBezTo>
                  <a:pt x="667582" y="631486"/>
                  <a:pt x="883514" y="704891"/>
                  <a:pt x="1085656" y="738758"/>
                </a:cubicBezTo>
                <a:cubicBezTo>
                  <a:pt x="1287798" y="772625"/>
                  <a:pt x="1581524" y="803994"/>
                  <a:pt x="1752406" y="795908"/>
                </a:cubicBezTo>
                <a:cubicBezTo>
                  <a:pt x="1923288" y="787822"/>
                  <a:pt x="2239575" y="791142"/>
                  <a:pt x="2409399" y="671191"/>
                </a:cubicBezTo>
                <a:lnTo>
                  <a:pt x="2409399" y="0"/>
                </a:lnTo>
                <a:lnTo>
                  <a:pt x="4769165" y="1342381"/>
                </a:lnTo>
                <a:lnTo>
                  <a:pt x="2409399" y="2684762"/>
                </a:lnTo>
                <a:lnTo>
                  <a:pt x="2409399" y="2013572"/>
                </a:lnTo>
                <a:cubicBezTo>
                  <a:pt x="2303075" y="1903021"/>
                  <a:pt x="1992081" y="1960877"/>
                  <a:pt x="1784157" y="1970658"/>
                </a:cubicBezTo>
                <a:cubicBezTo>
                  <a:pt x="1576233" y="1980439"/>
                  <a:pt x="1347065" y="2048975"/>
                  <a:pt x="1161857" y="2072258"/>
                </a:cubicBezTo>
                <a:lnTo>
                  <a:pt x="660207" y="2161158"/>
                </a:lnTo>
                <a:lnTo>
                  <a:pt x="355407" y="2237358"/>
                </a:lnTo>
                <a:lnTo>
                  <a:pt x="0" y="2350122"/>
                </a:lnTo>
                <a:lnTo>
                  <a:pt x="1185541" y="1374131"/>
                </a:lnTo>
                <a:lnTo>
                  <a:pt x="82356" y="427608"/>
                </a:lnTo>
                <a:cubicBezTo>
                  <a:pt x="-33742" y="288226"/>
                  <a:pt x="241300" y="478574"/>
                  <a:pt x="317500" y="506091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燕尾形箭头 10"/>
          <p:cNvSpPr/>
          <p:nvPr/>
        </p:nvSpPr>
        <p:spPr>
          <a:xfrm>
            <a:off x="6041666" y="6159302"/>
            <a:ext cx="263851" cy="136084"/>
          </a:xfrm>
          <a:custGeom>
            <a:avLst/>
            <a:gdLst>
              <a:gd name="connsiteX0" fmla="*/ 0 w 3408880"/>
              <a:gd name="connsiteY0" fmla="*/ 671191 h 2684762"/>
              <a:gd name="connsiteX1" fmla="*/ 2066499 w 3408880"/>
              <a:gd name="connsiteY1" fmla="*/ 671191 h 2684762"/>
              <a:gd name="connsiteX2" fmla="*/ 2066499 w 3408880"/>
              <a:gd name="connsiteY2" fmla="*/ 0 h 2684762"/>
              <a:gd name="connsiteX3" fmla="*/ 3408880 w 3408880"/>
              <a:gd name="connsiteY3" fmla="*/ 1342381 h 2684762"/>
              <a:gd name="connsiteX4" fmla="*/ 2066499 w 3408880"/>
              <a:gd name="connsiteY4" fmla="*/ 2684762 h 2684762"/>
              <a:gd name="connsiteX5" fmla="*/ 2066499 w 3408880"/>
              <a:gd name="connsiteY5" fmla="*/ 2013572 h 2684762"/>
              <a:gd name="connsiteX6" fmla="*/ 0 w 3408880"/>
              <a:gd name="connsiteY6" fmla="*/ 2013572 h 2684762"/>
              <a:gd name="connsiteX7" fmla="*/ 671191 w 3408880"/>
              <a:gd name="connsiteY7" fmla="*/ 1342381 h 2684762"/>
              <a:gd name="connsiteX8" fmla="*/ 0 w 3408880"/>
              <a:gd name="connsiteY8" fmla="*/ 671191 h 2684762"/>
              <a:gd name="connsiteX0" fmla="*/ 571500 w 3408880"/>
              <a:gd name="connsiteY0" fmla="*/ 601341 h 2684762"/>
              <a:gd name="connsiteX1" fmla="*/ 2066499 w 3408880"/>
              <a:gd name="connsiteY1" fmla="*/ 671191 h 2684762"/>
              <a:gd name="connsiteX2" fmla="*/ 2066499 w 3408880"/>
              <a:gd name="connsiteY2" fmla="*/ 0 h 2684762"/>
              <a:gd name="connsiteX3" fmla="*/ 3408880 w 3408880"/>
              <a:gd name="connsiteY3" fmla="*/ 1342381 h 2684762"/>
              <a:gd name="connsiteX4" fmla="*/ 2066499 w 3408880"/>
              <a:gd name="connsiteY4" fmla="*/ 2684762 h 2684762"/>
              <a:gd name="connsiteX5" fmla="*/ 2066499 w 3408880"/>
              <a:gd name="connsiteY5" fmla="*/ 2013572 h 2684762"/>
              <a:gd name="connsiteX6" fmla="*/ 0 w 3408880"/>
              <a:gd name="connsiteY6" fmla="*/ 2013572 h 2684762"/>
              <a:gd name="connsiteX7" fmla="*/ 671191 w 3408880"/>
              <a:gd name="connsiteY7" fmla="*/ 1342381 h 2684762"/>
              <a:gd name="connsiteX8" fmla="*/ 571500 w 3408880"/>
              <a:gd name="connsiteY8" fmla="*/ 601341 h 2684762"/>
              <a:gd name="connsiteX0" fmla="*/ 571500 w 3408880"/>
              <a:gd name="connsiteY0" fmla="*/ 601341 h 2684762"/>
              <a:gd name="connsiteX1" fmla="*/ 2066499 w 3408880"/>
              <a:gd name="connsiteY1" fmla="*/ 671191 h 2684762"/>
              <a:gd name="connsiteX2" fmla="*/ 2066499 w 3408880"/>
              <a:gd name="connsiteY2" fmla="*/ 0 h 2684762"/>
              <a:gd name="connsiteX3" fmla="*/ 3408880 w 3408880"/>
              <a:gd name="connsiteY3" fmla="*/ 1342381 h 2684762"/>
              <a:gd name="connsiteX4" fmla="*/ 2066499 w 3408880"/>
              <a:gd name="connsiteY4" fmla="*/ 2684762 h 2684762"/>
              <a:gd name="connsiteX5" fmla="*/ 2066499 w 3408880"/>
              <a:gd name="connsiteY5" fmla="*/ 2013572 h 2684762"/>
              <a:gd name="connsiteX6" fmla="*/ 0 w 3408880"/>
              <a:gd name="connsiteY6" fmla="*/ 2013572 h 2684762"/>
              <a:gd name="connsiteX7" fmla="*/ 671191 w 3408880"/>
              <a:gd name="connsiteY7" fmla="*/ 1342381 h 2684762"/>
              <a:gd name="connsiteX8" fmla="*/ 571306 w 3408880"/>
              <a:gd name="connsiteY8" fmla="*/ 624458 h 2684762"/>
              <a:gd name="connsiteX9" fmla="*/ 571500 w 3408880"/>
              <a:gd name="connsiteY9" fmla="*/ 601341 h 2684762"/>
              <a:gd name="connsiteX0" fmla="*/ 38100 w 3408880"/>
              <a:gd name="connsiteY0" fmla="*/ 277491 h 2684762"/>
              <a:gd name="connsiteX1" fmla="*/ 2066499 w 3408880"/>
              <a:gd name="connsiteY1" fmla="*/ 671191 h 2684762"/>
              <a:gd name="connsiteX2" fmla="*/ 2066499 w 3408880"/>
              <a:gd name="connsiteY2" fmla="*/ 0 h 2684762"/>
              <a:gd name="connsiteX3" fmla="*/ 3408880 w 3408880"/>
              <a:gd name="connsiteY3" fmla="*/ 1342381 h 2684762"/>
              <a:gd name="connsiteX4" fmla="*/ 2066499 w 3408880"/>
              <a:gd name="connsiteY4" fmla="*/ 2684762 h 2684762"/>
              <a:gd name="connsiteX5" fmla="*/ 2066499 w 3408880"/>
              <a:gd name="connsiteY5" fmla="*/ 2013572 h 2684762"/>
              <a:gd name="connsiteX6" fmla="*/ 0 w 3408880"/>
              <a:gd name="connsiteY6" fmla="*/ 2013572 h 2684762"/>
              <a:gd name="connsiteX7" fmla="*/ 671191 w 3408880"/>
              <a:gd name="connsiteY7" fmla="*/ 1342381 h 2684762"/>
              <a:gd name="connsiteX8" fmla="*/ 571306 w 3408880"/>
              <a:gd name="connsiteY8" fmla="*/ 624458 h 2684762"/>
              <a:gd name="connsiteX9" fmla="*/ 38100 w 3408880"/>
              <a:gd name="connsiteY9" fmla="*/ 277491 h 2684762"/>
              <a:gd name="connsiteX0" fmla="*/ 298644 w 3669424"/>
              <a:gd name="connsiteY0" fmla="*/ 277491 h 2684762"/>
              <a:gd name="connsiteX1" fmla="*/ 2327043 w 3669424"/>
              <a:gd name="connsiteY1" fmla="*/ 671191 h 2684762"/>
              <a:gd name="connsiteX2" fmla="*/ 2327043 w 3669424"/>
              <a:gd name="connsiteY2" fmla="*/ 0 h 2684762"/>
              <a:gd name="connsiteX3" fmla="*/ 3669424 w 3669424"/>
              <a:gd name="connsiteY3" fmla="*/ 1342381 h 2684762"/>
              <a:gd name="connsiteX4" fmla="*/ 2327043 w 3669424"/>
              <a:gd name="connsiteY4" fmla="*/ 2684762 h 2684762"/>
              <a:gd name="connsiteX5" fmla="*/ 2327043 w 3669424"/>
              <a:gd name="connsiteY5" fmla="*/ 2013572 h 2684762"/>
              <a:gd name="connsiteX6" fmla="*/ 260544 w 3669424"/>
              <a:gd name="connsiteY6" fmla="*/ 2013572 h 2684762"/>
              <a:gd name="connsiteX7" fmla="*/ 931735 w 3669424"/>
              <a:gd name="connsiteY7" fmla="*/ 1342381 h 2684762"/>
              <a:gd name="connsiteX8" fmla="*/ 0 w 3669424"/>
              <a:gd name="connsiteY8" fmla="*/ 427608 h 2684762"/>
              <a:gd name="connsiteX9" fmla="*/ 298644 w 3669424"/>
              <a:gd name="connsiteY9" fmla="*/ 277491 h 2684762"/>
              <a:gd name="connsiteX0" fmla="*/ 927294 w 3669424"/>
              <a:gd name="connsiteY0" fmla="*/ 614041 h 2684762"/>
              <a:gd name="connsiteX1" fmla="*/ 2327043 w 3669424"/>
              <a:gd name="connsiteY1" fmla="*/ 671191 h 2684762"/>
              <a:gd name="connsiteX2" fmla="*/ 2327043 w 3669424"/>
              <a:gd name="connsiteY2" fmla="*/ 0 h 2684762"/>
              <a:gd name="connsiteX3" fmla="*/ 3669424 w 3669424"/>
              <a:gd name="connsiteY3" fmla="*/ 1342381 h 2684762"/>
              <a:gd name="connsiteX4" fmla="*/ 2327043 w 3669424"/>
              <a:gd name="connsiteY4" fmla="*/ 2684762 h 2684762"/>
              <a:gd name="connsiteX5" fmla="*/ 2327043 w 3669424"/>
              <a:gd name="connsiteY5" fmla="*/ 2013572 h 2684762"/>
              <a:gd name="connsiteX6" fmla="*/ 260544 w 3669424"/>
              <a:gd name="connsiteY6" fmla="*/ 2013572 h 2684762"/>
              <a:gd name="connsiteX7" fmla="*/ 931735 w 3669424"/>
              <a:gd name="connsiteY7" fmla="*/ 1342381 h 2684762"/>
              <a:gd name="connsiteX8" fmla="*/ 0 w 3669424"/>
              <a:gd name="connsiteY8" fmla="*/ 427608 h 2684762"/>
              <a:gd name="connsiteX9" fmla="*/ 927294 w 3669424"/>
              <a:gd name="connsiteY9" fmla="*/ 614041 h 2684762"/>
              <a:gd name="connsiteX0" fmla="*/ 927294 w 3669424"/>
              <a:gd name="connsiteY0" fmla="*/ 614041 h 2684762"/>
              <a:gd name="connsiteX1" fmla="*/ 2327043 w 3669424"/>
              <a:gd name="connsiteY1" fmla="*/ 671191 h 2684762"/>
              <a:gd name="connsiteX2" fmla="*/ 2327043 w 3669424"/>
              <a:gd name="connsiteY2" fmla="*/ 0 h 2684762"/>
              <a:gd name="connsiteX3" fmla="*/ 3669424 w 3669424"/>
              <a:gd name="connsiteY3" fmla="*/ 1342381 h 2684762"/>
              <a:gd name="connsiteX4" fmla="*/ 2327043 w 3669424"/>
              <a:gd name="connsiteY4" fmla="*/ 2684762 h 2684762"/>
              <a:gd name="connsiteX5" fmla="*/ 2327043 w 3669424"/>
              <a:gd name="connsiteY5" fmla="*/ 2013572 h 2684762"/>
              <a:gd name="connsiteX6" fmla="*/ 260544 w 3669424"/>
              <a:gd name="connsiteY6" fmla="*/ 2013572 h 2684762"/>
              <a:gd name="connsiteX7" fmla="*/ 931735 w 3669424"/>
              <a:gd name="connsiteY7" fmla="*/ 1342381 h 2684762"/>
              <a:gd name="connsiteX8" fmla="*/ 0 w 3669424"/>
              <a:gd name="connsiteY8" fmla="*/ 427608 h 2684762"/>
              <a:gd name="connsiteX9" fmla="*/ 927294 w 3669424"/>
              <a:gd name="connsiteY9" fmla="*/ 614041 h 2684762"/>
              <a:gd name="connsiteX0" fmla="*/ 927294 w 3669424"/>
              <a:gd name="connsiteY0" fmla="*/ 614041 h 2684762"/>
              <a:gd name="connsiteX1" fmla="*/ 2327043 w 3669424"/>
              <a:gd name="connsiteY1" fmla="*/ 671191 h 2684762"/>
              <a:gd name="connsiteX2" fmla="*/ 2327043 w 3669424"/>
              <a:gd name="connsiteY2" fmla="*/ 0 h 2684762"/>
              <a:gd name="connsiteX3" fmla="*/ 3669424 w 3669424"/>
              <a:gd name="connsiteY3" fmla="*/ 1342381 h 2684762"/>
              <a:gd name="connsiteX4" fmla="*/ 2327043 w 3669424"/>
              <a:gd name="connsiteY4" fmla="*/ 2684762 h 2684762"/>
              <a:gd name="connsiteX5" fmla="*/ 2327043 w 3669424"/>
              <a:gd name="connsiteY5" fmla="*/ 2013572 h 2684762"/>
              <a:gd name="connsiteX6" fmla="*/ 260544 w 3669424"/>
              <a:gd name="connsiteY6" fmla="*/ 2013572 h 2684762"/>
              <a:gd name="connsiteX7" fmla="*/ 931735 w 3669424"/>
              <a:gd name="connsiteY7" fmla="*/ 1342381 h 2684762"/>
              <a:gd name="connsiteX8" fmla="*/ 0 w 3669424"/>
              <a:gd name="connsiteY8" fmla="*/ 427608 h 2684762"/>
              <a:gd name="connsiteX9" fmla="*/ 927294 w 3669424"/>
              <a:gd name="connsiteY9" fmla="*/ 614041 h 2684762"/>
              <a:gd name="connsiteX0" fmla="*/ 927294 w 3669424"/>
              <a:gd name="connsiteY0" fmla="*/ 614041 h 2684762"/>
              <a:gd name="connsiteX1" fmla="*/ 914400 w 3669424"/>
              <a:gd name="connsiteY1" fmla="*/ 592708 h 2684762"/>
              <a:gd name="connsiteX2" fmla="*/ 2327043 w 3669424"/>
              <a:gd name="connsiteY2" fmla="*/ 671191 h 2684762"/>
              <a:gd name="connsiteX3" fmla="*/ 2327043 w 3669424"/>
              <a:gd name="connsiteY3" fmla="*/ 0 h 2684762"/>
              <a:gd name="connsiteX4" fmla="*/ 3669424 w 3669424"/>
              <a:gd name="connsiteY4" fmla="*/ 1342381 h 2684762"/>
              <a:gd name="connsiteX5" fmla="*/ 2327043 w 3669424"/>
              <a:gd name="connsiteY5" fmla="*/ 2684762 h 2684762"/>
              <a:gd name="connsiteX6" fmla="*/ 2327043 w 3669424"/>
              <a:gd name="connsiteY6" fmla="*/ 2013572 h 2684762"/>
              <a:gd name="connsiteX7" fmla="*/ 260544 w 3669424"/>
              <a:gd name="connsiteY7" fmla="*/ 2013572 h 2684762"/>
              <a:gd name="connsiteX8" fmla="*/ 931735 w 3669424"/>
              <a:gd name="connsiteY8" fmla="*/ 1342381 h 2684762"/>
              <a:gd name="connsiteX9" fmla="*/ 0 w 3669424"/>
              <a:gd name="connsiteY9" fmla="*/ 427608 h 2684762"/>
              <a:gd name="connsiteX10" fmla="*/ 927294 w 3669424"/>
              <a:gd name="connsiteY10" fmla="*/ 614041 h 2684762"/>
              <a:gd name="connsiteX0" fmla="*/ 927294 w 3669424"/>
              <a:gd name="connsiteY0" fmla="*/ 614041 h 2684762"/>
              <a:gd name="connsiteX1" fmla="*/ 1301750 w 3669424"/>
              <a:gd name="connsiteY1" fmla="*/ 719708 h 2684762"/>
              <a:gd name="connsiteX2" fmla="*/ 2327043 w 3669424"/>
              <a:gd name="connsiteY2" fmla="*/ 671191 h 2684762"/>
              <a:gd name="connsiteX3" fmla="*/ 2327043 w 3669424"/>
              <a:gd name="connsiteY3" fmla="*/ 0 h 2684762"/>
              <a:gd name="connsiteX4" fmla="*/ 3669424 w 3669424"/>
              <a:gd name="connsiteY4" fmla="*/ 1342381 h 2684762"/>
              <a:gd name="connsiteX5" fmla="*/ 2327043 w 3669424"/>
              <a:gd name="connsiteY5" fmla="*/ 2684762 h 2684762"/>
              <a:gd name="connsiteX6" fmla="*/ 2327043 w 3669424"/>
              <a:gd name="connsiteY6" fmla="*/ 2013572 h 2684762"/>
              <a:gd name="connsiteX7" fmla="*/ 260544 w 3669424"/>
              <a:gd name="connsiteY7" fmla="*/ 2013572 h 2684762"/>
              <a:gd name="connsiteX8" fmla="*/ 931735 w 3669424"/>
              <a:gd name="connsiteY8" fmla="*/ 1342381 h 2684762"/>
              <a:gd name="connsiteX9" fmla="*/ 0 w 3669424"/>
              <a:gd name="connsiteY9" fmla="*/ 427608 h 2684762"/>
              <a:gd name="connsiteX10" fmla="*/ 927294 w 3669424"/>
              <a:gd name="connsiteY10" fmla="*/ 614041 h 2684762"/>
              <a:gd name="connsiteX0" fmla="*/ 927294 w 3669424"/>
              <a:gd name="connsiteY0" fmla="*/ 614041 h 2684762"/>
              <a:gd name="connsiteX1" fmla="*/ 1301750 w 3669424"/>
              <a:gd name="connsiteY1" fmla="*/ 719708 h 2684762"/>
              <a:gd name="connsiteX2" fmla="*/ 1308100 w 3669424"/>
              <a:gd name="connsiteY2" fmla="*/ 719708 h 2684762"/>
              <a:gd name="connsiteX3" fmla="*/ 2327043 w 3669424"/>
              <a:gd name="connsiteY3" fmla="*/ 671191 h 2684762"/>
              <a:gd name="connsiteX4" fmla="*/ 2327043 w 3669424"/>
              <a:gd name="connsiteY4" fmla="*/ 0 h 2684762"/>
              <a:gd name="connsiteX5" fmla="*/ 3669424 w 3669424"/>
              <a:gd name="connsiteY5" fmla="*/ 1342381 h 2684762"/>
              <a:gd name="connsiteX6" fmla="*/ 2327043 w 3669424"/>
              <a:gd name="connsiteY6" fmla="*/ 2684762 h 2684762"/>
              <a:gd name="connsiteX7" fmla="*/ 2327043 w 3669424"/>
              <a:gd name="connsiteY7" fmla="*/ 2013572 h 2684762"/>
              <a:gd name="connsiteX8" fmla="*/ 260544 w 3669424"/>
              <a:gd name="connsiteY8" fmla="*/ 2013572 h 2684762"/>
              <a:gd name="connsiteX9" fmla="*/ 931735 w 3669424"/>
              <a:gd name="connsiteY9" fmla="*/ 1342381 h 2684762"/>
              <a:gd name="connsiteX10" fmla="*/ 0 w 3669424"/>
              <a:gd name="connsiteY10" fmla="*/ 427608 h 2684762"/>
              <a:gd name="connsiteX11" fmla="*/ 927294 w 3669424"/>
              <a:gd name="connsiteY11" fmla="*/ 614041 h 2684762"/>
              <a:gd name="connsiteX0" fmla="*/ 927294 w 3669424"/>
              <a:gd name="connsiteY0" fmla="*/ 614041 h 2684762"/>
              <a:gd name="connsiteX1" fmla="*/ 1301750 w 3669424"/>
              <a:gd name="connsiteY1" fmla="*/ 719708 h 2684762"/>
              <a:gd name="connsiteX2" fmla="*/ 1574800 w 3669424"/>
              <a:gd name="connsiteY2" fmla="*/ 770508 h 2684762"/>
              <a:gd name="connsiteX3" fmla="*/ 2327043 w 3669424"/>
              <a:gd name="connsiteY3" fmla="*/ 671191 h 2684762"/>
              <a:gd name="connsiteX4" fmla="*/ 2327043 w 3669424"/>
              <a:gd name="connsiteY4" fmla="*/ 0 h 2684762"/>
              <a:gd name="connsiteX5" fmla="*/ 3669424 w 3669424"/>
              <a:gd name="connsiteY5" fmla="*/ 1342381 h 2684762"/>
              <a:gd name="connsiteX6" fmla="*/ 2327043 w 3669424"/>
              <a:gd name="connsiteY6" fmla="*/ 2684762 h 2684762"/>
              <a:gd name="connsiteX7" fmla="*/ 2327043 w 3669424"/>
              <a:gd name="connsiteY7" fmla="*/ 2013572 h 2684762"/>
              <a:gd name="connsiteX8" fmla="*/ 260544 w 3669424"/>
              <a:gd name="connsiteY8" fmla="*/ 2013572 h 2684762"/>
              <a:gd name="connsiteX9" fmla="*/ 931735 w 3669424"/>
              <a:gd name="connsiteY9" fmla="*/ 1342381 h 2684762"/>
              <a:gd name="connsiteX10" fmla="*/ 0 w 3669424"/>
              <a:gd name="connsiteY10" fmla="*/ 427608 h 2684762"/>
              <a:gd name="connsiteX11" fmla="*/ 927294 w 3669424"/>
              <a:gd name="connsiteY11" fmla="*/ 614041 h 2684762"/>
              <a:gd name="connsiteX0" fmla="*/ 927294 w 3669424"/>
              <a:gd name="connsiteY0" fmla="*/ 614041 h 2684762"/>
              <a:gd name="connsiteX1" fmla="*/ 1123950 w 3669424"/>
              <a:gd name="connsiteY1" fmla="*/ 726058 h 2684762"/>
              <a:gd name="connsiteX2" fmla="*/ 1574800 w 3669424"/>
              <a:gd name="connsiteY2" fmla="*/ 770508 h 2684762"/>
              <a:gd name="connsiteX3" fmla="*/ 2327043 w 3669424"/>
              <a:gd name="connsiteY3" fmla="*/ 671191 h 2684762"/>
              <a:gd name="connsiteX4" fmla="*/ 2327043 w 3669424"/>
              <a:gd name="connsiteY4" fmla="*/ 0 h 2684762"/>
              <a:gd name="connsiteX5" fmla="*/ 3669424 w 3669424"/>
              <a:gd name="connsiteY5" fmla="*/ 1342381 h 2684762"/>
              <a:gd name="connsiteX6" fmla="*/ 2327043 w 3669424"/>
              <a:gd name="connsiteY6" fmla="*/ 2684762 h 2684762"/>
              <a:gd name="connsiteX7" fmla="*/ 2327043 w 3669424"/>
              <a:gd name="connsiteY7" fmla="*/ 2013572 h 2684762"/>
              <a:gd name="connsiteX8" fmla="*/ 260544 w 3669424"/>
              <a:gd name="connsiteY8" fmla="*/ 2013572 h 2684762"/>
              <a:gd name="connsiteX9" fmla="*/ 931735 w 3669424"/>
              <a:gd name="connsiteY9" fmla="*/ 1342381 h 2684762"/>
              <a:gd name="connsiteX10" fmla="*/ 0 w 3669424"/>
              <a:gd name="connsiteY10" fmla="*/ 427608 h 2684762"/>
              <a:gd name="connsiteX11" fmla="*/ 927294 w 3669424"/>
              <a:gd name="connsiteY11" fmla="*/ 614041 h 2684762"/>
              <a:gd name="connsiteX0" fmla="*/ 927294 w 3669424"/>
              <a:gd name="connsiteY0" fmla="*/ 614041 h 2684762"/>
              <a:gd name="connsiteX1" fmla="*/ 419100 w 3669424"/>
              <a:gd name="connsiteY1" fmla="*/ 516508 h 2684762"/>
              <a:gd name="connsiteX2" fmla="*/ 1123950 w 3669424"/>
              <a:gd name="connsiteY2" fmla="*/ 726058 h 2684762"/>
              <a:gd name="connsiteX3" fmla="*/ 1574800 w 3669424"/>
              <a:gd name="connsiteY3" fmla="*/ 770508 h 2684762"/>
              <a:gd name="connsiteX4" fmla="*/ 2327043 w 3669424"/>
              <a:gd name="connsiteY4" fmla="*/ 671191 h 2684762"/>
              <a:gd name="connsiteX5" fmla="*/ 2327043 w 3669424"/>
              <a:gd name="connsiteY5" fmla="*/ 0 h 2684762"/>
              <a:gd name="connsiteX6" fmla="*/ 3669424 w 3669424"/>
              <a:gd name="connsiteY6" fmla="*/ 1342381 h 2684762"/>
              <a:gd name="connsiteX7" fmla="*/ 2327043 w 3669424"/>
              <a:gd name="connsiteY7" fmla="*/ 2684762 h 2684762"/>
              <a:gd name="connsiteX8" fmla="*/ 2327043 w 3669424"/>
              <a:gd name="connsiteY8" fmla="*/ 2013572 h 2684762"/>
              <a:gd name="connsiteX9" fmla="*/ 260544 w 3669424"/>
              <a:gd name="connsiteY9" fmla="*/ 2013572 h 2684762"/>
              <a:gd name="connsiteX10" fmla="*/ 931735 w 3669424"/>
              <a:gd name="connsiteY10" fmla="*/ 1342381 h 2684762"/>
              <a:gd name="connsiteX11" fmla="*/ 0 w 3669424"/>
              <a:gd name="connsiteY11" fmla="*/ 427608 h 2684762"/>
              <a:gd name="connsiteX12" fmla="*/ 927294 w 3669424"/>
              <a:gd name="connsiteY12" fmla="*/ 614041 h 2684762"/>
              <a:gd name="connsiteX0" fmla="*/ 235146 w 3669426"/>
              <a:gd name="connsiteY0" fmla="*/ 506091 h 2684762"/>
              <a:gd name="connsiteX1" fmla="*/ 419102 w 3669426"/>
              <a:gd name="connsiteY1" fmla="*/ 516508 h 2684762"/>
              <a:gd name="connsiteX2" fmla="*/ 1123952 w 3669426"/>
              <a:gd name="connsiteY2" fmla="*/ 726058 h 2684762"/>
              <a:gd name="connsiteX3" fmla="*/ 1574802 w 3669426"/>
              <a:gd name="connsiteY3" fmla="*/ 770508 h 2684762"/>
              <a:gd name="connsiteX4" fmla="*/ 2327045 w 3669426"/>
              <a:gd name="connsiteY4" fmla="*/ 671191 h 2684762"/>
              <a:gd name="connsiteX5" fmla="*/ 2327045 w 3669426"/>
              <a:gd name="connsiteY5" fmla="*/ 0 h 2684762"/>
              <a:gd name="connsiteX6" fmla="*/ 3669426 w 3669426"/>
              <a:gd name="connsiteY6" fmla="*/ 1342381 h 2684762"/>
              <a:gd name="connsiteX7" fmla="*/ 2327045 w 3669426"/>
              <a:gd name="connsiteY7" fmla="*/ 2684762 h 2684762"/>
              <a:gd name="connsiteX8" fmla="*/ 2327045 w 3669426"/>
              <a:gd name="connsiteY8" fmla="*/ 2013572 h 2684762"/>
              <a:gd name="connsiteX9" fmla="*/ 260546 w 3669426"/>
              <a:gd name="connsiteY9" fmla="*/ 2013572 h 2684762"/>
              <a:gd name="connsiteX10" fmla="*/ 931737 w 3669426"/>
              <a:gd name="connsiteY10" fmla="*/ 1342381 h 2684762"/>
              <a:gd name="connsiteX11" fmla="*/ 2 w 3669426"/>
              <a:gd name="connsiteY11" fmla="*/ 427608 h 2684762"/>
              <a:gd name="connsiteX12" fmla="*/ 235146 w 3669426"/>
              <a:gd name="connsiteY12" fmla="*/ 506091 h 2684762"/>
              <a:gd name="connsiteX0" fmla="*/ 262889 w 3697169"/>
              <a:gd name="connsiteY0" fmla="*/ 506091 h 2684762"/>
              <a:gd name="connsiteX1" fmla="*/ 446845 w 3697169"/>
              <a:gd name="connsiteY1" fmla="*/ 516508 h 2684762"/>
              <a:gd name="connsiteX2" fmla="*/ 1151695 w 3697169"/>
              <a:gd name="connsiteY2" fmla="*/ 726058 h 2684762"/>
              <a:gd name="connsiteX3" fmla="*/ 1602545 w 3697169"/>
              <a:gd name="connsiteY3" fmla="*/ 770508 h 2684762"/>
              <a:gd name="connsiteX4" fmla="*/ 2354788 w 3697169"/>
              <a:gd name="connsiteY4" fmla="*/ 671191 h 2684762"/>
              <a:gd name="connsiteX5" fmla="*/ 2354788 w 3697169"/>
              <a:gd name="connsiteY5" fmla="*/ 0 h 2684762"/>
              <a:gd name="connsiteX6" fmla="*/ 3697169 w 3697169"/>
              <a:gd name="connsiteY6" fmla="*/ 1342381 h 2684762"/>
              <a:gd name="connsiteX7" fmla="*/ 2354788 w 3697169"/>
              <a:gd name="connsiteY7" fmla="*/ 2684762 h 2684762"/>
              <a:gd name="connsiteX8" fmla="*/ 2354788 w 3697169"/>
              <a:gd name="connsiteY8" fmla="*/ 2013572 h 2684762"/>
              <a:gd name="connsiteX9" fmla="*/ 288289 w 3697169"/>
              <a:gd name="connsiteY9" fmla="*/ 2013572 h 2684762"/>
              <a:gd name="connsiteX10" fmla="*/ 959480 w 3697169"/>
              <a:gd name="connsiteY10" fmla="*/ 1342381 h 2684762"/>
              <a:gd name="connsiteX11" fmla="*/ 27745 w 3697169"/>
              <a:gd name="connsiteY11" fmla="*/ 427608 h 2684762"/>
              <a:gd name="connsiteX12" fmla="*/ 262889 w 3697169"/>
              <a:gd name="connsiteY12" fmla="*/ 506091 h 2684762"/>
              <a:gd name="connsiteX0" fmla="*/ 263340 w 3697620"/>
              <a:gd name="connsiteY0" fmla="*/ 506091 h 2684762"/>
              <a:gd name="connsiteX1" fmla="*/ 485396 w 3697620"/>
              <a:gd name="connsiteY1" fmla="*/ 592708 h 2684762"/>
              <a:gd name="connsiteX2" fmla="*/ 1152146 w 3697620"/>
              <a:gd name="connsiteY2" fmla="*/ 726058 h 2684762"/>
              <a:gd name="connsiteX3" fmla="*/ 1602996 w 3697620"/>
              <a:gd name="connsiteY3" fmla="*/ 770508 h 2684762"/>
              <a:gd name="connsiteX4" fmla="*/ 2355239 w 3697620"/>
              <a:gd name="connsiteY4" fmla="*/ 671191 h 2684762"/>
              <a:gd name="connsiteX5" fmla="*/ 2355239 w 3697620"/>
              <a:gd name="connsiteY5" fmla="*/ 0 h 2684762"/>
              <a:gd name="connsiteX6" fmla="*/ 3697620 w 3697620"/>
              <a:gd name="connsiteY6" fmla="*/ 1342381 h 2684762"/>
              <a:gd name="connsiteX7" fmla="*/ 2355239 w 3697620"/>
              <a:gd name="connsiteY7" fmla="*/ 2684762 h 2684762"/>
              <a:gd name="connsiteX8" fmla="*/ 2355239 w 3697620"/>
              <a:gd name="connsiteY8" fmla="*/ 2013572 h 2684762"/>
              <a:gd name="connsiteX9" fmla="*/ 288740 w 3697620"/>
              <a:gd name="connsiteY9" fmla="*/ 2013572 h 2684762"/>
              <a:gd name="connsiteX10" fmla="*/ 959931 w 3697620"/>
              <a:gd name="connsiteY10" fmla="*/ 1342381 h 2684762"/>
              <a:gd name="connsiteX11" fmla="*/ 28196 w 3697620"/>
              <a:gd name="connsiteY11" fmla="*/ 427608 h 2684762"/>
              <a:gd name="connsiteX12" fmla="*/ 263340 w 3697620"/>
              <a:gd name="connsiteY12" fmla="*/ 506091 h 2684762"/>
              <a:gd name="connsiteX0" fmla="*/ 263340 w 3697620"/>
              <a:gd name="connsiteY0" fmla="*/ 506091 h 2684762"/>
              <a:gd name="connsiteX1" fmla="*/ 485396 w 3697620"/>
              <a:gd name="connsiteY1" fmla="*/ 592708 h 2684762"/>
              <a:gd name="connsiteX2" fmla="*/ 1152146 w 3697620"/>
              <a:gd name="connsiteY2" fmla="*/ 726058 h 2684762"/>
              <a:gd name="connsiteX3" fmla="*/ 1602996 w 3697620"/>
              <a:gd name="connsiteY3" fmla="*/ 770508 h 2684762"/>
              <a:gd name="connsiteX4" fmla="*/ 2355239 w 3697620"/>
              <a:gd name="connsiteY4" fmla="*/ 671191 h 2684762"/>
              <a:gd name="connsiteX5" fmla="*/ 2355239 w 3697620"/>
              <a:gd name="connsiteY5" fmla="*/ 0 h 2684762"/>
              <a:gd name="connsiteX6" fmla="*/ 3697620 w 3697620"/>
              <a:gd name="connsiteY6" fmla="*/ 1342381 h 2684762"/>
              <a:gd name="connsiteX7" fmla="*/ 2355239 w 3697620"/>
              <a:gd name="connsiteY7" fmla="*/ 2684762 h 2684762"/>
              <a:gd name="connsiteX8" fmla="*/ 2355239 w 3697620"/>
              <a:gd name="connsiteY8" fmla="*/ 2013572 h 2684762"/>
              <a:gd name="connsiteX9" fmla="*/ 288740 w 3697620"/>
              <a:gd name="connsiteY9" fmla="*/ 2013572 h 2684762"/>
              <a:gd name="connsiteX10" fmla="*/ 959931 w 3697620"/>
              <a:gd name="connsiteY10" fmla="*/ 1342381 h 2684762"/>
              <a:gd name="connsiteX11" fmla="*/ 28196 w 3697620"/>
              <a:gd name="connsiteY11" fmla="*/ 427608 h 2684762"/>
              <a:gd name="connsiteX12" fmla="*/ 263340 w 3697620"/>
              <a:gd name="connsiteY12" fmla="*/ 506091 h 2684762"/>
              <a:gd name="connsiteX0" fmla="*/ 263340 w 3697620"/>
              <a:gd name="connsiteY0" fmla="*/ 506091 h 2684762"/>
              <a:gd name="connsiteX1" fmla="*/ 485396 w 3697620"/>
              <a:gd name="connsiteY1" fmla="*/ 592708 h 2684762"/>
              <a:gd name="connsiteX2" fmla="*/ 1031496 w 3697620"/>
              <a:gd name="connsiteY2" fmla="*/ 738758 h 2684762"/>
              <a:gd name="connsiteX3" fmla="*/ 1602996 w 3697620"/>
              <a:gd name="connsiteY3" fmla="*/ 770508 h 2684762"/>
              <a:gd name="connsiteX4" fmla="*/ 2355239 w 3697620"/>
              <a:gd name="connsiteY4" fmla="*/ 671191 h 2684762"/>
              <a:gd name="connsiteX5" fmla="*/ 2355239 w 3697620"/>
              <a:gd name="connsiteY5" fmla="*/ 0 h 2684762"/>
              <a:gd name="connsiteX6" fmla="*/ 3697620 w 3697620"/>
              <a:gd name="connsiteY6" fmla="*/ 1342381 h 2684762"/>
              <a:gd name="connsiteX7" fmla="*/ 2355239 w 3697620"/>
              <a:gd name="connsiteY7" fmla="*/ 2684762 h 2684762"/>
              <a:gd name="connsiteX8" fmla="*/ 2355239 w 3697620"/>
              <a:gd name="connsiteY8" fmla="*/ 2013572 h 2684762"/>
              <a:gd name="connsiteX9" fmla="*/ 288740 w 3697620"/>
              <a:gd name="connsiteY9" fmla="*/ 2013572 h 2684762"/>
              <a:gd name="connsiteX10" fmla="*/ 959931 w 3697620"/>
              <a:gd name="connsiteY10" fmla="*/ 1342381 h 2684762"/>
              <a:gd name="connsiteX11" fmla="*/ 28196 w 3697620"/>
              <a:gd name="connsiteY11" fmla="*/ 427608 h 2684762"/>
              <a:gd name="connsiteX12" fmla="*/ 263340 w 3697620"/>
              <a:gd name="connsiteY12" fmla="*/ 506091 h 2684762"/>
              <a:gd name="connsiteX0" fmla="*/ 263340 w 3697620"/>
              <a:gd name="connsiteY0" fmla="*/ 506091 h 2684762"/>
              <a:gd name="connsiteX1" fmla="*/ 485396 w 3697620"/>
              <a:gd name="connsiteY1" fmla="*/ 592708 h 2684762"/>
              <a:gd name="connsiteX2" fmla="*/ 1031496 w 3697620"/>
              <a:gd name="connsiteY2" fmla="*/ 738758 h 2684762"/>
              <a:gd name="connsiteX3" fmla="*/ 1602996 w 3697620"/>
              <a:gd name="connsiteY3" fmla="*/ 770508 h 2684762"/>
              <a:gd name="connsiteX4" fmla="*/ 2355239 w 3697620"/>
              <a:gd name="connsiteY4" fmla="*/ 671191 h 2684762"/>
              <a:gd name="connsiteX5" fmla="*/ 2355239 w 3697620"/>
              <a:gd name="connsiteY5" fmla="*/ 0 h 2684762"/>
              <a:gd name="connsiteX6" fmla="*/ 3697620 w 3697620"/>
              <a:gd name="connsiteY6" fmla="*/ 1342381 h 2684762"/>
              <a:gd name="connsiteX7" fmla="*/ 2355239 w 3697620"/>
              <a:gd name="connsiteY7" fmla="*/ 2684762 h 2684762"/>
              <a:gd name="connsiteX8" fmla="*/ 2355239 w 3697620"/>
              <a:gd name="connsiteY8" fmla="*/ 2013572 h 2684762"/>
              <a:gd name="connsiteX9" fmla="*/ 288740 w 3697620"/>
              <a:gd name="connsiteY9" fmla="*/ 2013572 h 2684762"/>
              <a:gd name="connsiteX10" fmla="*/ 959931 w 3697620"/>
              <a:gd name="connsiteY10" fmla="*/ 1342381 h 2684762"/>
              <a:gd name="connsiteX11" fmla="*/ 28196 w 3697620"/>
              <a:gd name="connsiteY11" fmla="*/ 427608 h 2684762"/>
              <a:gd name="connsiteX12" fmla="*/ 263340 w 3697620"/>
              <a:gd name="connsiteY12" fmla="*/ 506091 h 2684762"/>
              <a:gd name="connsiteX0" fmla="*/ 263340 w 3697620"/>
              <a:gd name="connsiteY0" fmla="*/ 506091 h 2684762"/>
              <a:gd name="connsiteX1" fmla="*/ 485396 w 3697620"/>
              <a:gd name="connsiteY1" fmla="*/ 592708 h 2684762"/>
              <a:gd name="connsiteX2" fmla="*/ 1031496 w 3697620"/>
              <a:gd name="connsiteY2" fmla="*/ 738758 h 2684762"/>
              <a:gd name="connsiteX3" fmla="*/ 1698246 w 3697620"/>
              <a:gd name="connsiteY3" fmla="*/ 795908 h 2684762"/>
              <a:gd name="connsiteX4" fmla="*/ 2355239 w 3697620"/>
              <a:gd name="connsiteY4" fmla="*/ 671191 h 2684762"/>
              <a:gd name="connsiteX5" fmla="*/ 2355239 w 3697620"/>
              <a:gd name="connsiteY5" fmla="*/ 0 h 2684762"/>
              <a:gd name="connsiteX6" fmla="*/ 3697620 w 3697620"/>
              <a:gd name="connsiteY6" fmla="*/ 1342381 h 2684762"/>
              <a:gd name="connsiteX7" fmla="*/ 2355239 w 3697620"/>
              <a:gd name="connsiteY7" fmla="*/ 2684762 h 2684762"/>
              <a:gd name="connsiteX8" fmla="*/ 2355239 w 3697620"/>
              <a:gd name="connsiteY8" fmla="*/ 2013572 h 2684762"/>
              <a:gd name="connsiteX9" fmla="*/ 288740 w 3697620"/>
              <a:gd name="connsiteY9" fmla="*/ 2013572 h 2684762"/>
              <a:gd name="connsiteX10" fmla="*/ 959931 w 3697620"/>
              <a:gd name="connsiteY10" fmla="*/ 1342381 h 2684762"/>
              <a:gd name="connsiteX11" fmla="*/ 28196 w 3697620"/>
              <a:gd name="connsiteY11" fmla="*/ 427608 h 2684762"/>
              <a:gd name="connsiteX12" fmla="*/ 263340 w 3697620"/>
              <a:gd name="connsiteY12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0 w 3751780"/>
              <a:gd name="connsiteY9" fmla="*/ 2350122 h 2684762"/>
              <a:gd name="connsiteX10" fmla="*/ 1014091 w 3751780"/>
              <a:gd name="connsiteY10" fmla="*/ 1342381 h 2684762"/>
              <a:gd name="connsiteX11" fmla="*/ 82356 w 3751780"/>
              <a:gd name="connsiteY11" fmla="*/ 427608 h 2684762"/>
              <a:gd name="connsiteX12" fmla="*/ 317500 w 3751780"/>
              <a:gd name="connsiteY12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0 w 3751780"/>
              <a:gd name="connsiteY10" fmla="*/ 2350122 h 2684762"/>
              <a:gd name="connsiteX11" fmla="*/ 1014091 w 3751780"/>
              <a:gd name="connsiteY11" fmla="*/ 1342381 h 2684762"/>
              <a:gd name="connsiteX12" fmla="*/ 82356 w 3751780"/>
              <a:gd name="connsiteY12" fmla="*/ 427608 h 2684762"/>
              <a:gd name="connsiteX13" fmla="*/ 317500 w 3751780"/>
              <a:gd name="connsiteY13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958657 w 3751780"/>
              <a:gd name="connsiteY10" fmla="*/ 2211958 h 2684762"/>
              <a:gd name="connsiteX11" fmla="*/ 0 w 3751780"/>
              <a:gd name="connsiteY11" fmla="*/ 2350122 h 2684762"/>
              <a:gd name="connsiteX12" fmla="*/ 1014091 w 3751780"/>
              <a:gd name="connsiteY12" fmla="*/ 1342381 h 2684762"/>
              <a:gd name="connsiteX13" fmla="*/ 82356 w 3751780"/>
              <a:gd name="connsiteY13" fmla="*/ 427608 h 2684762"/>
              <a:gd name="connsiteX14" fmla="*/ 317500 w 3751780"/>
              <a:gd name="connsiteY14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958657 w 3751780"/>
              <a:gd name="connsiteY10" fmla="*/ 2211958 h 2684762"/>
              <a:gd name="connsiteX11" fmla="*/ 399857 w 3751780"/>
              <a:gd name="connsiteY11" fmla="*/ 2281808 h 2684762"/>
              <a:gd name="connsiteX12" fmla="*/ 0 w 3751780"/>
              <a:gd name="connsiteY12" fmla="*/ 2350122 h 2684762"/>
              <a:gd name="connsiteX13" fmla="*/ 1014091 w 3751780"/>
              <a:gd name="connsiteY13" fmla="*/ 1342381 h 2684762"/>
              <a:gd name="connsiteX14" fmla="*/ 82356 w 3751780"/>
              <a:gd name="connsiteY14" fmla="*/ 427608 h 2684762"/>
              <a:gd name="connsiteX15" fmla="*/ 317500 w 3751780"/>
              <a:gd name="connsiteY15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958657 w 3751780"/>
              <a:gd name="connsiteY10" fmla="*/ 2211958 h 2684762"/>
              <a:gd name="connsiteX11" fmla="*/ 355407 w 3751780"/>
              <a:gd name="connsiteY11" fmla="*/ 2237358 h 2684762"/>
              <a:gd name="connsiteX12" fmla="*/ 0 w 3751780"/>
              <a:gd name="connsiteY12" fmla="*/ 2350122 h 2684762"/>
              <a:gd name="connsiteX13" fmla="*/ 1014091 w 3751780"/>
              <a:gd name="connsiteY13" fmla="*/ 1342381 h 2684762"/>
              <a:gd name="connsiteX14" fmla="*/ 82356 w 3751780"/>
              <a:gd name="connsiteY14" fmla="*/ 427608 h 2684762"/>
              <a:gd name="connsiteX15" fmla="*/ 317500 w 3751780"/>
              <a:gd name="connsiteY15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596707 w 3751780"/>
              <a:gd name="connsiteY10" fmla="*/ 2173858 h 2684762"/>
              <a:gd name="connsiteX11" fmla="*/ 355407 w 3751780"/>
              <a:gd name="connsiteY11" fmla="*/ 2237358 h 2684762"/>
              <a:gd name="connsiteX12" fmla="*/ 0 w 3751780"/>
              <a:gd name="connsiteY12" fmla="*/ 2350122 h 2684762"/>
              <a:gd name="connsiteX13" fmla="*/ 1014091 w 3751780"/>
              <a:gd name="connsiteY13" fmla="*/ 1342381 h 2684762"/>
              <a:gd name="connsiteX14" fmla="*/ 82356 w 3751780"/>
              <a:gd name="connsiteY14" fmla="*/ 427608 h 2684762"/>
              <a:gd name="connsiteX15" fmla="*/ 317500 w 3751780"/>
              <a:gd name="connsiteY15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596707 w 3751780"/>
              <a:gd name="connsiteY10" fmla="*/ 2173858 h 2684762"/>
              <a:gd name="connsiteX11" fmla="*/ 603057 w 3751780"/>
              <a:gd name="connsiteY11" fmla="*/ 218020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014091 w 3751780"/>
              <a:gd name="connsiteY14" fmla="*/ 134238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596707 w 3751780"/>
              <a:gd name="connsiteY10" fmla="*/ 2173858 h 2684762"/>
              <a:gd name="connsiteX11" fmla="*/ 672907 w 3751780"/>
              <a:gd name="connsiteY11" fmla="*/ 237070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014091 w 3751780"/>
              <a:gd name="connsiteY14" fmla="*/ 134238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1161857 w 3751780"/>
              <a:gd name="connsiteY10" fmla="*/ 2116708 h 2684762"/>
              <a:gd name="connsiteX11" fmla="*/ 672907 w 3751780"/>
              <a:gd name="connsiteY11" fmla="*/ 237070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014091 w 3751780"/>
              <a:gd name="connsiteY14" fmla="*/ 134238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1161857 w 3751780"/>
              <a:gd name="connsiteY10" fmla="*/ 2116708 h 2684762"/>
              <a:gd name="connsiteX11" fmla="*/ 660207 w 3751780"/>
              <a:gd name="connsiteY11" fmla="*/ 216115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014091 w 3751780"/>
              <a:gd name="connsiteY14" fmla="*/ 134238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771457 w 3751780"/>
              <a:gd name="connsiteY9" fmla="*/ 2021458 h 2684762"/>
              <a:gd name="connsiteX10" fmla="*/ 1161857 w 3751780"/>
              <a:gd name="connsiteY10" fmla="*/ 2116708 h 2684762"/>
              <a:gd name="connsiteX11" fmla="*/ 660207 w 3751780"/>
              <a:gd name="connsiteY11" fmla="*/ 216115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014091 w 3751780"/>
              <a:gd name="connsiteY14" fmla="*/ 134238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771457 w 3751780"/>
              <a:gd name="connsiteY9" fmla="*/ 2021458 h 2684762"/>
              <a:gd name="connsiteX10" fmla="*/ 1161857 w 3751780"/>
              <a:gd name="connsiteY10" fmla="*/ 2072258 h 2684762"/>
              <a:gd name="connsiteX11" fmla="*/ 660207 w 3751780"/>
              <a:gd name="connsiteY11" fmla="*/ 216115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014091 w 3751780"/>
              <a:gd name="connsiteY14" fmla="*/ 134238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771457 w 3751780"/>
              <a:gd name="connsiteY9" fmla="*/ 2021458 h 2684762"/>
              <a:gd name="connsiteX10" fmla="*/ 1161857 w 3751780"/>
              <a:gd name="connsiteY10" fmla="*/ 2072258 h 2684762"/>
              <a:gd name="connsiteX11" fmla="*/ 660207 w 3751780"/>
              <a:gd name="connsiteY11" fmla="*/ 216115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014091 w 3751780"/>
              <a:gd name="connsiteY14" fmla="*/ 134238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784157 w 3751780"/>
              <a:gd name="connsiteY9" fmla="*/ 1970658 h 2684762"/>
              <a:gd name="connsiteX10" fmla="*/ 1161857 w 3751780"/>
              <a:gd name="connsiteY10" fmla="*/ 2072258 h 2684762"/>
              <a:gd name="connsiteX11" fmla="*/ 660207 w 3751780"/>
              <a:gd name="connsiteY11" fmla="*/ 216115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014091 w 3751780"/>
              <a:gd name="connsiteY14" fmla="*/ 134238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784157 w 3751780"/>
              <a:gd name="connsiteY9" fmla="*/ 1970658 h 2684762"/>
              <a:gd name="connsiteX10" fmla="*/ 1161857 w 3751780"/>
              <a:gd name="connsiteY10" fmla="*/ 2072258 h 2684762"/>
              <a:gd name="connsiteX11" fmla="*/ 660207 w 3751780"/>
              <a:gd name="connsiteY11" fmla="*/ 216115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185541 w 3751780"/>
              <a:gd name="connsiteY14" fmla="*/ 137413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4656122"/>
              <a:gd name="connsiteY0" fmla="*/ 506091 h 2684762"/>
              <a:gd name="connsiteX1" fmla="*/ 539556 w 4656122"/>
              <a:gd name="connsiteY1" fmla="*/ 592708 h 2684762"/>
              <a:gd name="connsiteX2" fmla="*/ 1085656 w 4656122"/>
              <a:gd name="connsiteY2" fmla="*/ 738758 h 2684762"/>
              <a:gd name="connsiteX3" fmla="*/ 1752406 w 4656122"/>
              <a:gd name="connsiteY3" fmla="*/ 795908 h 2684762"/>
              <a:gd name="connsiteX4" fmla="*/ 2409399 w 4656122"/>
              <a:gd name="connsiteY4" fmla="*/ 671191 h 2684762"/>
              <a:gd name="connsiteX5" fmla="*/ 2409399 w 4656122"/>
              <a:gd name="connsiteY5" fmla="*/ 0 h 2684762"/>
              <a:gd name="connsiteX6" fmla="*/ 4656122 w 4656122"/>
              <a:gd name="connsiteY6" fmla="*/ 1520731 h 2684762"/>
              <a:gd name="connsiteX7" fmla="*/ 2409399 w 4656122"/>
              <a:gd name="connsiteY7" fmla="*/ 2684762 h 2684762"/>
              <a:gd name="connsiteX8" fmla="*/ 2409399 w 4656122"/>
              <a:gd name="connsiteY8" fmla="*/ 2013572 h 2684762"/>
              <a:gd name="connsiteX9" fmla="*/ 1784157 w 4656122"/>
              <a:gd name="connsiteY9" fmla="*/ 1970658 h 2684762"/>
              <a:gd name="connsiteX10" fmla="*/ 1161857 w 4656122"/>
              <a:gd name="connsiteY10" fmla="*/ 2072258 h 2684762"/>
              <a:gd name="connsiteX11" fmla="*/ 660207 w 4656122"/>
              <a:gd name="connsiteY11" fmla="*/ 2161158 h 2684762"/>
              <a:gd name="connsiteX12" fmla="*/ 355407 w 4656122"/>
              <a:gd name="connsiteY12" fmla="*/ 2237358 h 2684762"/>
              <a:gd name="connsiteX13" fmla="*/ 0 w 4656122"/>
              <a:gd name="connsiteY13" fmla="*/ 2350122 h 2684762"/>
              <a:gd name="connsiteX14" fmla="*/ 1185541 w 4656122"/>
              <a:gd name="connsiteY14" fmla="*/ 1374131 h 2684762"/>
              <a:gd name="connsiteX15" fmla="*/ 82356 w 4656122"/>
              <a:gd name="connsiteY15" fmla="*/ 427608 h 2684762"/>
              <a:gd name="connsiteX16" fmla="*/ 317500 w 4656122"/>
              <a:gd name="connsiteY16" fmla="*/ 506091 h 2684762"/>
              <a:gd name="connsiteX0" fmla="*/ 317500 w 4769165"/>
              <a:gd name="connsiteY0" fmla="*/ 506091 h 2684762"/>
              <a:gd name="connsiteX1" fmla="*/ 539556 w 4769165"/>
              <a:gd name="connsiteY1" fmla="*/ 592708 h 2684762"/>
              <a:gd name="connsiteX2" fmla="*/ 1085656 w 4769165"/>
              <a:gd name="connsiteY2" fmla="*/ 738758 h 2684762"/>
              <a:gd name="connsiteX3" fmla="*/ 1752406 w 4769165"/>
              <a:gd name="connsiteY3" fmla="*/ 795908 h 2684762"/>
              <a:gd name="connsiteX4" fmla="*/ 2409399 w 4769165"/>
              <a:gd name="connsiteY4" fmla="*/ 671191 h 2684762"/>
              <a:gd name="connsiteX5" fmla="*/ 2409399 w 4769165"/>
              <a:gd name="connsiteY5" fmla="*/ 0 h 2684762"/>
              <a:gd name="connsiteX6" fmla="*/ 4769165 w 4769165"/>
              <a:gd name="connsiteY6" fmla="*/ 1342381 h 2684762"/>
              <a:gd name="connsiteX7" fmla="*/ 2409399 w 4769165"/>
              <a:gd name="connsiteY7" fmla="*/ 2684762 h 2684762"/>
              <a:gd name="connsiteX8" fmla="*/ 2409399 w 4769165"/>
              <a:gd name="connsiteY8" fmla="*/ 2013572 h 2684762"/>
              <a:gd name="connsiteX9" fmla="*/ 1784157 w 4769165"/>
              <a:gd name="connsiteY9" fmla="*/ 1970658 h 2684762"/>
              <a:gd name="connsiteX10" fmla="*/ 1161857 w 4769165"/>
              <a:gd name="connsiteY10" fmla="*/ 2072258 h 2684762"/>
              <a:gd name="connsiteX11" fmla="*/ 660207 w 4769165"/>
              <a:gd name="connsiteY11" fmla="*/ 2161158 h 2684762"/>
              <a:gd name="connsiteX12" fmla="*/ 355407 w 4769165"/>
              <a:gd name="connsiteY12" fmla="*/ 2237358 h 2684762"/>
              <a:gd name="connsiteX13" fmla="*/ 0 w 4769165"/>
              <a:gd name="connsiteY13" fmla="*/ 2350122 h 2684762"/>
              <a:gd name="connsiteX14" fmla="*/ 1185541 w 4769165"/>
              <a:gd name="connsiteY14" fmla="*/ 1374131 h 2684762"/>
              <a:gd name="connsiteX15" fmla="*/ 82356 w 4769165"/>
              <a:gd name="connsiteY15" fmla="*/ 427608 h 2684762"/>
              <a:gd name="connsiteX16" fmla="*/ 317500 w 4769165"/>
              <a:gd name="connsiteY16" fmla="*/ 506091 h 268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69165" h="2684762">
                <a:moveTo>
                  <a:pt x="317500" y="506091"/>
                </a:moveTo>
                <a:cubicBezTo>
                  <a:pt x="393700" y="533608"/>
                  <a:pt x="411530" y="553930"/>
                  <a:pt x="539556" y="592708"/>
                </a:cubicBezTo>
                <a:cubicBezTo>
                  <a:pt x="667582" y="631486"/>
                  <a:pt x="883514" y="704891"/>
                  <a:pt x="1085656" y="738758"/>
                </a:cubicBezTo>
                <a:cubicBezTo>
                  <a:pt x="1287798" y="772625"/>
                  <a:pt x="1581524" y="803994"/>
                  <a:pt x="1752406" y="795908"/>
                </a:cubicBezTo>
                <a:cubicBezTo>
                  <a:pt x="1923288" y="787822"/>
                  <a:pt x="2239575" y="791142"/>
                  <a:pt x="2409399" y="671191"/>
                </a:cubicBezTo>
                <a:lnTo>
                  <a:pt x="2409399" y="0"/>
                </a:lnTo>
                <a:lnTo>
                  <a:pt x="4769165" y="1342381"/>
                </a:lnTo>
                <a:lnTo>
                  <a:pt x="2409399" y="2684762"/>
                </a:lnTo>
                <a:lnTo>
                  <a:pt x="2409399" y="2013572"/>
                </a:lnTo>
                <a:cubicBezTo>
                  <a:pt x="2303075" y="1903021"/>
                  <a:pt x="1992081" y="1960877"/>
                  <a:pt x="1784157" y="1970658"/>
                </a:cubicBezTo>
                <a:cubicBezTo>
                  <a:pt x="1576233" y="1980439"/>
                  <a:pt x="1347065" y="2048975"/>
                  <a:pt x="1161857" y="2072258"/>
                </a:cubicBezTo>
                <a:lnTo>
                  <a:pt x="660207" y="2161158"/>
                </a:lnTo>
                <a:lnTo>
                  <a:pt x="355407" y="2237358"/>
                </a:lnTo>
                <a:lnTo>
                  <a:pt x="0" y="2350122"/>
                </a:lnTo>
                <a:lnTo>
                  <a:pt x="1185541" y="1374131"/>
                </a:lnTo>
                <a:lnTo>
                  <a:pt x="82356" y="427608"/>
                </a:lnTo>
                <a:cubicBezTo>
                  <a:pt x="-33742" y="288226"/>
                  <a:pt x="241300" y="478574"/>
                  <a:pt x="317500" y="506091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燕尾形箭头 10"/>
          <p:cNvSpPr/>
          <p:nvPr/>
        </p:nvSpPr>
        <p:spPr>
          <a:xfrm>
            <a:off x="7541800" y="6159302"/>
            <a:ext cx="263851" cy="136084"/>
          </a:xfrm>
          <a:custGeom>
            <a:avLst/>
            <a:gdLst>
              <a:gd name="connsiteX0" fmla="*/ 0 w 3408880"/>
              <a:gd name="connsiteY0" fmla="*/ 671191 h 2684762"/>
              <a:gd name="connsiteX1" fmla="*/ 2066499 w 3408880"/>
              <a:gd name="connsiteY1" fmla="*/ 671191 h 2684762"/>
              <a:gd name="connsiteX2" fmla="*/ 2066499 w 3408880"/>
              <a:gd name="connsiteY2" fmla="*/ 0 h 2684762"/>
              <a:gd name="connsiteX3" fmla="*/ 3408880 w 3408880"/>
              <a:gd name="connsiteY3" fmla="*/ 1342381 h 2684762"/>
              <a:gd name="connsiteX4" fmla="*/ 2066499 w 3408880"/>
              <a:gd name="connsiteY4" fmla="*/ 2684762 h 2684762"/>
              <a:gd name="connsiteX5" fmla="*/ 2066499 w 3408880"/>
              <a:gd name="connsiteY5" fmla="*/ 2013572 h 2684762"/>
              <a:gd name="connsiteX6" fmla="*/ 0 w 3408880"/>
              <a:gd name="connsiteY6" fmla="*/ 2013572 h 2684762"/>
              <a:gd name="connsiteX7" fmla="*/ 671191 w 3408880"/>
              <a:gd name="connsiteY7" fmla="*/ 1342381 h 2684762"/>
              <a:gd name="connsiteX8" fmla="*/ 0 w 3408880"/>
              <a:gd name="connsiteY8" fmla="*/ 671191 h 2684762"/>
              <a:gd name="connsiteX0" fmla="*/ 571500 w 3408880"/>
              <a:gd name="connsiteY0" fmla="*/ 601341 h 2684762"/>
              <a:gd name="connsiteX1" fmla="*/ 2066499 w 3408880"/>
              <a:gd name="connsiteY1" fmla="*/ 671191 h 2684762"/>
              <a:gd name="connsiteX2" fmla="*/ 2066499 w 3408880"/>
              <a:gd name="connsiteY2" fmla="*/ 0 h 2684762"/>
              <a:gd name="connsiteX3" fmla="*/ 3408880 w 3408880"/>
              <a:gd name="connsiteY3" fmla="*/ 1342381 h 2684762"/>
              <a:gd name="connsiteX4" fmla="*/ 2066499 w 3408880"/>
              <a:gd name="connsiteY4" fmla="*/ 2684762 h 2684762"/>
              <a:gd name="connsiteX5" fmla="*/ 2066499 w 3408880"/>
              <a:gd name="connsiteY5" fmla="*/ 2013572 h 2684762"/>
              <a:gd name="connsiteX6" fmla="*/ 0 w 3408880"/>
              <a:gd name="connsiteY6" fmla="*/ 2013572 h 2684762"/>
              <a:gd name="connsiteX7" fmla="*/ 671191 w 3408880"/>
              <a:gd name="connsiteY7" fmla="*/ 1342381 h 2684762"/>
              <a:gd name="connsiteX8" fmla="*/ 571500 w 3408880"/>
              <a:gd name="connsiteY8" fmla="*/ 601341 h 2684762"/>
              <a:gd name="connsiteX0" fmla="*/ 571500 w 3408880"/>
              <a:gd name="connsiteY0" fmla="*/ 601341 h 2684762"/>
              <a:gd name="connsiteX1" fmla="*/ 2066499 w 3408880"/>
              <a:gd name="connsiteY1" fmla="*/ 671191 h 2684762"/>
              <a:gd name="connsiteX2" fmla="*/ 2066499 w 3408880"/>
              <a:gd name="connsiteY2" fmla="*/ 0 h 2684762"/>
              <a:gd name="connsiteX3" fmla="*/ 3408880 w 3408880"/>
              <a:gd name="connsiteY3" fmla="*/ 1342381 h 2684762"/>
              <a:gd name="connsiteX4" fmla="*/ 2066499 w 3408880"/>
              <a:gd name="connsiteY4" fmla="*/ 2684762 h 2684762"/>
              <a:gd name="connsiteX5" fmla="*/ 2066499 w 3408880"/>
              <a:gd name="connsiteY5" fmla="*/ 2013572 h 2684762"/>
              <a:gd name="connsiteX6" fmla="*/ 0 w 3408880"/>
              <a:gd name="connsiteY6" fmla="*/ 2013572 h 2684762"/>
              <a:gd name="connsiteX7" fmla="*/ 671191 w 3408880"/>
              <a:gd name="connsiteY7" fmla="*/ 1342381 h 2684762"/>
              <a:gd name="connsiteX8" fmla="*/ 571306 w 3408880"/>
              <a:gd name="connsiteY8" fmla="*/ 624458 h 2684762"/>
              <a:gd name="connsiteX9" fmla="*/ 571500 w 3408880"/>
              <a:gd name="connsiteY9" fmla="*/ 601341 h 2684762"/>
              <a:gd name="connsiteX0" fmla="*/ 38100 w 3408880"/>
              <a:gd name="connsiteY0" fmla="*/ 277491 h 2684762"/>
              <a:gd name="connsiteX1" fmla="*/ 2066499 w 3408880"/>
              <a:gd name="connsiteY1" fmla="*/ 671191 h 2684762"/>
              <a:gd name="connsiteX2" fmla="*/ 2066499 w 3408880"/>
              <a:gd name="connsiteY2" fmla="*/ 0 h 2684762"/>
              <a:gd name="connsiteX3" fmla="*/ 3408880 w 3408880"/>
              <a:gd name="connsiteY3" fmla="*/ 1342381 h 2684762"/>
              <a:gd name="connsiteX4" fmla="*/ 2066499 w 3408880"/>
              <a:gd name="connsiteY4" fmla="*/ 2684762 h 2684762"/>
              <a:gd name="connsiteX5" fmla="*/ 2066499 w 3408880"/>
              <a:gd name="connsiteY5" fmla="*/ 2013572 h 2684762"/>
              <a:gd name="connsiteX6" fmla="*/ 0 w 3408880"/>
              <a:gd name="connsiteY6" fmla="*/ 2013572 h 2684762"/>
              <a:gd name="connsiteX7" fmla="*/ 671191 w 3408880"/>
              <a:gd name="connsiteY7" fmla="*/ 1342381 h 2684762"/>
              <a:gd name="connsiteX8" fmla="*/ 571306 w 3408880"/>
              <a:gd name="connsiteY8" fmla="*/ 624458 h 2684762"/>
              <a:gd name="connsiteX9" fmla="*/ 38100 w 3408880"/>
              <a:gd name="connsiteY9" fmla="*/ 277491 h 2684762"/>
              <a:gd name="connsiteX0" fmla="*/ 298644 w 3669424"/>
              <a:gd name="connsiteY0" fmla="*/ 277491 h 2684762"/>
              <a:gd name="connsiteX1" fmla="*/ 2327043 w 3669424"/>
              <a:gd name="connsiteY1" fmla="*/ 671191 h 2684762"/>
              <a:gd name="connsiteX2" fmla="*/ 2327043 w 3669424"/>
              <a:gd name="connsiteY2" fmla="*/ 0 h 2684762"/>
              <a:gd name="connsiteX3" fmla="*/ 3669424 w 3669424"/>
              <a:gd name="connsiteY3" fmla="*/ 1342381 h 2684762"/>
              <a:gd name="connsiteX4" fmla="*/ 2327043 w 3669424"/>
              <a:gd name="connsiteY4" fmla="*/ 2684762 h 2684762"/>
              <a:gd name="connsiteX5" fmla="*/ 2327043 w 3669424"/>
              <a:gd name="connsiteY5" fmla="*/ 2013572 h 2684762"/>
              <a:gd name="connsiteX6" fmla="*/ 260544 w 3669424"/>
              <a:gd name="connsiteY6" fmla="*/ 2013572 h 2684762"/>
              <a:gd name="connsiteX7" fmla="*/ 931735 w 3669424"/>
              <a:gd name="connsiteY7" fmla="*/ 1342381 h 2684762"/>
              <a:gd name="connsiteX8" fmla="*/ 0 w 3669424"/>
              <a:gd name="connsiteY8" fmla="*/ 427608 h 2684762"/>
              <a:gd name="connsiteX9" fmla="*/ 298644 w 3669424"/>
              <a:gd name="connsiteY9" fmla="*/ 277491 h 2684762"/>
              <a:gd name="connsiteX0" fmla="*/ 927294 w 3669424"/>
              <a:gd name="connsiteY0" fmla="*/ 614041 h 2684762"/>
              <a:gd name="connsiteX1" fmla="*/ 2327043 w 3669424"/>
              <a:gd name="connsiteY1" fmla="*/ 671191 h 2684762"/>
              <a:gd name="connsiteX2" fmla="*/ 2327043 w 3669424"/>
              <a:gd name="connsiteY2" fmla="*/ 0 h 2684762"/>
              <a:gd name="connsiteX3" fmla="*/ 3669424 w 3669424"/>
              <a:gd name="connsiteY3" fmla="*/ 1342381 h 2684762"/>
              <a:gd name="connsiteX4" fmla="*/ 2327043 w 3669424"/>
              <a:gd name="connsiteY4" fmla="*/ 2684762 h 2684762"/>
              <a:gd name="connsiteX5" fmla="*/ 2327043 w 3669424"/>
              <a:gd name="connsiteY5" fmla="*/ 2013572 h 2684762"/>
              <a:gd name="connsiteX6" fmla="*/ 260544 w 3669424"/>
              <a:gd name="connsiteY6" fmla="*/ 2013572 h 2684762"/>
              <a:gd name="connsiteX7" fmla="*/ 931735 w 3669424"/>
              <a:gd name="connsiteY7" fmla="*/ 1342381 h 2684762"/>
              <a:gd name="connsiteX8" fmla="*/ 0 w 3669424"/>
              <a:gd name="connsiteY8" fmla="*/ 427608 h 2684762"/>
              <a:gd name="connsiteX9" fmla="*/ 927294 w 3669424"/>
              <a:gd name="connsiteY9" fmla="*/ 614041 h 2684762"/>
              <a:gd name="connsiteX0" fmla="*/ 927294 w 3669424"/>
              <a:gd name="connsiteY0" fmla="*/ 614041 h 2684762"/>
              <a:gd name="connsiteX1" fmla="*/ 2327043 w 3669424"/>
              <a:gd name="connsiteY1" fmla="*/ 671191 h 2684762"/>
              <a:gd name="connsiteX2" fmla="*/ 2327043 w 3669424"/>
              <a:gd name="connsiteY2" fmla="*/ 0 h 2684762"/>
              <a:gd name="connsiteX3" fmla="*/ 3669424 w 3669424"/>
              <a:gd name="connsiteY3" fmla="*/ 1342381 h 2684762"/>
              <a:gd name="connsiteX4" fmla="*/ 2327043 w 3669424"/>
              <a:gd name="connsiteY4" fmla="*/ 2684762 h 2684762"/>
              <a:gd name="connsiteX5" fmla="*/ 2327043 w 3669424"/>
              <a:gd name="connsiteY5" fmla="*/ 2013572 h 2684762"/>
              <a:gd name="connsiteX6" fmla="*/ 260544 w 3669424"/>
              <a:gd name="connsiteY6" fmla="*/ 2013572 h 2684762"/>
              <a:gd name="connsiteX7" fmla="*/ 931735 w 3669424"/>
              <a:gd name="connsiteY7" fmla="*/ 1342381 h 2684762"/>
              <a:gd name="connsiteX8" fmla="*/ 0 w 3669424"/>
              <a:gd name="connsiteY8" fmla="*/ 427608 h 2684762"/>
              <a:gd name="connsiteX9" fmla="*/ 927294 w 3669424"/>
              <a:gd name="connsiteY9" fmla="*/ 614041 h 2684762"/>
              <a:gd name="connsiteX0" fmla="*/ 927294 w 3669424"/>
              <a:gd name="connsiteY0" fmla="*/ 614041 h 2684762"/>
              <a:gd name="connsiteX1" fmla="*/ 2327043 w 3669424"/>
              <a:gd name="connsiteY1" fmla="*/ 671191 h 2684762"/>
              <a:gd name="connsiteX2" fmla="*/ 2327043 w 3669424"/>
              <a:gd name="connsiteY2" fmla="*/ 0 h 2684762"/>
              <a:gd name="connsiteX3" fmla="*/ 3669424 w 3669424"/>
              <a:gd name="connsiteY3" fmla="*/ 1342381 h 2684762"/>
              <a:gd name="connsiteX4" fmla="*/ 2327043 w 3669424"/>
              <a:gd name="connsiteY4" fmla="*/ 2684762 h 2684762"/>
              <a:gd name="connsiteX5" fmla="*/ 2327043 w 3669424"/>
              <a:gd name="connsiteY5" fmla="*/ 2013572 h 2684762"/>
              <a:gd name="connsiteX6" fmla="*/ 260544 w 3669424"/>
              <a:gd name="connsiteY6" fmla="*/ 2013572 h 2684762"/>
              <a:gd name="connsiteX7" fmla="*/ 931735 w 3669424"/>
              <a:gd name="connsiteY7" fmla="*/ 1342381 h 2684762"/>
              <a:gd name="connsiteX8" fmla="*/ 0 w 3669424"/>
              <a:gd name="connsiteY8" fmla="*/ 427608 h 2684762"/>
              <a:gd name="connsiteX9" fmla="*/ 927294 w 3669424"/>
              <a:gd name="connsiteY9" fmla="*/ 614041 h 2684762"/>
              <a:gd name="connsiteX0" fmla="*/ 927294 w 3669424"/>
              <a:gd name="connsiteY0" fmla="*/ 614041 h 2684762"/>
              <a:gd name="connsiteX1" fmla="*/ 914400 w 3669424"/>
              <a:gd name="connsiteY1" fmla="*/ 592708 h 2684762"/>
              <a:gd name="connsiteX2" fmla="*/ 2327043 w 3669424"/>
              <a:gd name="connsiteY2" fmla="*/ 671191 h 2684762"/>
              <a:gd name="connsiteX3" fmla="*/ 2327043 w 3669424"/>
              <a:gd name="connsiteY3" fmla="*/ 0 h 2684762"/>
              <a:gd name="connsiteX4" fmla="*/ 3669424 w 3669424"/>
              <a:gd name="connsiteY4" fmla="*/ 1342381 h 2684762"/>
              <a:gd name="connsiteX5" fmla="*/ 2327043 w 3669424"/>
              <a:gd name="connsiteY5" fmla="*/ 2684762 h 2684762"/>
              <a:gd name="connsiteX6" fmla="*/ 2327043 w 3669424"/>
              <a:gd name="connsiteY6" fmla="*/ 2013572 h 2684762"/>
              <a:gd name="connsiteX7" fmla="*/ 260544 w 3669424"/>
              <a:gd name="connsiteY7" fmla="*/ 2013572 h 2684762"/>
              <a:gd name="connsiteX8" fmla="*/ 931735 w 3669424"/>
              <a:gd name="connsiteY8" fmla="*/ 1342381 h 2684762"/>
              <a:gd name="connsiteX9" fmla="*/ 0 w 3669424"/>
              <a:gd name="connsiteY9" fmla="*/ 427608 h 2684762"/>
              <a:gd name="connsiteX10" fmla="*/ 927294 w 3669424"/>
              <a:gd name="connsiteY10" fmla="*/ 614041 h 2684762"/>
              <a:gd name="connsiteX0" fmla="*/ 927294 w 3669424"/>
              <a:gd name="connsiteY0" fmla="*/ 614041 h 2684762"/>
              <a:gd name="connsiteX1" fmla="*/ 1301750 w 3669424"/>
              <a:gd name="connsiteY1" fmla="*/ 719708 h 2684762"/>
              <a:gd name="connsiteX2" fmla="*/ 2327043 w 3669424"/>
              <a:gd name="connsiteY2" fmla="*/ 671191 h 2684762"/>
              <a:gd name="connsiteX3" fmla="*/ 2327043 w 3669424"/>
              <a:gd name="connsiteY3" fmla="*/ 0 h 2684762"/>
              <a:gd name="connsiteX4" fmla="*/ 3669424 w 3669424"/>
              <a:gd name="connsiteY4" fmla="*/ 1342381 h 2684762"/>
              <a:gd name="connsiteX5" fmla="*/ 2327043 w 3669424"/>
              <a:gd name="connsiteY5" fmla="*/ 2684762 h 2684762"/>
              <a:gd name="connsiteX6" fmla="*/ 2327043 w 3669424"/>
              <a:gd name="connsiteY6" fmla="*/ 2013572 h 2684762"/>
              <a:gd name="connsiteX7" fmla="*/ 260544 w 3669424"/>
              <a:gd name="connsiteY7" fmla="*/ 2013572 h 2684762"/>
              <a:gd name="connsiteX8" fmla="*/ 931735 w 3669424"/>
              <a:gd name="connsiteY8" fmla="*/ 1342381 h 2684762"/>
              <a:gd name="connsiteX9" fmla="*/ 0 w 3669424"/>
              <a:gd name="connsiteY9" fmla="*/ 427608 h 2684762"/>
              <a:gd name="connsiteX10" fmla="*/ 927294 w 3669424"/>
              <a:gd name="connsiteY10" fmla="*/ 614041 h 2684762"/>
              <a:gd name="connsiteX0" fmla="*/ 927294 w 3669424"/>
              <a:gd name="connsiteY0" fmla="*/ 614041 h 2684762"/>
              <a:gd name="connsiteX1" fmla="*/ 1301750 w 3669424"/>
              <a:gd name="connsiteY1" fmla="*/ 719708 h 2684762"/>
              <a:gd name="connsiteX2" fmla="*/ 1308100 w 3669424"/>
              <a:gd name="connsiteY2" fmla="*/ 719708 h 2684762"/>
              <a:gd name="connsiteX3" fmla="*/ 2327043 w 3669424"/>
              <a:gd name="connsiteY3" fmla="*/ 671191 h 2684762"/>
              <a:gd name="connsiteX4" fmla="*/ 2327043 w 3669424"/>
              <a:gd name="connsiteY4" fmla="*/ 0 h 2684762"/>
              <a:gd name="connsiteX5" fmla="*/ 3669424 w 3669424"/>
              <a:gd name="connsiteY5" fmla="*/ 1342381 h 2684762"/>
              <a:gd name="connsiteX6" fmla="*/ 2327043 w 3669424"/>
              <a:gd name="connsiteY6" fmla="*/ 2684762 h 2684762"/>
              <a:gd name="connsiteX7" fmla="*/ 2327043 w 3669424"/>
              <a:gd name="connsiteY7" fmla="*/ 2013572 h 2684762"/>
              <a:gd name="connsiteX8" fmla="*/ 260544 w 3669424"/>
              <a:gd name="connsiteY8" fmla="*/ 2013572 h 2684762"/>
              <a:gd name="connsiteX9" fmla="*/ 931735 w 3669424"/>
              <a:gd name="connsiteY9" fmla="*/ 1342381 h 2684762"/>
              <a:gd name="connsiteX10" fmla="*/ 0 w 3669424"/>
              <a:gd name="connsiteY10" fmla="*/ 427608 h 2684762"/>
              <a:gd name="connsiteX11" fmla="*/ 927294 w 3669424"/>
              <a:gd name="connsiteY11" fmla="*/ 614041 h 2684762"/>
              <a:gd name="connsiteX0" fmla="*/ 927294 w 3669424"/>
              <a:gd name="connsiteY0" fmla="*/ 614041 h 2684762"/>
              <a:gd name="connsiteX1" fmla="*/ 1301750 w 3669424"/>
              <a:gd name="connsiteY1" fmla="*/ 719708 h 2684762"/>
              <a:gd name="connsiteX2" fmla="*/ 1574800 w 3669424"/>
              <a:gd name="connsiteY2" fmla="*/ 770508 h 2684762"/>
              <a:gd name="connsiteX3" fmla="*/ 2327043 w 3669424"/>
              <a:gd name="connsiteY3" fmla="*/ 671191 h 2684762"/>
              <a:gd name="connsiteX4" fmla="*/ 2327043 w 3669424"/>
              <a:gd name="connsiteY4" fmla="*/ 0 h 2684762"/>
              <a:gd name="connsiteX5" fmla="*/ 3669424 w 3669424"/>
              <a:gd name="connsiteY5" fmla="*/ 1342381 h 2684762"/>
              <a:gd name="connsiteX6" fmla="*/ 2327043 w 3669424"/>
              <a:gd name="connsiteY6" fmla="*/ 2684762 h 2684762"/>
              <a:gd name="connsiteX7" fmla="*/ 2327043 w 3669424"/>
              <a:gd name="connsiteY7" fmla="*/ 2013572 h 2684762"/>
              <a:gd name="connsiteX8" fmla="*/ 260544 w 3669424"/>
              <a:gd name="connsiteY8" fmla="*/ 2013572 h 2684762"/>
              <a:gd name="connsiteX9" fmla="*/ 931735 w 3669424"/>
              <a:gd name="connsiteY9" fmla="*/ 1342381 h 2684762"/>
              <a:gd name="connsiteX10" fmla="*/ 0 w 3669424"/>
              <a:gd name="connsiteY10" fmla="*/ 427608 h 2684762"/>
              <a:gd name="connsiteX11" fmla="*/ 927294 w 3669424"/>
              <a:gd name="connsiteY11" fmla="*/ 614041 h 2684762"/>
              <a:gd name="connsiteX0" fmla="*/ 927294 w 3669424"/>
              <a:gd name="connsiteY0" fmla="*/ 614041 h 2684762"/>
              <a:gd name="connsiteX1" fmla="*/ 1123950 w 3669424"/>
              <a:gd name="connsiteY1" fmla="*/ 726058 h 2684762"/>
              <a:gd name="connsiteX2" fmla="*/ 1574800 w 3669424"/>
              <a:gd name="connsiteY2" fmla="*/ 770508 h 2684762"/>
              <a:gd name="connsiteX3" fmla="*/ 2327043 w 3669424"/>
              <a:gd name="connsiteY3" fmla="*/ 671191 h 2684762"/>
              <a:gd name="connsiteX4" fmla="*/ 2327043 w 3669424"/>
              <a:gd name="connsiteY4" fmla="*/ 0 h 2684762"/>
              <a:gd name="connsiteX5" fmla="*/ 3669424 w 3669424"/>
              <a:gd name="connsiteY5" fmla="*/ 1342381 h 2684762"/>
              <a:gd name="connsiteX6" fmla="*/ 2327043 w 3669424"/>
              <a:gd name="connsiteY6" fmla="*/ 2684762 h 2684762"/>
              <a:gd name="connsiteX7" fmla="*/ 2327043 w 3669424"/>
              <a:gd name="connsiteY7" fmla="*/ 2013572 h 2684762"/>
              <a:gd name="connsiteX8" fmla="*/ 260544 w 3669424"/>
              <a:gd name="connsiteY8" fmla="*/ 2013572 h 2684762"/>
              <a:gd name="connsiteX9" fmla="*/ 931735 w 3669424"/>
              <a:gd name="connsiteY9" fmla="*/ 1342381 h 2684762"/>
              <a:gd name="connsiteX10" fmla="*/ 0 w 3669424"/>
              <a:gd name="connsiteY10" fmla="*/ 427608 h 2684762"/>
              <a:gd name="connsiteX11" fmla="*/ 927294 w 3669424"/>
              <a:gd name="connsiteY11" fmla="*/ 614041 h 2684762"/>
              <a:gd name="connsiteX0" fmla="*/ 927294 w 3669424"/>
              <a:gd name="connsiteY0" fmla="*/ 614041 h 2684762"/>
              <a:gd name="connsiteX1" fmla="*/ 419100 w 3669424"/>
              <a:gd name="connsiteY1" fmla="*/ 516508 h 2684762"/>
              <a:gd name="connsiteX2" fmla="*/ 1123950 w 3669424"/>
              <a:gd name="connsiteY2" fmla="*/ 726058 h 2684762"/>
              <a:gd name="connsiteX3" fmla="*/ 1574800 w 3669424"/>
              <a:gd name="connsiteY3" fmla="*/ 770508 h 2684762"/>
              <a:gd name="connsiteX4" fmla="*/ 2327043 w 3669424"/>
              <a:gd name="connsiteY4" fmla="*/ 671191 h 2684762"/>
              <a:gd name="connsiteX5" fmla="*/ 2327043 w 3669424"/>
              <a:gd name="connsiteY5" fmla="*/ 0 h 2684762"/>
              <a:gd name="connsiteX6" fmla="*/ 3669424 w 3669424"/>
              <a:gd name="connsiteY6" fmla="*/ 1342381 h 2684762"/>
              <a:gd name="connsiteX7" fmla="*/ 2327043 w 3669424"/>
              <a:gd name="connsiteY7" fmla="*/ 2684762 h 2684762"/>
              <a:gd name="connsiteX8" fmla="*/ 2327043 w 3669424"/>
              <a:gd name="connsiteY8" fmla="*/ 2013572 h 2684762"/>
              <a:gd name="connsiteX9" fmla="*/ 260544 w 3669424"/>
              <a:gd name="connsiteY9" fmla="*/ 2013572 h 2684762"/>
              <a:gd name="connsiteX10" fmla="*/ 931735 w 3669424"/>
              <a:gd name="connsiteY10" fmla="*/ 1342381 h 2684762"/>
              <a:gd name="connsiteX11" fmla="*/ 0 w 3669424"/>
              <a:gd name="connsiteY11" fmla="*/ 427608 h 2684762"/>
              <a:gd name="connsiteX12" fmla="*/ 927294 w 3669424"/>
              <a:gd name="connsiteY12" fmla="*/ 614041 h 2684762"/>
              <a:gd name="connsiteX0" fmla="*/ 235146 w 3669426"/>
              <a:gd name="connsiteY0" fmla="*/ 506091 h 2684762"/>
              <a:gd name="connsiteX1" fmla="*/ 419102 w 3669426"/>
              <a:gd name="connsiteY1" fmla="*/ 516508 h 2684762"/>
              <a:gd name="connsiteX2" fmla="*/ 1123952 w 3669426"/>
              <a:gd name="connsiteY2" fmla="*/ 726058 h 2684762"/>
              <a:gd name="connsiteX3" fmla="*/ 1574802 w 3669426"/>
              <a:gd name="connsiteY3" fmla="*/ 770508 h 2684762"/>
              <a:gd name="connsiteX4" fmla="*/ 2327045 w 3669426"/>
              <a:gd name="connsiteY4" fmla="*/ 671191 h 2684762"/>
              <a:gd name="connsiteX5" fmla="*/ 2327045 w 3669426"/>
              <a:gd name="connsiteY5" fmla="*/ 0 h 2684762"/>
              <a:gd name="connsiteX6" fmla="*/ 3669426 w 3669426"/>
              <a:gd name="connsiteY6" fmla="*/ 1342381 h 2684762"/>
              <a:gd name="connsiteX7" fmla="*/ 2327045 w 3669426"/>
              <a:gd name="connsiteY7" fmla="*/ 2684762 h 2684762"/>
              <a:gd name="connsiteX8" fmla="*/ 2327045 w 3669426"/>
              <a:gd name="connsiteY8" fmla="*/ 2013572 h 2684762"/>
              <a:gd name="connsiteX9" fmla="*/ 260546 w 3669426"/>
              <a:gd name="connsiteY9" fmla="*/ 2013572 h 2684762"/>
              <a:gd name="connsiteX10" fmla="*/ 931737 w 3669426"/>
              <a:gd name="connsiteY10" fmla="*/ 1342381 h 2684762"/>
              <a:gd name="connsiteX11" fmla="*/ 2 w 3669426"/>
              <a:gd name="connsiteY11" fmla="*/ 427608 h 2684762"/>
              <a:gd name="connsiteX12" fmla="*/ 235146 w 3669426"/>
              <a:gd name="connsiteY12" fmla="*/ 506091 h 2684762"/>
              <a:gd name="connsiteX0" fmla="*/ 262889 w 3697169"/>
              <a:gd name="connsiteY0" fmla="*/ 506091 h 2684762"/>
              <a:gd name="connsiteX1" fmla="*/ 446845 w 3697169"/>
              <a:gd name="connsiteY1" fmla="*/ 516508 h 2684762"/>
              <a:gd name="connsiteX2" fmla="*/ 1151695 w 3697169"/>
              <a:gd name="connsiteY2" fmla="*/ 726058 h 2684762"/>
              <a:gd name="connsiteX3" fmla="*/ 1602545 w 3697169"/>
              <a:gd name="connsiteY3" fmla="*/ 770508 h 2684762"/>
              <a:gd name="connsiteX4" fmla="*/ 2354788 w 3697169"/>
              <a:gd name="connsiteY4" fmla="*/ 671191 h 2684762"/>
              <a:gd name="connsiteX5" fmla="*/ 2354788 w 3697169"/>
              <a:gd name="connsiteY5" fmla="*/ 0 h 2684762"/>
              <a:gd name="connsiteX6" fmla="*/ 3697169 w 3697169"/>
              <a:gd name="connsiteY6" fmla="*/ 1342381 h 2684762"/>
              <a:gd name="connsiteX7" fmla="*/ 2354788 w 3697169"/>
              <a:gd name="connsiteY7" fmla="*/ 2684762 h 2684762"/>
              <a:gd name="connsiteX8" fmla="*/ 2354788 w 3697169"/>
              <a:gd name="connsiteY8" fmla="*/ 2013572 h 2684762"/>
              <a:gd name="connsiteX9" fmla="*/ 288289 w 3697169"/>
              <a:gd name="connsiteY9" fmla="*/ 2013572 h 2684762"/>
              <a:gd name="connsiteX10" fmla="*/ 959480 w 3697169"/>
              <a:gd name="connsiteY10" fmla="*/ 1342381 h 2684762"/>
              <a:gd name="connsiteX11" fmla="*/ 27745 w 3697169"/>
              <a:gd name="connsiteY11" fmla="*/ 427608 h 2684762"/>
              <a:gd name="connsiteX12" fmla="*/ 262889 w 3697169"/>
              <a:gd name="connsiteY12" fmla="*/ 506091 h 2684762"/>
              <a:gd name="connsiteX0" fmla="*/ 263340 w 3697620"/>
              <a:gd name="connsiteY0" fmla="*/ 506091 h 2684762"/>
              <a:gd name="connsiteX1" fmla="*/ 485396 w 3697620"/>
              <a:gd name="connsiteY1" fmla="*/ 592708 h 2684762"/>
              <a:gd name="connsiteX2" fmla="*/ 1152146 w 3697620"/>
              <a:gd name="connsiteY2" fmla="*/ 726058 h 2684762"/>
              <a:gd name="connsiteX3" fmla="*/ 1602996 w 3697620"/>
              <a:gd name="connsiteY3" fmla="*/ 770508 h 2684762"/>
              <a:gd name="connsiteX4" fmla="*/ 2355239 w 3697620"/>
              <a:gd name="connsiteY4" fmla="*/ 671191 h 2684762"/>
              <a:gd name="connsiteX5" fmla="*/ 2355239 w 3697620"/>
              <a:gd name="connsiteY5" fmla="*/ 0 h 2684762"/>
              <a:gd name="connsiteX6" fmla="*/ 3697620 w 3697620"/>
              <a:gd name="connsiteY6" fmla="*/ 1342381 h 2684762"/>
              <a:gd name="connsiteX7" fmla="*/ 2355239 w 3697620"/>
              <a:gd name="connsiteY7" fmla="*/ 2684762 h 2684762"/>
              <a:gd name="connsiteX8" fmla="*/ 2355239 w 3697620"/>
              <a:gd name="connsiteY8" fmla="*/ 2013572 h 2684762"/>
              <a:gd name="connsiteX9" fmla="*/ 288740 w 3697620"/>
              <a:gd name="connsiteY9" fmla="*/ 2013572 h 2684762"/>
              <a:gd name="connsiteX10" fmla="*/ 959931 w 3697620"/>
              <a:gd name="connsiteY10" fmla="*/ 1342381 h 2684762"/>
              <a:gd name="connsiteX11" fmla="*/ 28196 w 3697620"/>
              <a:gd name="connsiteY11" fmla="*/ 427608 h 2684762"/>
              <a:gd name="connsiteX12" fmla="*/ 263340 w 3697620"/>
              <a:gd name="connsiteY12" fmla="*/ 506091 h 2684762"/>
              <a:gd name="connsiteX0" fmla="*/ 263340 w 3697620"/>
              <a:gd name="connsiteY0" fmla="*/ 506091 h 2684762"/>
              <a:gd name="connsiteX1" fmla="*/ 485396 w 3697620"/>
              <a:gd name="connsiteY1" fmla="*/ 592708 h 2684762"/>
              <a:gd name="connsiteX2" fmla="*/ 1152146 w 3697620"/>
              <a:gd name="connsiteY2" fmla="*/ 726058 h 2684762"/>
              <a:gd name="connsiteX3" fmla="*/ 1602996 w 3697620"/>
              <a:gd name="connsiteY3" fmla="*/ 770508 h 2684762"/>
              <a:gd name="connsiteX4" fmla="*/ 2355239 w 3697620"/>
              <a:gd name="connsiteY4" fmla="*/ 671191 h 2684762"/>
              <a:gd name="connsiteX5" fmla="*/ 2355239 w 3697620"/>
              <a:gd name="connsiteY5" fmla="*/ 0 h 2684762"/>
              <a:gd name="connsiteX6" fmla="*/ 3697620 w 3697620"/>
              <a:gd name="connsiteY6" fmla="*/ 1342381 h 2684762"/>
              <a:gd name="connsiteX7" fmla="*/ 2355239 w 3697620"/>
              <a:gd name="connsiteY7" fmla="*/ 2684762 h 2684762"/>
              <a:gd name="connsiteX8" fmla="*/ 2355239 w 3697620"/>
              <a:gd name="connsiteY8" fmla="*/ 2013572 h 2684762"/>
              <a:gd name="connsiteX9" fmla="*/ 288740 w 3697620"/>
              <a:gd name="connsiteY9" fmla="*/ 2013572 h 2684762"/>
              <a:gd name="connsiteX10" fmla="*/ 959931 w 3697620"/>
              <a:gd name="connsiteY10" fmla="*/ 1342381 h 2684762"/>
              <a:gd name="connsiteX11" fmla="*/ 28196 w 3697620"/>
              <a:gd name="connsiteY11" fmla="*/ 427608 h 2684762"/>
              <a:gd name="connsiteX12" fmla="*/ 263340 w 3697620"/>
              <a:gd name="connsiteY12" fmla="*/ 506091 h 2684762"/>
              <a:gd name="connsiteX0" fmla="*/ 263340 w 3697620"/>
              <a:gd name="connsiteY0" fmla="*/ 506091 h 2684762"/>
              <a:gd name="connsiteX1" fmla="*/ 485396 w 3697620"/>
              <a:gd name="connsiteY1" fmla="*/ 592708 h 2684762"/>
              <a:gd name="connsiteX2" fmla="*/ 1031496 w 3697620"/>
              <a:gd name="connsiteY2" fmla="*/ 738758 h 2684762"/>
              <a:gd name="connsiteX3" fmla="*/ 1602996 w 3697620"/>
              <a:gd name="connsiteY3" fmla="*/ 770508 h 2684762"/>
              <a:gd name="connsiteX4" fmla="*/ 2355239 w 3697620"/>
              <a:gd name="connsiteY4" fmla="*/ 671191 h 2684762"/>
              <a:gd name="connsiteX5" fmla="*/ 2355239 w 3697620"/>
              <a:gd name="connsiteY5" fmla="*/ 0 h 2684762"/>
              <a:gd name="connsiteX6" fmla="*/ 3697620 w 3697620"/>
              <a:gd name="connsiteY6" fmla="*/ 1342381 h 2684762"/>
              <a:gd name="connsiteX7" fmla="*/ 2355239 w 3697620"/>
              <a:gd name="connsiteY7" fmla="*/ 2684762 h 2684762"/>
              <a:gd name="connsiteX8" fmla="*/ 2355239 w 3697620"/>
              <a:gd name="connsiteY8" fmla="*/ 2013572 h 2684762"/>
              <a:gd name="connsiteX9" fmla="*/ 288740 w 3697620"/>
              <a:gd name="connsiteY9" fmla="*/ 2013572 h 2684762"/>
              <a:gd name="connsiteX10" fmla="*/ 959931 w 3697620"/>
              <a:gd name="connsiteY10" fmla="*/ 1342381 h 2684762"/>
              <a:gd name="connsiteX11" fmla="*/ 28196 w 3697620"/>
              <a:gd name="connsiteY11" fmla="*/ 427608 h 2684762"/>
              <a:gd name="connsiteX12" fmla="*/ 263340 w 3697620"/>
              <a:gd name="connsiteY12" fmla="*/ 506091 h 2684762"/>
              <a:gd name="connsiteX0" fmla="*/ 263340 w 3697620"/>
              <a:gd name="connsiteY0" fmla="*/ 506091 h 2684762"/>
              <a:gd name="connsiteX1" fmla="*/ 485396 w 3697620"/>
              <a:gd name="connsiteY1" fmla="*/ 592708 h 2684762"/>
              <a:gd name="connsiteX2" fmla="*/ 1031496 w 3697620"/>
              <a:gd name="connsiteY2" fmla="*/ 738758 h 2684762"/>
              <a:gd name="connsiteX3" fmla="*/ 1602996 w 3697620"/>
              <a:gd name="connsiteY3" fmla="*/ 770508 h 2684762"/>
              <a:gd name="connsiteX4" fmla="*/ 2355239 w 3697620"/>
              <a:gd name="connsiteY4" fmla="*/ 671191 h 2684762"/>
              <a:gd name="connsiteX5" fmla="*/ 2355239 w 3697620"/>
              <a:gd name="connsiteY5" fmla="*/ 0 h 2684762"/>
              <a:gd name="connsiteX6" fmla="*/ 3697620 w 3697620"/>
              <a:gd name="connsiteY6" fmla="*/ 1342381 h 2684762"/>
              <a:gd name="connsiteX7" fmla="*/ 2355239 w 3697620"/>
              <a:gd name="connsiteY7" fmla="*/ 2684762 h 2684762"/>
              <a:gd name="connsiteX8" fmla="*/ 2355239 w 3697620"/>
              <a:gd name="connsiteY8" fmla="*/ 2013572 h 2684762"/>
              <a:gd name="connsiteX9" fmla="*/ 288740 w 3697620"/>
              <a:gd name="connsiteY9" fmla="*/ 2013572 h 2684762"/>
              <a:gd name="connsiteX10" fmla="*/ 959931 w 3697620"/>
              <a:gd name="connsiteY10" fmla="*/ 1342381 h 2684762"/>
              <a:gd name="connsiteX11" fmla="*/ 28196 w 3697620"/>
              <a:gd name="connsiteY11" fmla="*/ 427608 h 2684762"/>
              <a:gd name="connsiteX12" fmla="*/ 263340 w 3697620"/>
              <a:gd name="connsiteY12" fmla="*/ 506091 h 2684762"/>
              <a:gd name="connsiteX0" fmla="*/ 263340 w 3697620"/>
              <a:gd name="connsiteY0" fmla="*/ 506091 h 2684762"/>
              <a:gd name="connsiteX1" fmla="*/ 485396 w 3697620"/>
              <a:gd name="connsiteY1" fmla="*/ 592708 h 2684762"/>
              <a:gd name="connsiteX2" fmla="*/ 1031496 w 3697620"/>
              <a:gd name="connsiteY2" fmla="*/ 738758 h 2684762"/>
              <a:gd name="connsiteX3" fmla="*/ 1698246 w 3697620"/>
              <a:gd name="connsiteY3" fmla="*/ 795908 h 2684762"/>
              <a:gd name="connsiteX4" fmla="*/ 2355239 w 3697620"/>
              <a:gd name="connsiteY4" fmla="*/ 671191 h 2684762"/>
              <a:gd name="connsiteX5" fmla="*/ 2355239 w 3697620"/>
              <a:gd name="connsiteY5" fmla="*/ 0 h 2684762"/>
              <a:gd name="connsiteX6" fmla="*/ 3697620 w 3697620"/>
              <a:gd name="connsiteY6" fmla="*/ 1342381 h 2684762"/>
              <a:gd name="connsiteX7" fmla="*/ 2355239 w 3697620"/>
              <a:gd name="connsiteY7" fmla="*/ 2684762 h 2684762"/>
              <a:gd name="connsiteX8" fmla="*/ 2355239 w 3697620"/>
              <a:gd name="connsiteY8" fmla="*/ 2013572 h 2684762"/>
              <a:gd name="connsiteX9" fmla="*/ 288740 w 3697620"/>
              <a:gd name="connsiteY9" fmla="*/ 2013572 h 2684762"/>
              <a:gd name="connsiteX10" fmla="*/ 959931 w 3697620"/>
              <a:gd name="connsiteY10" fmla="*/ 1342381 h 2684762"/>
              <a:gd name="connsiteX11" fmla="*/ 28196 w 3697620"/>
              <a:gd name="connsiteY11" fmla="*/ 427608 h 2684762"/>
              <a:gd name="connsiteX12" fmla="*/ 263340 w 3697620"/>
              <a:gd name="connsiteY12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0 w 3751780"/>
              <a:gd name="connsiteY9" fmla="*/ 2350122 h 2684762"/>
              <a:gd name="connsiteX10" fmla="*/ 1014091 w 3751780"/>
              <a:gd name="connsiteY10" fmla="*/ 1342381 h 2684762"/>
              <a:gd name="connsiteX11" fmla="*/ 82356 w 3751780"/>
              <a:gd name="connsiteY11" fmla="*/ 427608 h 2684762"/>
              <a:gd name="connsiteX12" fmla="*/ 317500 w 3751780"/>
              <a:gd name="connsiteY12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0 w 3751780"/>
              <a:gd name="connsiteY10" fmla="*/ 2350122 h 2684762"/>
              <a:gd name="connsiteX11" fmla="*/ 1014091 w 3751780"/>
              <a:gd name="connsiteY11" fmla="*/ 1342381 h 2684762"/>
              <a:gd name="connsiteX12" fmla="*/ 82356 w 3751780"/>
              <a:gd name="connsiteY12" fmla="*/ 427608 h 2684762"/>
              <a:gd name="connsiteX13" fmla="*/ 317500 w 3751780"/>
              <a:gd name="connsiteY13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958657 w 3751780"/>
              <a:gd name="connsiteY10" fmla="*/ 2211958 h 2684762"/>
              <a:gd name="connsiteX11" fmla="*/ 0 w 3751780"/>
              <a:gd name="connsiteY11" fmla="*/ 2350122 h 2684762"/>
              <a:gd name="connsiteX12" fmla="*/ 1014091 w 3751780"/>
              <a:gd name="connsiteY12" fmla="*/ 1342381 h 2684762"/>
              <a:gd name="connsiteX13" fmla="*/ 82356 w 3751780"/>
              <a:gd name="connsiteY13" fmla="*/ 427608 h 2684762"/>
              <a:gd name="connsiteX14" fmla="*/ 317500 w 3751780"/>
              <a:gd name="connsiteY14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958657 w 3751780"/>
              <a:gd name="connsiteY10" fmla="*/ 2211958 h 2684762"/>
              <a:gd name="connsiteX11" fmla="*/ 399857 w 3751780"/>
              <a:gd name="connsiteY11" fmla="*/ 2281808 h 2684762"/>
              <a:gd name="connsiteX12" fmla="*/ 0 w 3751780"/>
              <a:gd name="connsiteY12" fmla="*/ 2350122 h 2684762"/>
              <a:gd name="connsiteX13" fmla="*/ 1014091 w 3751780"/>
              <a:gd name="connsiteY13" fmla="*/ 1342381 h 2684762"/>
              <a:gd name="connsiteX14" fmla="*/ 82356 w 3751780"/>
              <a:gd name="connsiteY14" fmla="*/ 427608 h 2684762"/>
              <a:gd name="connsiteX15" fmla="*/ 317500 w 3751780"/>
              <a:gd name="connsiteY15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958657 w 3751780"/>
              <a:gd name="connsiteY10" fmla="*/ 2211958 h 2684762"/>
              <a:gd name="connsiteX11" fmla="*/ 355407 w 3751780"/>
              <a:gd name="connsiteY11" fmla="*/ 2237358 h 2684762"/>
              <a:gd name="connsiteX12" fmla="*/ 0 w 3751780"/>
              <a:gd name="connsiteY12" fmla="*/ 2350122 h 2684762"/>
              <a:gd name="connsiteX13" fmla="*/ 1014091 w 3751780"/>
              <a:gd name="connsiteY13" fmla="*/ 1342381 h 2684762"/>
              <a:gd name="connsiteX14" fmla="*/ 82356 w 3751780"/>
              <a:gd name="connsiteY14" fmla="*/ 427608 h 2684762"/>
              <a:gd name="connsiteX15" fmla="*/ 317500 w 3751780"/>
              <a:gd name="connsiteY15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596707 w 3751780"/>
              <a:gd name="connsiteY10" fmla="*/ 2173858 h 2684762"/>
              <a:gd name="connsiteX11" fmla="*/ 355407 w 3751780"/>
              <a:gd name="connsiteY11" fmla="*/ 2237358 h 2684762"/>
              <a:gd name="connsiteX12" fmla="*/ 0 w 3751780"/>
              <a:gd name="connsiteY12" fmla="*/ 2350122 h 2684762"/>
              <a:gd name="connsiteX13" fmla="*/ 1014091 w 3751780"/>
              <a:gd name="connsiteY13" fmla="*/ 1342381 h 2684762"/>
              <a:gd name="connsiteX14" fmla="*/ 82356 w 3751780"/>
              <a:gd name="connsiteY14" fmla="*/ 427608 h 2684762"/>
              <a:gd name="connsiteX15" fmla="*/ 317500 w 3751780"/>
              <a:gd name="connsiteY15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596707 w 3751780"/>
              <a:gd name="connsiteY10" fmla="*/ 2173858 h 2684762"/>
              <a:gd name="connsiteX11" fmla="*/ 603057 w 3751780"/>
              <a:gd name="connsiteY11" fmla="*/ 218020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014091 w 3751780"/>
              <a:gd name="connsiteY14" fmla="*/ 134238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596707 w 3751780"/>
              <a:gd name="connsiteY10" fmla="*/ 2173858 h 2684762"/>
              <a:gd name="connsiteX11" fmla="*/ 672907 w 3751780"/>
              <a:gd name="connsiteY11" fmla="*/ 237070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014091 w 3751780"/>
              <a:gd name="connsiteY14" fmla="*/ 134238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1161857 w 3751780"/>
              <a:gd name="connsiteY10" fmla="*/ 2116708 h 2684762"/>
              <a:gd name="connsiteX11" fmla="*/ 672907 w 3751780"/>
              <a:gd name="connsiteY11" fmla="*/ 237070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014091 w 3751780"/>
              <a:gd name="connsiteY14" fmla="*/ 134238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682557 w 3751780"/>
              <a:gd name="connsiteY9" fmla="*/ 2116708 h 2684762"/>
              <a:gd name="connsiteX10" fmla="*/ 1161857 w 3751780"/>
              <a:gd name="connsiteY10" fmla="*/ 2116708 h 2684762"/>
              <a:gd name="connsiteX11" fmla="*/ 660207 w 3751780"/>
              <a:gd name="connsiteY11" fmla="*/ 216115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014091 w 3751780"/>
              <a:gd name="connsiteY14" fmla="*/ 134238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771457 w 3751780"/>
              <a:gd name="connsiteY9" fmla="*/ 2021458 h 2684762"/>
              <a:gd name="connsiteX10" fmla="*/ 1161857 w 3751780"/>
              <a:gd name="connsiteY10" fmla="*/ 2116708 h 2684762"/>
              <a:gd name="connsiteX11" fmla="*/ 660207 w 3751780"/>
              <a:gd name="connsiteY11" fmla="*/ 216115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014091 w 3751780"/>
              <a:gd name="connsiteY14" fmla="*/ 134238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771457 w 3751780"/>
              <a:gd name="connsiteY9" fmla="*/ 2021458 h 2684762"/>
              <a:gd name="connsiteX10" fmla="*/ 1161857 w 3751780"/>
              <a:gd name="connsiteY10" fmla="*/ 2072258 h 2684762"/>
              <a:gd name="connsiteX11" fmla="*/ 660207 w 3751780"/>
              <a:gd name="connsiteY11" fmla="*/ 216115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014091 w 3751780"/>
              <a:gd name="connsiteY14" fmla="*/ 134238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771457 w 3751780"/>
              <a:gd name="connsiteY9" fmla="*/ 2021458 h 2684762"/>
              <a:gd name="connsiteX10" fmla="*/ 1161857 w 3751780"/>
              <a:gd name="connsiteY10" fmla="*/ 2072258 h 2684762"/>
              <a:gd name="connsiteX11" fmla="*/ 660207 w 3751780"/>
              <a:gd name="connsiteY11" fmla="*/ 216115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014091 w 3751780"/>
              <a:gd name="connsiteY14" fmla="*/ 134238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784157 w 3751780"/>
              <a:gd name="connsiteY9" fmla="*/ 1970658 h 2684762"/>
              <a:gd name="connsiteX10" fmla="*/ 1161857 w 3751780"/>
              <a:gd name="connsiteY10" fmla="*/ 2072258 h 2684762"/>
              <a:gd name="connsiteX11" fmla="*/ 660207 w 3751780"/>
              <a:gd name="connsiteY11" fmla="*/ 216115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014091 w 3751780"/>
              <a:gd name="connsiteY14" fmla="*/ 134238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3751780"/>
              <a:gd name="connsiteY0" fmla="*/ 506091 h 2684762"/>
              <a:gd name="connsiteX1" fmla="*/ 539556 w 3751780"/>
              <a:gd name="connsiteY1" fmla="*/ 592708 h 2684762"/>
              <a:gd name="connsiteX2" fmla="*/ 1085656 w 3751780"/>
              <a:gd name="connsiteY2" fmla="*/ 738758 h 2684762"/>
              <a:gd name="connsiteX3" fmla="*/ 1752406 w 3751780"/>
              <a:gd name="connsiteY3" fmla="*/ 795908 h 2684762"/>
              <a:gd name="connsiteX4" fmla="*/ 2409399 w 3751780"/>
              <a:gd name="connsiteY4" fmla="*/ 671191 h 2684762"/>
              <a:gd name="connsiteX5" fmla="*/ 2409399 w 3751780"/>
              <a:gd name="connsiteY5" fmla="*/ 0 h 2684762"/>
              <a:gd name="connsiteX6" fmla="*/ 3751780 w 3751780"/>
              <a:gd name="connsiteY6" fmla="*/ 1342381 h 2684762"/>
              <a:gd name="connsiteX7" fmla="*/ 2409399 w 3751780"/>
              <a:gd name="connsiteY7" fmla="*/ 2684762 h 2684762"/>
              <a:gd name="connsiteX8" fmla="*/ 2409399 w 3751780"/>
              <a:gd name="connsiteY8" fmla="*/ 2013572 h 2684762"/>
              <a:gd name="connsiteX9" fmla="*/ 1784157 w 3751780"/>
              <a:gd name="connsiteY9" fmla="*/ 1970658 h 2684762"/>
              <a:gd name="connsiteX10" fmla="*/ 1161857 w 3751780"/>
              <a:gd name="connsiteY10" fmla="*/ 2072258 h 2684762"/>
              <a:gd name="connsiteX11" fmla="*/ 660207 w 3751780"/>
              <a:gd name="connsiteY11" fmla="*/ 2161158 h 2684762"/>
              <a:gd name="connsiteX12" fmla="*/ 355407 w 3751780"/>
              <a:gd name="connsiteY12" fmla="*/ 2237358 h 2684762"/>
              <a:gd name="connsiteX13" fmla="*/ 0 w 3751780"/>
              <a:gd name="connsiteY13" fmla="*/ 2350122 h 2684762"/>
              <a:gd name="connsiteX14" fmla="*/ 1185541 w 3751780"/>
              <a:gd name="connsiteY14" fmla="*/ 1374131 h 2684762"/>
              <a:gd name="connsiteX15" fmla="*/ 82356 w 3751780"/>
              <a:gd name="connsiteY15" fmla="*/ 427608 h 2684762"/>
              <a:gd name="connsiteX16" fmla="*/ 317500 w 3751780"/>
              <a:gd name="connsiteY16" fmla="*/ 506091 h 2684762"/>
              <a:gd name="connsiteX0" fmla="*/ 317500 w 4656122"/>
              <a:gd name="connsiteY0" fmla="*/ 506091 h 2684762"/>
              <a:gd name="connsiteX1" fmla="*/ 539556 w 4656122"/>
              <a:gd name="connsiteY1" fmla="*/ 592708 h 2684762"/>
              <a:gd name="connsiteX2" fmla="*/ 1085656 w 4656122"/>
              <a:gd name="connsiteY2" fmla="*/ 738758 h 2684762"/>
              <a:gd name="connsiteX3" fmla="*/ 1752406 w 4656122"/>
              <a:gd name="connsiteY3" fmla="*/ 795908 h 2684762"/>
              <a:gd name="connsiteX4" fmla="*/ 2409399 w 4656122"/>
              <a:gd name="connsiteY4" fmla="*/ 671191 h 2684762"/>
              <a:gd name="connsiteX5" fmla="*/ 2409399 w 4656122"/>
              <a:gd name="connsiteY5" fmla="*/ 0 h 2684762"/>
              <a:gd name="connsiteX6" fmla="*/ 4656122 w 4656122"/>
              <a:gd name="connsiteY6" fmla="*/ 1520731 h 2684762"/>
              <a:gd name="connsiteX7" fmla="*/ 2409399 w 4656122"/>
              <a:gd name="connsiteY7" fmla="*/ 2684762 h 2684762"/>
              <a:gd name="connsiteX8" fmla="*/ 2409399 w 4656122"/>
              <a:gd name="connsiteY8" fmla="*/ 2013572 h 2684762"/>
              <a:gd name="connsiteX9" fmla="*/ 1784157 w 4656122"/>
              <a:gd name="connsiteY9" fmla="*/ 1970658 h 2684762"/>
              <a:gd name="connsiteX10" fmla="*/ 1161857 w 4656122"/>
              <a:gd name="connsiteY10" fmla="*/ 2072258 h 2684762"/>
              <a:gd name="connsiteX11" fmla="*/ 660207 w 4656122"/>
              <a:gd name="connsiteY11" fmla="*/ 2161158 h 2684762"/>
              <a:gd name="connsiteX12" fmla="*/ 355407 w 4656122"/>
              <a:gd name="connsiteY12" fmla="*/ 2237358 h 2684762"/>
              <a:gd name="connsiteX13" fmla="*/ 0 w 4656122"/>
              <a:gd name="connsiteY13" fmla="*/ 2350122 h 2684762"/>
              <a:gd name="connsiteX14" fmla="*/ 1185541 w 4656122"/>
              <a:gd name="connsiteY14" fmla="*/ 1374131 h 2684762"/>
              <a:gd name="connsiteX15" fmla="*/ 82356 w 4656122"/>
              <a:gd name="connsiteY15" fmla="*/ 427608 h 2684762"/>
              <a:gd name="connsiteX16" fmla="*/ 317500 w 4656122"/>
              <a:gd name="connsiteY16" fmla="*/ 506091 h 2684762"/>
              <a:gd name="connsiteX0" fmla="*/ 317500 w 4769165"/>
              <a:gd name="connsiteY0" fmla="*/ 506091 h 2684762"/>
              <a:gd name="connsiteX1" fmla="*/ 539556 w 4769165"/>
              <a:gd name="connsiteY1" fmla="*/ 592708 h 2684762"/>
              <a:gd name="connsiteX2" fmla="*/ 1085656 w 4769165"/>
              <a:gd name="connsiteY2" fmla="*/ 738758 h 2684762"/>
              <a:gd name="connsiteX3" fmla="*/ 1752406 w 4769165"/>
              <a:gd name="connsiteY3" fmla="*/ 795908 h 2684762"/>
              <a:gd name="connsiteX4" fmla="*/ 2409399 w 4769165"/>
              <a:gd name="connsiteY4" fmla="*/ 671191 h 2684762"/>
              <a:gd name="connsiteX5" fmla="*/ 2409399 w 4769165"/>
              <a:gd name="connsiteY5" fmla="*/ 0 h 2684762"/>
              <a:gd name="connsiteX6" fmla="*/ 4769165 w 4769165"/>
              <a:gd name="connsiteY6" fmla="*/ 1342381 h 2684762"/>
              <a:gd name="connsiteX7" fmla="*/ 2409399 w 4769165"/>
              <a:gd name="connsiteY7" fmla="*/ 2684762 h 2684762"/>
              <a:gd name="connsiteX8" fmla="*/ 2409399 w 4769165"/>
              <a:gd name="connsiteY8" fmla="*/ 2013572 h 2684762"/>
              <a:gd name="connsiteX9" fmla="*/ 1784157 w 4769165"/>
              <a:gd name="connsiteY9" fmla="*/ 1970658 h 2684762"/>
              <a:gd name="connsiteX10" fmla="*/ 1161857 w 4769165"/>
              <a:gd name="connsiteY10" fmla="*/ 2072258 h 2684762"/>
              <a:gd name="connsiteX11" fmla="*/ 660207 w 4769165"/>
              <a:gd name="connsiteY11" fmla="*/ 2161158 h 2684762"/>
              <a:gd name="connsiteX12" fmla="*/ 355407 w 4769165"/>
              <a:gd name="connsiteY12" fmla="*/ 2237358 h 2684762"/>
              <a:gd name="connsiteX13" fmla="*/ 0 w 4769165"/>
              <a:gd name="connsiteY13" fmla="*/ 2350122 h 2684762"/>
              <a:gd name="connsiteX14" fmla="*/ 1185541 w 4769165"/>
              <a:gd name="connsiteY14" fmla="*/ 1374131 h 2684762"/>
              <a:gd name="connsiteX15" fmla="*/ 82356 w 4769165"/>
              <a:gd name="connsiteY15" fmla="*/ 427608 h 2684762"/>
              <a:gd name="connsiteX16" fmla="*/ 317500 w 4769165"/>
              <a:gd name="connsiteY16" fmla="*/ 506091 h 268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69165" h="2684762">
                <a:moveTo>
                  <a:pt x="317500" y="506091"/>
                </a:moveTo>
                <a:cubicBezTo>
                  <a:pt x="393700" y="533608"/>
                  <a:pt x="411530" y="553930"/>
                  <a:pt x="539556" y="592708"/>
                </a:cubicBezTo>
                <a:cubicBezTo>
                  <a:pt x="667582" y="631486"/>
                  <a:pt x="883514" y="704891"/>
                  <a:pt x="1085656" y="738758"/>
                </a:cubicBezTo>
                <a:cubicBezTo>
                  <a:pt x="1287798" y="772625"/>
                  <a:pt x="1581524" y="803994"/>
                  <a:pt x="1752406" y="795908"/>
                </a:cubicBezTo>
                <a:cubicBezTo>
                  <a:pt x="1923288" y="787822"/>
                  <a:pt x="2239575" y="791142"/>
                  <a:pt x="2409399" y="671191"/>
                </a:cubicBezTo>
                <a:lnTo>
                  <a:pt x="2409399" y="0"/>
                </a:lnTo>
                <a:lnTo>
                  <a:pt x="4769165" y="1342381"/>
                </a:lnTo>
                <a:lnTo>
                  <a:pt x="2409399" y="2684762"/>
                </a:lnTo>
                <a:lnTo>
                  <a:pt x="2409399" y="2013572"/>
                </a:lnTo>
                <a:cubicBezTo>
                  <a:pt x="2303075" y="1903021"/>
                  <a:pt x="1992081" y="1960877"/>
                  <a:pt x="1784157" y="1970658"/>
                </a:cubicBezTo>
                <a:cubicBezTo>
                  <a:pt x="1576233" y="1980439"/>
                  <a:pt x="1347065" y="2048975"/>
                  <a:pt x="1161857" y="2072258"/>
                </a:cubicBezTo>
                <a:lnTo>
                  <a:pt x="660207" y="2161158"/>
                </a:lnTo>
                <a:lnTo>
                  <a:pt x="355407" y="2237358"/>
                </a:lnTo>
                <a:lnTo>
                  <a:pt x="0" y="2350122"/>
                </a:lnTo>
                <a:lnTo>
                  <a:pt x="1185541" y="1374131"/>
                </a:lnTo>
                <a:lnTo>
                  <a:pt x="82356" y="427608"/>
                </a:lnTo>
                <a:cubicBezTo>
                  <a:pt x="-33742" y="288226"/>
                  <a:pt x="241300" y="478574"/>
                  <a:pt x="317500" y="506091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0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5" y="2286000"/>
            <a:ext cx="8219385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那些年大家一起看的书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4" name="Picture 10" descr="http://img3.douban.com/lpic/s70381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26" y="2760002"/>
            <a:ext cx="1309656" cy="1663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lenovo\Desktop\bm\ctc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275" y="2760002"/>
            <a:ext cx="1110624" cy="16633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img1.douban.com/lpic/s299267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992" y="2760002"/>
            <a:ext cx="1355666" cy="1663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lenovo\Desktop\bm\pr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22" y="4793643"/>
            <a:ext cx="1195430" cy="1693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lenovo\Desktop\bm\d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745" y="4817001"/>
            <a:ext cx="1313097" cy="1693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img3.douban.com/lpic/s1638975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130" y="4814248"/>
            <a:ext cx="1354981" cy="16990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img3.douban.com/lpic/s1959967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22" y="2752093"/>
            <a:ext cx="1190132" cy="1679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6248" y="4802653"/>
            <a:ext cx="1223078" cy="1722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33" y="4481856"/>
            <a:ext cx="262444" cy="26244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06" y="4478927"/>
            <a:ext cx="262444" cy="26244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17" y="4478927"/>
            <a:ext cx="262444" cy="26244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26" y="6571743"/>
            <a:ext cx="262444" cy="26244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05" y="6556888"/>
            <a:ext cx="262444" cy="26244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434" y="6568989"/>
            <a:ext cx="262444" cy="26244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21" y="6565633"/>
            <a:ext cx="262444" cy="26244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24" y="6565126"/>
            <a:ext cx="262444" cy="26244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90" y="4478927"/>
            <a:ext cx="262444" cy="26244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63" y="4478927"/>
            <a:ext cx="262444" cy="26244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436" y="4477611"/>
            <a:ext cx="262444" cy="26244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949" y="4472511"/>
            <a:ext cx="262444" cy="26244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876" y="4470265"/>
            <a:ext cx="262444" cy="26244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56" y="4470265"/>
            <a:ext cx="262444" cy="26244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636" y="4465202"/>
            <a:ext cx="262444" cy="26244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508" y="4456404"/>
            <a:ext cx="262444" cy="262444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41" y="4455916"/>
            <a:ext cx="262444" cy="26244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54" y="6568989"/>
            <a:ext cx="262444" cy="26244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79" y="6568989"/>
            <a:ext cx="262444" cy="26244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82" y="6568989"/>
            <a:ext cx="262444" cy="262444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795" y="6568989"/>
            <a:ext cx="262444" cy="262444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33" y="4473440"/>
            <a:ext cx="262444" cy="26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6242304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那些年大家一起刷的题</a:t>
            </a:r>
            <a:endParaRPr lang="en-US" altLang="zh-CN" dirty="0" smtClean="0"/>
          </a:p>
          <a:p>
            <a:pPr marL="459486" lvl="1" indent="-285750">
              <a:lnSpc>
                <a:spcPct val="150000"/>
              </a:lnSpc>
            </a:pPr>
            <a:r>
              <a:rPr lang="en-US" altLang="zh-CN" dirty="0" err="1"/>
              <a:t>Leetcode</a:t>
            </a:r>
            <a:r>
              <a:rPr lang="en-US" altLang="zh-CN" dirty="0"/>
              <a:t>: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leetcode.com/problemset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遍）</a:t>
            </a:r>
            <a:endParaRPr lang="en-US" altLang="zh-CN" dirty="0"/>
          </a:p>
          <a:p>
            <a:pPr marL="459486" lvl="1" indent="-285750">
              <a:lnSpc>
                <a:spcPct val="150000"/>
              </a:lnSpc>
            </a:pPr>
            <a:r>
              <a:rPr lang="en-US" altLang="zh-CN" dirty="0" err="1" smtClean="0"/>
              <a:t>Leetcode</a:t>
            </a:r>
            <a:r>
              <a:rPr lang="zh-CN" altLang="en-US" dirty="0" smtClean="0"/>
              <a:t>题解代码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4"/>
              </a:rPr>
              <a:t>https://github.com/AnnieKim/LeetCode</a:t>
            </a:r>
            <a:endParaRPr lang="en-US" altLang="zh-CN" dirty="0"/>
          </a:p>
          <a:p>
            <a:pPr marL="459486" lvl="1" indent="-285750">
              <a:lnSpc>
                <a:spcPct val="150000"/>
              </a:lnSpc>
            </a:pPr>
            <a:r>
              <a:rPr lang="en-US" altLang="zh-CN" dirty="0"/>
              <a:t>Cracking the coding interview--</a:t>
            </a:r>
            <a:r>
              <a:rPr lang="zh-CN" altLang="en-US" dirty="0"/>
              <a:t>问题与解答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://hawstein.com/posts/ctci-solutions-contents.html</a:t>
            </a:r>
            <a:endParaRPr lang="en-US" altLang="zh-CN" dirty="0"/>
          </a:p>
          <a:p>
            <a:pPr marL="459486" lvl="1" indent="-285750">
              <a:lnSpc>
                <a:spcPct val="150000"/>
              </a:lnSpc>
            </a:pPr>
            <a:r>
              <a:rPr lang="zh-CN" altLang="en-US" dirty="0"/>
              <a:t>各个公司历年的笔试面试题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8095" y="5667633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和小伙伴们一起刷题，互相激励！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601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申请内推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内推来源</a:t>
            </a:r>
            <a:endParaRPr lang="en-US" altLang="zh-CN" dirty="0" smtClean="0"/>
          </a:p>
          <a:p>
            <a:pPr marL="459486" lvl="1" indent="-285750"/>
            <a:r>
              <a:rPr lang="zh-CN" altLang="en-US" dirty="0"/>
              <a:t>北邮人论坛</a:t>
            </a:r>
            <a:r>
              <a:rPr lang="en-US" altLang="zh-CN" dirty="0"/>
              <a:t>—</a:t>
            </a:r>
            <a:r>
              <a:rPr lang="zh-CN" altLang="en-US" dirty="0"/>
              <a:t>找工作版块</a:t>
            </a:r>
            <a:endParaRPr lang="en-US" altLang="zh-CN" dirty="0"/>
          </a:p>
          <a:p>
            <a:pPr marL="459486" lvl="1" indent="-285750"/>
            <a:r>
              <a:rPr lang="en-US" altLang="zh-CN" dirty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周老师</a:t>
            </a:r>
            <a:r>
              <a:rPr lang="zh-CN" altLang="en-US" dirty="0"/>
              <a:t>，师兄师姐，朋友内</a:t>
            </a:r>
            <a:r>
              <a:rPr lang="zh-CN" altLang="en-US" dirty="0" smtClean="0"/>
              <a:t>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内推的好处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免笔试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定向组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在海选前优先面试，早拿</a:t>
            </a:r>
            <a:r>
              <a:rPr lang="en-US" altLang="zh-CN" dirty="0" smtClean="0"/>
              <a:t>offer</a:t>
            </a:r>
          </a:p>
          <a:p>
            <a:pPr marL="459486" lvl="1" indent="-285750"/>
            <a:r>
              <a:rPr lang="zh-CN" altLang="en-US" dirty="0" smtClean="0"/>
              <a:t>对于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等公司，内推是主要途径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内</a:t>
            </a:r>
            <a:r>
              <a:rPr lang="zh-CN" altLang="en-US" dirty="0" smtClean="0"/>
              <a:t>推的坏处</a:t>
            </a:r>
            <a:endParaRPr lang="en-US" altLang="zh-CN" dirty="0" smtClean="0"/>
          </a:p>
          <a:p>
            <a:pPr marL="459486" lvl="1" indent="-285750"/>
            <a:r>
              <a:rPr lang="zh-CN" altLang="en-US" dirty="0" smtClean="0"/>
              <a:t>需要提早准备</a:t>
            </a:r>
            <a:endParaRPr lang="en-US" altLang="zh-CN" dirty="0" smtClean="0"/>
          </a:p>
          <a:p>
            <a:pPr marL="459486" lvl="1" indent="-285750"/>
            <a:r>
              <a:rPr lang="zh-CN" altLang="en-US" dirty="0"/>
              <a:t>内</a:t>
            </a:r>
            <a:r>
              <a:rPr lang="zh-CN" altLang="en-US" dirty="0" smtClean="0"/>
              <a:t>推挂了可能会影响海选，需要仔细甄别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791" y="2549611"/>
            <a:ext cx="1688886" cy="20950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382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笔试面试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869989"/>
            <a:ext cx="7290054" cy="46873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笔试面试时间线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8" y="2287722"/>
            <a:ext cx="1659666" cy="2403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094" y="2283738"/>
            <a:ext cx="1641504" cy="23971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b="6467"/>
          <a:stretch/>
        </p:blipFill>
        <p:spPr>
          <a:xfrm>
            <a:off x="3570088" y="2283424"/>
            <a:ext cx="1659165" cy="23974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743" y="1227572"/>
            <a:ext cx="3840377" cy="34965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40" name="组合 39"/>
          <p:cNvGrpSpPr/>
          <p:nvPr/>
        </p:nvGrpSpPr>
        <p:grpSpPr>
          <a:xfrm>
            <a:off x="634000" y="4968781"/>
            <a:ext cx="8362411" cy="1795796"/>
            <a:chOff x="634000" y="4968781"/>
            <a:chExt cx="8362411" cy="1795796"/>
          </a:xfrm>
        </p:grpSpPr>
        <p:sp>
          <p:nvSpPr>
            <p:cNvPr id="8" name="文本框 7"/>
            <p:cNvSpPr txBox="1"/>
            <p:nvPr/>
          </p:nvSpPr>
          <p:spPr>
            <a:xfrm>
              <a:off x="4938655" y="5811920"/>
              <a:ext cx="1470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网申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内推</a:t>
              </a:r>
              <a:endParaRPr lang="zh-CN" altLang="en-US" dirty="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34000" y="4968781"/>
              <a:ext cx="8362411" cy="635779"/>
              <a:chOff x="189277" y="2675939"/>
              <a:chExt cx="8823782" cy="613861"/>
            </a:xfrm>
          </p:grpSpPr>
          <p:sp>
            <p:nvSpPr>
              <p:cNvPr id="10" name="流程图: 过程 9"/>
              <p:cNvSpPr/>
              <p:nvPr/>
            </p:nvSpPr>
            <p:spPr>
              <a:xfrm flipV="1">
                <a:off x="458694" y="2852936"/>
                <a:ext cx="8213298" cy="45719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流程图: 过程 10"/>
              <p:cNvSpPr/>
              <p:nvPr/>
            </p:nvSpPr>
            <p:spPr>
              <a:xfrm>
                <a:off x="458694" y="2682633"/>
                <a:ext cx="73270" cy="216024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89277" y="2920468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月</a:t>
                </a:r>
                <a:endParaRPr lang="zh-CN" altLang="en-US" dirty="0"/>
              </a:p>
            </p:txBody>
          </p:sp>
          <p:sp>
            <p:nvSpPr>
              <p:cNvPr id="13" name="流程图: 过程 12"/>
              <p:cNvSpPr/>
              <p:nvPr/>
            </p:nvSpPr>
            <p:spPr>
              <a:xfrm>
                <a:off x="1327176" y="2682633"/>
                <a:ext cx="73270" cy="216024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057758" y="2913774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r>
                  <a:rPr lang="zh-CN" altLang="en-US" dirty="0" smtClean="0"/>
                  <a:t>月</a:t>
                </a:r>
                <a:endParaRPr lang="zh-CN" altLang="en-US" dirty="0"/>
              </a:p>
            </p:txBody>
          </p:sp>
          <p:sp>
            <p:nvSpPr>
              <p:cNvPr id="15" name="流程图: 过程 14"/>
              <p:cNvSpPr/>
              <p:nvPr/>
            </p:nvSpPr>
            <p:spPr>
              <a:xfrm>
                <a:off x="2263280" y="2682633"/>
                <a:ext cx="73270" cy="216024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993863" y="2920468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r>
                  <a:rPr lang="zh-CN" altLang="en-US" dirty="0" smtClean="0"/>
                  <a:t>月</a:t>
                </a:r>
                <a:endParaRPr lang="zh-CN" altLang="en-US" dirty="0"/>
              </a:p>
            </p:txBody>
          </p:sp>
          <p:sp>
            <p:nvSpPr>
              <p:cNvPr id="17" name="流程图: 过程 16"/>
              <p:cNvSpPr/>
              <p:nvPr/>
            </p:nvSpPr>
            <p:spPr>
              <a:xfrm>
                <a:off x="3200646" y="2682633"/>
                <a:ext cx="73270" cy="216024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931229" y="2920468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r>
                  <a:rPr lang="zh-CN" altLang="en-US" dirty="0" smtClean="0"/>
                  <a:t>月</a:t>
                </a:r>
                <a:endParaRPr lang="zh-CN" altLang="en-US" dirty="0"/>
              </a:p>
            </p:txBody>
          </p:sp>
          <p:sp>
            <p:nvSpPr>
              <p:cNvPr id="19" name="流程图: 过程 18"/>
              <p:cNvSpPr/>
              <p:nvPr/>
            </p:nvSpPr>
            <p:spPr>
              <a:xfrm>
                <a:off x="4064742" y="2682633"/>
                <a:ext cx="73270" cy="216024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797330" y="2920468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r>
                  <a:rPr lang="zh-CN" altLang="en-US" dirty="0" smtClean="0"/>
                  <a:t>月</a:t>
                </a:r>
                <a:endParaRPr lang="zh-CN" altLang="en-US" dirty="0"/>
              </a:p>
            </p:txBody>
          </p:sp>
          <p:sp>
            <p:nvSpPr>
              <p:cNvPr id="21" name="流程图: 过程 20"/>
              <p:cNvSpPr/>
              <p:nvPr/>
            </p:nvSpPr>
            <p:spPr>
              <a:xfrm>
                <a:off x="5000846" y="2682633"/>
                <a:ext cx="73270" cy="216024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4731428" y="2920468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8</a:t>
                </a:r>
                <a:r>
                  <a:rPr lang="zh-CN" altLang="en-US" dirty="0" smtClean="0"/>
                  <a:t>月</a:t>
                </a:r>
                <a:endParaRPr lang="zh-CN" altLang="en-US" dirty="0"/>
              </a:p>
            </p:txBody>
          </p:sp>
          <p:sp>
            <p:nvSpPr>
              <p:cNvPr id="23" name="流程图: 过程 22"/>
              <p:cNvSpPr/>
              <p:nvPr/>
            </p:nvSpPr>
            <p:spPr>
              <a:xfrm>
                <a:off x="5936950" y="2675939"/>
                <a:ext cx="73270" cy="216024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5667533" y="2913774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9</a:t>
                </a:r>
                <a:r>
                  <a:rPr lang="zh-CN" altLang="en-US" dirty="0" smtClean="0"/>
                  <a:t>月</a:t>
                </a:r>
                <a:endParaRPr lang="zh-CN" altLang="en-US" dirty="0"/>
              </a:p>
            </p:txBody>
          </p:sp>
          <p:sp>
            <p:nvSpPr>
              <p:cNvPr id="25" name="流程图: 过程 24"/>
              <p:cNvSpPr/>
              <p:nvPr/>
            </p:nvSpPr>
            <p:spPr>
              <a:xfrm>
                <a:off x="6801046" y="2675939"/>
                <a:ext cx="73270" cy="216024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461241" y="2920468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月</a:t>
                </a:r>
                <a:endParaRPr lang="zh-CN" altLang="en-US" dirty="0"/>
              </a:p>
            </p:txBody>
          </p:sp>
          <p:sp>
            <p:nvSpPr>
              <p:cNvPr id="27" name="流程图: 过程 26"/>
              <p:cNvSpPr/>
              <p:nvPr/>
            </p:nvSpPr>
            <p:spPr>
              <a:xfrm>
                <a:off x="7737150" y="2675939"/>
                <a:ext cx="73270" cy="216024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7409721" y="2920468"/>
                <a:ext cx="654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月</a:t>
                </a:r>
                <a:endParaRPr lang="zh-CN" altLang="en-US" dirty="0"/>
              </a:p>
            </p:txBody>
          </p:sp>
          <p:sp>
            <p:nvSpPr>
              <p:cNvPr id="29" name="流程图: 过程 28"/>
              <p:cNvSpPr/>
              <p:nvPr/>
            </p:nvSpPr>
            <p:spPr>
              <a:xfrm>
                <a:off x="8671992" y="2682633"/>
                <a:ext cx="73270" cy="216024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8341080" y="2913774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12</a:t>
                </a:r>
                <a:r>
                  <a:rPr lang="zh-CN" altLang="en-US" dirty="0" smtClean="0"/>
                  <a:t>月</a:t>
                </a:r>
                <a:endParaRPr lang="zh-CN" altLang="en-US" dirty="0"/>
              </a:p>
            </p:txBody>
          </p:sp>
        </p:grpSp>
        <p:sp>
          <p:nvSpPr>
            <p:cNvPr id="31" name="流程图: 过程 30"/>
            <p:cNvSpPr/>
            <p:nvPr/>
          </p:nvSpPr>
          <p:spPr>
            <a:xfrm>
              <a:off x="906568" y="5773459"/>
              <a:ext cx="5261252" cy="45719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409299" y="5475402"/>
              <a:ext cx="820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复习</a:t>
              </a:r>
              <a:endParaRPr lang="zh-CN" altLang="en-US" dirty="0"/>
            </a:p>
          </p:txBody>
        </p:sp>
        <p:sp>
          <p:nvSpPr>
            <p:cNvPr id="35" name="流程图: 过程 34"/>
            <p:cNvSpPr/>
            <p:nvPr/>
          </p:nvSpPr>
          <p:spPr>
            <a:xfrm>
              <a:off x="6075762" y="6324792"/>
              <a:ext cx="1401146" cy="63520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流程图: 过程 35"/>
            <p:cNvSpPr/>
            <p:nvPr/>
          </p:nvSpPr>
          <p:spPr>
            <a:xfrm>
              <a:off x="6624979" y="6662746"/>
              <a:ext cx="1734590" cy="52145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50143" y="6032557"/>
              <a:ext cx="820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笔试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792717" y="6395245"/>
              <a:ext cx="1607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面试 </a:t>
              </a:r>
              <a:r>
                <a:rPr lang="en-US" altLang="zh-CN" dirty="0" smtClean="0"/>
                <a:t>&amp; offer</a:t>
              </a:r>
              <a:endParaRPr lang="zh-CN" altLang="en-US" dirty="0"/>
            </a:p>
          </p:txBody>
        </p:sp>
        <p:sp>
          <p:nvSpPr>
            <p:cNvPr id="39" name="流程图: 过程 38"/>
            <p:cNvSpPr/>
            <p:nvPr/>
          </p:nvSpPr>
          <p:spPr>
            <a:xfrm flipV="1">
              <a:off x="4988290" y="6103870"/>
              <a:ext cx="1179530" cy="45719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51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橙红色">
      <a:dk1>
        <a:sysClr val="windowText" lastClr="000000"/>
      </a:dk1>
      <a:lt1>
        <a:sysClr val="window" lastClr="CCE8C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934</TotalTime>
  <Words>2091</Words>
  <Application>Microsoft Office PowerPoint</Application>
  <PresentationFormat>全屏显示(4:3)</PresentationFormat>
  <Paragraphs>250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Tw Cen MT</vt:lpstr>
      <vt:lpstr>Tw Cen MT Condensed</vt:lpstr>
      <vt:lpstr>华文仿宋</vt:lpstr>
      <vt:lpstr>宋体</vt:lpstr>
      <vt:lpstr>微软雅黑</vt:lpstr>
      <vt:lpstr>Arial</vt:lpstr>
      <vt:lpstr>Calibri</vt:lpstr>
      <vt:lpstr>Verdana</vt:lpstr>
      <vt:lpstr>Wingdings</vt:lpstr>
      <vt:lpstr>Wingdings 3</vt:lpstr>
      <vt:lpstr>积分</vt:lpstr>
      <vt:lpstr>找工作的那些事</vt:lpstr>
      <vt:lpstr>关于我</vt:lpstr>
      <vt:lpstr>找工作的流程</vt:lpstr>
      <vt:lpstr>确定方向</vt:lpstr>
      <vt:lpstr>简历撰写</vt:lpstr>
      <vt:lpstr>知识复习</vt:lpstr>
      <vt:lpstr>知识复习</vt:lpstr>
      <vt:lpstr>申请内推</vt:lpstr>
      <vt:lpstr>笔试面试</vt:lpstr>
      <vt:lpstr>笔试面试</vt:lpstr>
      <vt:lpstr>笔试面试——关于心态</vt:lpstr>
      <vt:lpstr>Offer选择—It公司的大致分类</vt:lpstr>
      <vt:lpstr>Offer选择—考虑因素</vt:lpstr>
      <vt:lpstr>PowerPoint 演示文稿</vt:lpstr>
      <vt:lpstr>关于程序媛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找工作的那些事</dc:title>
  <dc:creator>shangliu</dc:creator>
  <cp:lastModifiedBy>shangliu</cp:lastModifiedBy>
  <cp:revision>43</cp:revision>
  <dcterms:created xsi:type="dcterms:W3CDTF">2015-04-01T11:00:48Z</dcterms:created>
  <dcterms:modified xsi:type="dcterms:W3CDTF">2015-04-09T09:07:23Z</dcterms:modified>
</cp:coreProperties>
</file>