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8" r:id="rId2"/>
    <p:sldId id="257" r:id="rId3"/>
    <p:sldId id="261" r:id="rId4"/>
    <p:sldId id="262" r:id="rId5"/>
    <p:sldId id="263" r:id="rId6"/>
    <p:sldId id="259" r:id="rId7"/>
    <p:sldId id="264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03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405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5D2D-A008-49BD-848A-BD9C8496968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C73A1C-F0EF-48C0-BD06-43AD6144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770" y="247635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找工作经历与感悟</a:t>
            </a:r>
            <a:endParaRPr lang="en-US" sz="5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599" y="4308231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陈炳宇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QQ:943176453</a:t>
            </a:r>
          </a:p>
        </p:txBody>
      </p:sp>
    </p:spTree>
    <p:extLst>
      <p:ext uri="{BB962C8B-B14F-4D97-AF65-F5344CB8AC3E}">
        <p14:creationId xmlns:p14="http://schemas.microsoft.com/office/powerpoint/2010/main" val="4073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155" y="377925"/>
            <a:ext cx="7266183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总 结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5693" y="1482969"/>
            <a:ext cx="86164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优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势：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看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书稍微多一点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劣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势：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算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法、数据结构不突出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手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写代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码很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重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要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面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试过程中要表现出自己擅长的地方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155" y="377925"/>
            <a:ext cx="7266183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总 结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5693" y="1482969"/>
            <a:ext cx="86164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问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题集结：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何查找一个系统中当前所有打开的文件？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编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译、链接的过程？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浏览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器中从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输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入一个地址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到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页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面加载完毕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大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致过程？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Copy on write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与进程创建？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Shell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中的管道如何实现？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如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何使一个进程变成守护进程？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基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于事件的编程模型？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UNINX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系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统下一切皆文件（磁盘文件、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socket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什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么是文件描述符？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什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么是系统调用？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……</a:t>
            </a:r>
          </a:p>
          <a:p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740" y="635833"/>
            <a:ext cx="8911687" cy="128089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个人简介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5677" y="2098430"/>
            <a:ext cx="82940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计算机应用研究中心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导师：赵晓芳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2012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级硕士研究生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吉林大学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件学院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软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件工程专业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54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694" y="553772"/>
            <a:ext cx="8180584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工作目标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3969" y="1740877"/>
            <a:ext cx="95777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工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作地点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深圳、杭州、广州、北京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公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司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网易、阿里、腾讯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职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位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技术类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大致选择标准：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地点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&amp;&amp;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职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位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&amp;&amp;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公司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不排除创业公司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694" y="553772"/>
            <a:ext cx="8180584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网易简介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7079" y="1635370"/>
            <a:ext cx="8672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网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易游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戏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线游戏事业部、雷火游戏事业部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在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线游戏事业部：杭州、广州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雷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火游戏事业部：杭州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网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易互联网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杭州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网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易有道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北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京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6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5694" y="553772"/>
            <a:ext cx="8180584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网易简介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0187" y="1271954"/>
            <a:ext cx="8672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网易游戏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技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术岗位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游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戏研发工程师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平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台开发工程师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笔试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笔试中使用相同试卷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前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30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分基础题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选择、填空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后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面是编程题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00150" lvl="3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算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法、数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据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结构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1"/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面试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游戏研发：算法、数据结构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平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台研发：数据库、操作系统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8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694" y="424818"/>
            <a:ext cx="8438490" cy="1280890"/>
          </a:xfrm>
        </p:spPr>
        <p:txBody>
          <a:bodyPr/>
          <a:lstStyle/>
          <a:p>
            <a:pPr algn="ctr"/>
            <a:r>
              <a:rPr lang="zh-CN" altLang="en-US" dirty="0" smtClean="0"/>
              <a:t>网易笔试面试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0123" y="1975338"/>
            <a:ext cx="85109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网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上投递简历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时间：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月份开始网上编辑简历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月份提交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职位：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游戏研发工程师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平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台开发工程师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108" y="424818"/>
            <a:ext cx="7913076" cy="1280890"/>
          </a:xfrm>
        </p:spPr>
        <p:txBody>
          <a:bodyPr/>
          <a:lstStyle/>
          <a:p>
            <a:pPr algn="ctr"/>
            <a:r>
              <a:rPr lang="zh-CN" altLang="en-US" dirty="0" smtClean="0"/>
              <a:t>网易笔试面试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0123" y="1975338"/>
            <a:ext cx="85109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简历未通过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霸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笔：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霸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笔试卷从何来？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简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历通过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未参加考试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量有限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霸笔地点很重要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考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试开始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分钟以后开始统计多余试卷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正式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入场考试时考试已经开始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30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分钟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155" y="377925"/>
            <a:ext cx="7266183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网易笔试面试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6354" y="1436077"/>
            <a:ext cx="81006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面试：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总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共两面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每一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面两个人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一面：</a:t>
            </a:r>
            <a:endParaRPr lang="en-US" altLang="zh-CN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数据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库、算法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面：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Linux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文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件与目录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进程创建、进程间通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信（程序分析）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99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155" y="377925"/>
            <a:ext cx="7266183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小米</a:t>
            </a: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6354" y="1436077"/>
            <a:ext cx="81006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小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米：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连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续三面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纸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上写算法</a:t>
            </a:r>
            <a:endParaRPr lang="en-US" altLang="zh-CN" sz="2400" dirty="0" smtClean="0"/>
          </a:p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放弃原因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地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点不符合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“道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听途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说”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加班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有双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休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户口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4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630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SimSun</vt:lpstr>
      <vt:lpstr>幼圆</vt:lpstr>
      <vt:lpstr>Arial</vt:lpstr>
      <vt:lpstr>Century Gothic</vt:lpstr>
      <vt:lpstr>Wingdings</vt:lpstr>
      <vt:lpstr>Wingdings 3</vt:lpstr>
      <vt:lpstr>Wisp</vt:lpstr>
      <vt:lpstr>找工作经历与感悟</vt:lpstr>
      <vt:lpstr>个人简介</vt:lpstr>
      <vt:lpstr>工作目标</vt:lpstr>
      <vt:lpstr>网易简介</vt:lpstr>
      <vt:lpstr>网易简介</vt:lpstr>
      <vt:lpstr>网易笔试面试</vt:lpstr>
      <vt:lpstr>网易笔试面试</vt:lpstr>
      <vt:lpstr>网易笔试面试</vt:lpstr>
      <vt:lpstr>小米</vt:lpstr>
      <vt:lpstr>总 结</vt:lpstr>
      <vt:lpstr>总 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个人简介</dc:title>
  <dc:creator>Windows User</dc:creator>
  <cp:lastModifiedBy>Windows User</cp:lastModifiedBy>
  <cp:revision>223</cp:revision>
  <dcterms:created xsi:type="dcterms:W3CDTF">2015-04-08T13:34:33Z</dcterms:created>
  <dcterms:modified xsi:type="dcterms:W3CDTF">2015-04-09T00:53:09Z</dcterms:modified>
</cp:coreProperties>
</file>