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331" r:id="rId2"/>
    <p:sldId id="424" r:id="rId3"/>
    <p:sldId id="425" r:id="rId4"/>
    <p:sldId id="39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96" r:id="rId18"/>
    <p:sldId id="395" r:id="rId19"/>
    <p:sldId id="397" r:id="rId20"/>
    <p:sldId id="398" r:id="rId21"/>
    <p:sldId id="399" r:id="rId22"/>
    <p:sldId id="420" r:id="rId23"/>
    <p:sldId id="347" r:id="rId24"/>
    <p:sldId id="348" r:id="rId25"/>
    <p:sldId id="349" r:id="rId26"/>
    <p:sldId id="350" r:id="rId27"/>
    <p:sldId id="351" r:id="rId28"/>
    <p:sldId id="352" r:id="rId29"/>
    <p:sldId id="353" r:id="rId30"/>
    <p:sldId id="354" r:id="rId31"/>
    <p:sldId id="355" r:id="rId32"/>
    <p:sldId id="356" r:id="rId33"/>
    <p:sldId id="357" r:id="rId34"/>
    <p:sldId id="400" r:id="rId35"/>
    <p:sldId id="402" r:id="rId36"/>
    <p:sldId id="401" r:id="rId37"/>
    <p:sldId id="403" r:id="rId38"/>
    <p:sldId id="440" r:id="rId39"/>
    <p:sldId id="404" r:id="rId40"/>
    <p:sldId id="421" r:id="rId41"/>
    <p:sldId id="358" r:id="rId42"/>
    <p:sldId id="359" r:id="rId43"/>
    <p:sldId id="360" r:id="rId44"/>
    <p:sldId id="361" r:id="rId45"/>
    <p:sldId id="362" r:id="rId46"/>
    <p:sldId id="363" r:id="rId47"/>
    <p:sldId id="364" r:id="rId48"/>
    <p:sldId id="365" r:id="rId49"/>
    <p:sldId id="366" r:id="rId50"/>
    <p:sldId id="367" r:id="rId51"/>
    <p:sldId id="368" r:id="rId52"/>
    <p:sldId id="405" r:id="rId53"/>
    <p:sldId id="407" r:id="rId54"/>
    <p:sldId id="406" r:id="rId55"/>
    <p:sldId id="408" r:id="rId56"/>
    <p:sldId id="409" r:id="rId57"/>
    <p:sldId id="422" r:id="rId58"/>
    <p:sldId id="369" r:id="rId59"/>
    <p:sldId id="370" r:id="rId60"/>
    <p:sldId id="371" r:id="rId61"/>
    <p:sldId id="372" r:id="rId62"/>
    <p:sldId id="373" r:id="rId63"/>
    <p:sldId id="374" r:id="rId64"/>
    <p:sldId id="375" r:id="rId65"/>
    <p:sldId id="376" r:id="rId66"/>
    <p:sldId id="377" r:id="rId67"/>
    <p:sldId id="378" r:id="rId68"/>
    <p:sldId id="379" r:id="rId69"/>
    <p:sldId id="410" r:id="rId70"/>
    <p:sldId id="412" r:id="rId71"/>
    <p:sldId id="411" r:id="rId72"/>
    <p:sldId id="413" r:id="rId73"/>
    <p:sldId id="441" r:id="rId74"/>
    <p:sldId id="414" r:id="rId75"/>
    <p:sldId id="423" r:id="rId76"/>
    <p:sldId id="380" r:id="rId77"/>
    <p:sldId id="381" r:id="rId78"/>
    <p:sldId id="382" r:id="rId79"/>
    <p:sldId id="383" r:id="rId80"/>
    <p:sldId id="384" r:id="rId81"/>
    <p:sldId id="385" r:id="rId82"/>
    <p:sldId id="386" r:id="rId83"/>
    <p:sldId id="387" r:id="rId84"/>
    <p:sldId id="388" r:id="rId85"/>
    <p:sldId id="389" r:id="rId86"/>
    <p:sldId id="390" r:id="rId87"/>
    <p:sldId id="415" r:id="rId88"/>
    <p:sldId id="418" r:id="rId89"/>
    <p:sldId id="417" r:id="rId90"/>
    <p:sldId id="416" r:id="rId91"/>
    <p:sldId id="419" r:id="rId92"/>
    <p:sldId id="426" r:id="rId93"/>
    <p:sldId id="427" r:id="rId94"/>
    <p:sldId id="428" r:id="rId95"/>
    <p:sldId id="429" r:id="rId96"/>
    <p:sldId id="430" r:id="rId97"/>
    <p:sldId id="431" r:id="rId98"/>
    <p:sldId id="432" r:id="rId99"/>
    <p:sldId id="433" r:id="rId100"/>
    <p:sldId id="434" r:id="rId101"/>
    <p:sldId id="435" r:id="rId102"/>
    <p:sldId id="436" r:id="rId103"/>
    <p:sldId id="438" r:id="rId104"/>
    <p:sldId id="437" r:id="rId10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EB2E97-9E1F-3D88-4211-3E214FF6CBE9}" v="4" dt="2021-07-27T03:42:10.553"/>
    <p1510:client id="{C24B5683-009B-43EB-91FE-E941137554D0}" v="308" dt="2021-07-27T03:32:11.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7D3B5-09E4-4053-9500-4AE68E5EF49A}" type="datetimeFigureOut">
              <a:rPr lang="es-EC" smtClean="0"/>
              <a:t>30/7/2021</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E553B-6607-426D-8FD3-64D9420E0BDC}" type="slidenum">
              <a:rPr lang="es-EC" smtClean="0"/>
              <a:t>‹Nº›</a:t>
            </a:fld>
            <a:endParaRPr lang="es-EC"/>
          </a:p>
        </p:txBody>
      </p:sp>
    </p:spTree>
    <p:extLst>
      <p:ext uri="{BB962C8B-B14F-4D97-AF65-F5344CB8AC3E}">
        <p14:creationId xmlns:p14="http://schemas.microsoft.com/office/powerpoint/2010/main" val="238137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E0E553B-6607-426D-8FD3-64D9420E0BDC}" type="slidenum">
              <a:rPr lang="es-EC" smtClean="0"/>
              <a:t>1</a:t>
            </a:fld>
            <a:endParaRPr lang="es-EC"/>
          </a:p>
        </p:txBody>
      </p:sp>
    </p:spTree>
    <p:extLst>
      <p:ext uri="{BB962C8B-B14F-4D97-AF65-F5344CB8AC3E}">
        <p14:creationId xmlns:p14="http://schemas.microsoft.com/office/powerpoint/2010/main" val="102659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2B85B-6185-454B-B9A0-72CDBC0CB3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2396A1D2-D8BD-4727-992D-1FC40CB9F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9E581C99-C524-4794-B019-2ACAF58370AA}"/>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5" name="Marcador de pie de página 4">
            <a:extLst>
              <a:ext uri="{FF2B5EF4-FFF2-40B4-BE49-F238E27FC236}">
                <a16:creationId xmlns:a16="http://schemas.microsoft.com/office/drawing/2014/main" id="{AFACD447-A307-4D7A-82AD-249E9EC3CBB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02E7933-570E-4D72-ADB9-D51168A1E611}"/>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391488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9C858-2A4B-486A-9437-2683B5608A1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51A7CFCE-E3E0-4375-BF9D-E0139A50A47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F453D63-85A5-47FE-8ABE-55ED2781FA49}"/>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5" name="Marcador de pie de página 4">
            <a:extLst>
              <a:ext uri="{FF2B5EF4-FFF2-40B4-BE49-F238E27FC236}">
                <a16:creationId xmlns:a16="http://schemas.microsoft.com/office/drawing/2014/main" id="{907A921F-DBCB-4AA6-A9DE-DC7B8B16B81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5E24E60B-F108-4E5C-BAB1-FE8E77D6BDB5}"/>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262874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0FCC9B-5E4E-4718-860D-9E35CBF8B8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ACDE0B4-D563-456D-A4A4-A0AB02393B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11E5CE38-1CF0-4A2D-8369-7BC8F11ABD54}"/>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5" name="Marcador de pie de página 4">
            <a:extLst>
              <a:ext uri="{FF2B5EF4-FFF2-40B4-BE49-F238E27FC236}">
                <a16:creationId xmlns:a16="http://schemas.microsoft.com/office/drawing/2014/main" id="{52574D39-7D3A-44BB-BAD1-BE88247EFDC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4D42651-77DA-4EFA-9176-7F0A07486004}"/>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156676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C52CC-560C-44C1-BBAC-4D8123E2F38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88E3532-4DEF-4C08-B670-3CFDCC0307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D63685F-3B6C-4C01-8482-8E2E4B75D410}"/>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5" name="Marcador de pie de página 4">
            <a:extLst>
              <a:ext uri="{FF2B5EF4-FFF2-40B4-BE49-F238E27FC236}">
                <a16:creationId xmlns:a16="http://schemas.microsoft.com/office/drawing/2014/main" id="{28DBAA41-F5AE-4888-81B1-96693EA8A102}"/>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951BF2E-B898-4D4D-97F7-241CFA3ACB65}"/>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313864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6E197-B94D-491E-84C2-87CC672677C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1FD1D6A-04FB-4587-B9D9-E2C6F45CC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2DCB78-A11A-4F79-9E2E-10AF8E2320DF}"/>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5" name="Marcador de pie de página 4">
            <a:extLst>
              <a:ext uri="{FF2B5EF4-FFF2-40B4-BE49-F238E27FC236}">
                <a16:creationId xmlns:a16="http://schemas.microsoft.com/office/drawing/2014/main" id="{3FF5387C-1CB5-4605-BD60-23E91C8412B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BCE0DB2A-8684-41F0-8B6D-70316C6B64F3}"/>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27841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7FF206-53E0-40E1-863F-BD8642276633}"/>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96386F9-85E3-4B7E-B0FE-935BECC9E5E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4E591857-66C1-4790-AE91-8B93A743C2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9EB76F21-E319-4728-A98B-E7C64074AB8A}"/>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6" name="Marcador de pie de página 5">
            <a:extLst>
              <a:ext uri="{FF2B5EF4-FFF2-40B4-BE49-F238E27FC236}">
                <a16:creationId xmlns:a16="http://schemas.microsoft.com/office/drawing/2014/main" id="{189106A9-7A62-476E-B44F-327BC5BE4718}"/>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1A7CBABB-79DD-4777-B3BF-40F6287DECCA}"/>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276747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0394A-6ECA-4219-8EE6-6E20971BCB1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41FDCAFC-1C4C-4C49-A83D-F5F3C5101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96AD1D-BFD1-4589-BF5E-1688ACC7E77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E191AD54-FFE3-478D-BF44-A23D8F1AF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83A4AC-CC62-42C8-A7EA-937C2686B73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B6AB61E0-AAC5-4EB9-A15E-3227207563AD}"/>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8" name="Marcador de pie de página 7">
            <a:extLst>
              <a:ext uri="{FF2B5EF4-FFF2-40B4-BE49-F238E27FC236}">
                <a16:creationId xmlns:a16="http://schemas.microsoft.com/office/drawing/2014/main" id="{4C2A7498-8A1B-4BF1-BE3D-1C4C83D42F16}"/>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86B9E98F-AFBF-4719-AC01-6DCC99C7D2FB}"/>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309026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79EE0-E31B-4462-ABB5-7205A26922B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678B339-0E6B-4393-95B6-49F500F984F8}"/>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4" name="Marcador de pie de página 3">
            <a:extLst>
              <a:ext uri="{FF2B5EF4-FFF2-40B4-BE49-F238E27FC236}">
                <a16:creationId xmlns:a16="http://schemas.microsoft.com/office/drawing/2014/main" id="{B99A4AB9-B616-41AD-B0BE-60B47DDE6A50}"/>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36D25261-468A-409F-A880-88BEA5F886F7}"/>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167145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820DF2-4126-47BC-9982-91A6E501D207}"/>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3" name="Marcador de pie de página 2">
            <a:extLst>
              <a:ext uri="{FF2B5EF4-FFF2-40B4-BE49-F238E27FC236}">
                <a16:creationId xmlns:a16="http://schemas.microsoft.com/office/drawing/2014/main" id="{9CF4A107-67A7-4283-B0BF-778BAE16309C}"/>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5C78D3CD-32CE-4F55-B3B8-83A00122A045}"/>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152108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FE6BB-2F76-459B-BA0A-10AC133FD5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C95B5F-6652-4F11-8C93-BF21ECCD2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DA3FAEB6-21E0-4253-9D72-4DAB5FC19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3D80E6-C679-4AC3-8E6E-7FF8C9443392}"/>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6" name="Marcador de pie de página 5">
            <a:extLst>
              <a:ext uri="{FF2B5EF4-FFF2-40B4-BE49-F238E27FC236}">
                <a16:creationId xmlns:a16="http://schemas.microsoft.com/office/drawing/2014/main" id="{B27B2DDE-5410-4FBB-B4AD-D3A5E0FBA593}"/>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ADDF0302-BF08-476F-AC73-CEEF7EFD4316}"/>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375176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98A15-EB25-47BF-A6A7-D0FEB54B3A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6119B3DD-7D9F-44C7-B664-5E45FADA0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AF182652-57EF-4A85-9458-E8B6614CE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120EA2-FFF0-4845-9838-3DDE1A2CA050}"/>
              </a:ext>
            </a:extLst>
          </p:cNvPr>
          <p:cNvSpPr>
            <a:spLocks noGrp="1"/>
          </p:cNvSpPr>
          <p:nvPr>
            <p:ph type="dt" sz="half" idx="10"/>
          </p:nvPr>
        </p:nvSpPr>
        <p:spPr/>
        <p:txBody>
          <a:bodyPr/>
          <a:lstStyle/>
          <a:p>
            <a:fld id="{5C066327-5E42-4F32-8CF8-A4FDDFD6C31A}" type="datetimeFigureOut">
              <a:rPr lang="es-EC" smtClean="0"/>
              <a:t>30/7/2021</a:t>
            </a:fld>
            <a:endParaRPr lang="es-EC"/>
          </a:p>
        </p:txBody>
      </p:sp>
      <p:sp>
        <p:nvSpPr>
          <p:cNvPr id="6" name="Marcador de pie de página 5">
            <a:extLst>
              <a:ext uri="{FF2B5EF4-FFF2-40B4-BE49-F238E27FC236}">
                <a16:creationId xmlns:a16="http://schemas.microsoft.com/office/drawing/2014/main" id="{E26CC38E-D595-4316-9BEF-423B945B76FA}"/>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E59A3B5B-743A-4627-BBB6-878EA859AA9F}"/>
              </a:ext>
            </a:extLst>
          </p:cNvPr>
          <p:cNvSpPr>
            <a:spLocks noGrp="1"/>
          </p:cNvSpPr>
          <p:nvPr>
            <p:ph type="sldNum" sz="quarter" idx="12"/>
          </p:nvPr>
        </p:nvSpPr>
        <p:spPr/>
        <p:txBody>
          <a:bodyPr/>
          <a:lstStyle/>
          <a:p>
            <a:fld id="{D1794370-FF15-4C63-B99F-5CC4B5BAF296}" type="slidenum">
              <a:rPr lang="es-EC" smtClean="0"/>
              <a:t>‹Nº›</a:t>
            </a:fld>
            <a:endParaRPr lang="es-EC"/>
          </a:p>
        </p:txBody>
      </p:sp>
    </p:spTree>
    <p:extLst>
      <p:ext uri="{BB962C8B-B14F-4D97-AF65-F5344CB8AC3E}">
        <p14:creationId xmlns:p14="http://schemas.microsoft.com/office/powerpoint/2010/main" val="3716199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48DF364-F8FF-438C-8517-FCCDF0224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346B91F9-3CA7-4BB3-8B6E-3B7DE43AA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152B5FC-CD3D-4C65-8D6F-D2AC046C9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66327-5E42-4F32-8CF8-A4FDDFD6C31A}" type="datetimeFigureOut">
              <a:rPr lang="es-EC" smtClean="0"/>
              <a:t>30/7/2021</a:t>
            </a:fld>
            <a:endParaRPr lang="es-EC"/>
          </a:p>
        </p:txBody>
      </p:sp>
      <p:sp>
        <p:nvSpPr>
          <p:cNvPr id="5" name="Marcador de pie de página 4">
            <a:extLst>
              <a:ext uri="{FF2B5EF4-FFF2-40B4-BE49-F238E27FC236}">
                <a16:creationId xmlns:a16="http://schemas.microsoft.com/office/drawing/2014/main" id="{BA197784-A1A6-4697-968C-52D531277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108DACBF-69B5-475A-9555-0C4448312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794370-FF15-4C63-B99F-5CC4B5BAF296}" type="slidenum">
              <a:rPr lang="es-EC" smtClean="0"/>
              <a:t>‹Nº›</a:t>
            </a:fld>
            <a:endParaRPr lang="es-EC"/>
          </a:p>
        </p:txBody>
      </p:sp>
    </p:spTree>
    <p:extLst>
      <p:ext uri="{BB962C8B-B14F-4D97-AF65-F5344CB8AC3E}">
        <p14:creationId xmlns:p14="http://schemas.microsoft.com/office/powerpoint/2010/main" val="68799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b="1" dirty="0"/>
              <a:t>El </a:t>
            </a:r>
            <a:r>
              <a:rPr lang="es-MX" sz="3000" b="1"/>
              <a:t>Santo Rosario</a:t>
            </a:r>
            <a:endParaRPr lang="es-EC" sz="3000" b="1"/>
          </a:p>
          <a:p>
            <a:pPr algn="ctr"/>
            <a:endParaRPr lang="es-EC"/>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1557" y="32245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chemeClr val="bg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5" name="Imagen 4" descr="Imagen que contiene Interfaz de usuario gráfica&#10;&#10;Descripción generada automáticamente">
            <a:extLst>
              <a:ext uri="{FF2B5EF4-FFF2-40B4-BE49-F238E27FC236}">
                <a16:creationId xmlns:a16="http://schemas.microsoft.com/office/drawing/2014/main" id="{210F23C3-0FE7-4525-A25D-DEC2CDE7A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742491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075DBAE-FD7D-4A20-BD75-C3E75B5AB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9332111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r="-2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r>
              <a:rPr lang="es-ES" sz="3200" b="1" dirty="0"/>
              <a:t>ORACIÓN PARA EMPEZAR TODOS LOS DÍAS </a:t>
            </a: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5" name="Rectángulo 4">
            <a:extLst>
              <a:ext uri="{FF2B5EF4-FFF2-40B4-BE49-F238E27FC236}">
                <a16:creationId xmlns:a16="http://schemas.microsoft.com/office/drawing/2014/main" id="{D59E7059-815B-419E-AE4C-34F92035DF7D}"/>
              </a:ext>
            </a:extLst>
          </p:cNvPr>
          <p:cNvSpPr/>
          <p:nvPr/>
        </p:nvSpPr>
        <p:spPr>
          <a:xfrm>
            <a:off x="6385035" y="1336126"/>
            <a:ext cx="5586571" cy="516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lnSpc>
                <a:spcPct val="107000"/>
              </a:lnSpc>
              <a:spcAft>
                <a:spcPts val="800"/>
              </a:spcAft>
            </a:pPr>
            <a:r>
              <a:rPr lang="es-ES" sz="1900" dirty="0"/>
              <a:t>Oh gloriosísimo Padre de Jesús, Esposo de María. Patriarca y Protector de la Santa Iglesia, a quien el Padre Eterno confió el cuidado de gobernar, regir y defender en la tierra la Sagrada Familia; protégenos también a nosotros, que pertenecemos, como fieles católicos, a la santa familia de tu Hijo que es la Iglesia, y alcánzanos los bienes necesarios de esta vida, y sobre todo los auxilios espirituales para la vida eterna. Alcánzanos especialmente estas tres gracias, la de no cometer jamás ningún pecado mortal, principalmente contra la castidad; la de un sincero amor y devoción a Jesús y María, y la de una buena muerte, recibiendo bien los últimos Sacramentos. Concédenos además la gracia especial que te pedimos cada uno en esta novena.</a:t>
            </a:r>
          </a:p>
          <a:p>
            <a:pPr algn="ctr">
              <a:lnSpc>
                <a:spcPct val="107000"/>
              </a:lnSpc>
              <a:spcAft>
                <a:spcPts val="800"/>
              </a:spcAft>
            </a:pPr>
            <a:r>
              <a:rPr lang="es-ES" sz="1900" b="1" dirty="0">
                <a:latin typeface="Calibri" panose="020F0502020204030204" pitchFamily="34" charset="0"/>
                <a:ea typeface="Calibri" panose="020F0502020204030204" pitchFamily="34" charset="0"/>
                <a:cs typeface="Times New Roman" panose="02020603050405020304" pitchFamily="18" charset="0"/>
              </a:rPr>
              <a:t>P</a:t>
            </a:r>
            <a:r>
              <a:rPr lang="es-ES" sz="1900" b="1" dirty="0">
                <a:effectLst/>
                <a:latin typeface="Calibri" panose="020F0502020204030204" pitchFamily="34" charset="0"/>
                <a:ea typeface="Calibri" panose="020F0502020204030204" pitchFamily="34" charset="0"/>
                <a:cs typeface="Times New Roman" panose="02020603050405020304" pitchFamily="18" charset="0"/>
              </a:rPr>
              <a:t>or la salud del joven Raulito Barriga Chávez</a:t>
            </a:r>
            <a:endParaRPr lang="es-ES" sz="1900" b="1"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686381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r="-2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r>
              <a:rPr lang="es-EC" sz="3200" b="1" dirty="0"/>
              <a:t>ORACIÓN DEL DÍA CORRESPONDIENTE </a:t>
            </a:r>
            <a:r>
              <a:rPr lang="es-ES" sz="2400" b="1" dirty="0"/>
              <a:t> </a:t>
            </a:r>
            <a:endParaRPr lang="es-EC" sz="2400" b="1" dirty="0"/>
          </a:p>
          <a:p>
            <a:pPr algn="ctr"/>
            <a:r>
              <a:rPr lang="es-ES" sz="2400" b="1" dirty="0"/>
              <a:t> </a:t>
            </a:r>
            <a:endParaRPr lang="es-EC" sz="2400" b="1" dirty="0"/>
          </a:p>
        </p:txBody>
      </p:sp>
      <p:sp>
        <p:nvSpPr>
          <p:cNvPr id="5" name="Rectángulo 4">
            <a:extLst>
              <a:ext uri="{FF2B5EF4-FFF2-40B4-BE49-F238E27FC236}">
                <a16:creationId xmlns:a16="http://schemas.microsoft.com/office/drawing/2014/main" id="{D59E7059-815B-419E-AE4C-34F92035DF7D}"/>
              </a:ext>
            </a:extLst>
          </p:cNvPr>
          <p:cNvSpPr/>
          <p:nvPr/>
        </p:nvSpPr>
        <p:spPr>
          <a:xfrm>
            <a:off x="6385035" y="1336126"/>
            <a:ext cx="5586571" cy="516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lnSpc>
                <a:spcPct val="107000"/>
              </a:lnSpc>
              <a:spcAft>
                <a:spcPts val="800"/>
              </a:spcAft>
            </a:pPr>
            <a:r>
              <a:rPr lang="es-ES" sz="2400" dirty="0"/>
              <a:t>Oh benignísimo Jesús, así como consolaste a tu amado padre en el doloroso misterio de la Circuncisión, recibiendo de él el dulce nombre de Jesús, así te suplicamos humildemente, por intercesión de San José, nos concedas pronunciar siempre con amor y respeto tu santísimo nombre, llevarlo en el corazón, honrarlo en la vida, y profesar con obras y palabras que tú fuiste nuestro Salvador y Jesús.</a:t>
            </a:r>
            <a:endParaRPr lang="es-ES" sz="2400" b="1"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157903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r="-2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ORACIÓN FINAL PARA TODOS LOS DÍAS  </a:t>
            </a:r>
            <a:endParaRPr lang="es-EC" sz="3200" b="1" dirty="0"/>
          </a:p>
        </p:txBody>
      </p:sp>
      <p:sp>
        <p:nvSpPr>
          <p:cNvPr id="5" name="Rectángulo 4">
            <a:extLst>
              <a:ext uri="{FF2B5EF4-FFF2-40B4-BE49-F238E27FC236}">
                <a16:creationId xmlns:a16="http://schemas.microsoft.com/office/drawing/2014/main" id="{D59E7059-815B-419E-AE4C-34F92035DF7D}"/>
              </a:ext>
            </a:extLst>
          </p:cNvPr>
          <p:cNvSpPr/>
          <p:nvPr/>
        </p:nvSpPr>
        <p:spPr>
          <a:xfrm>
            <a:off x="6385035" y="1336126"/>
            <a:ext cx="5586571" cy="516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lnSpc>
                <a:spcPct val="107000"/>
              </a:lnSpc>
              <a:spcAft>
                <a:spcPts val="800"/>
              </a:spcAft>
            </a:pPr>
            <a:r>
              <a:rPr lang="es-ES" sz="2000" dirty="0"/>
              <a:t>Oh custodio y padre de Vírgenes San José a cuya fiel custodia fueron encomendadas la misma inocencia de Cristo Jesús y la Virgen de las vírgenes María; por estas dos queridísimas prendas Jesús y María, te ruego y suplico me alcances, que preservado yo de toda impureza, sirva siempre castísimamente con alma limpia, corazón puro y cuerpo casto a Jesús y a María. Amén.</a:t>
            </a:r>
          </a:p>
          <a:p>
            <a:pPr algn="just">
              <a:lnSpc>
                <a:spcPct val="107000"/>
              </a:lnSpc>
              <a:spcAft>
                <a:spcPts val="800"/>
              </a:spcAft>
            </a:pPr>
            <a:r>
              <a:rPr lang="es-ES" sz="2000" dirty="0"/>
              <a:t>Jesús, José y María os doy mi corazón y el alma mía. Jesús, José y María asistidme en mi última agonía. Jesús, José y María con Vos descanse en paz el alma mía. </a:t>
            </a:r>
          </a:p>
          <a:p>
            <a:pPr algn="just">
              <a:lnSpc>
                <a:spcPct val="107000"/>
              </a:lnSpc>
              <a:spcAft>
                <a:spcPts val="800"/>
              </a:spcAft>
            </a:pPr>
            <a:r>
              <a:rPr lang="es-ES" sz="2000" dirty="0"/>
              <a:t>Padrenuestro, Avemaría y Gloria </a:t>
            </a:r>
            <a:endParaRPr lang="es-ES" sz="20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968171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r="-2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3200" b="1" dirty="0"/>
              <a:t>ANTÍFONA</a:t>
            </a:r>
          </a:p>
        </p:txBody>
      </p:sp>
      <p:sp>
        <p:nvSpPr>
          <p:cNvPr id="5" name="Rectángulo 4">
            <a:extLst>
              <a:ext uri="{FF2B5EF4-FFF2-40B4-BE49-F238E27FC236}">
                <a16:creationId xmlns:a16="http://schemas.microsoft.com/office/drawing/2014/main" id="{D59E7059-815B-419E-AE4C-34F92035DF7D}"/>
              </a:ext>
            </a:extLst>
          </p:cNvPr>
          <p:cNvSpPr/>
          <p:nvPr/>
        </p:nvSpPr>
        <p:spPr>
          <a:xfrm>
            <a:off x="6385035" y="1336126"/>
            <a:ext cx="5586571" cy="516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lnSpc>
                <a:spcPct val="107000"/>
              </a:lnSpc>
              <a:spcAft>
                <a:spcPts val="800"/>
              </a:spcAft>
            </a:pPr>
            <a:r>
              <a:rPr lang="es-ES" sz="2800" dirty="0"/>
              <a:t>Tenía el mismo Jesús, al empezar su vida pública, cerca de treinta años, hijo, según se pensaba de José. </a:t>
            </a:r>
          </a:p>
          <a:p>
            <a:pPr algn="just">
              <a:lnSpc>
                <a:spcPct val="107000"/>
              </a:lnSpc>
              <a:spcAft>
                <a:spcPts val="800"/>
              </a:spcAft>
            </a:pPr>
            <a:r>
              <a:rPr lang="es-ES" sz="2800" dirty="0"/>
              <a:t>San José, ruega por nosotros. </a:t>
            </a:r>
          </a:p>
          <a:p>
            <a:pPr algn="just">
              <a:lnSpc>
                <a:spcPct val="107000"/>
              </a:lnSpc>
              <a:spcAft>
                <a:spcPts val="800"/>
              </a:spcAft>
            </a:pPr>
            <a:r>
              <a:rPr lang="es-ES" sz="2800" dirty="0"/>
              <a:t>Para que seamos dignos de alcanzar las promesas de Jesucristo.</a:t>
            </a:r>
            <a:endParaRPr lang="es-ES" sz="2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979343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r="-2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3200" b="1" dirty="0"/>
              <a:t>ORACIÓN FINAL </a:t>
            </a:r>
          </a:p>
        </p:txBody>
      </p:sp>
      <p:sp>
        <p:nvSpPr>
          <p:cNvPr id="5" name="Rectángulo 4">
            <a:extLst>
              <a:ext uri="{FF2B5EF4-FFF2-40B4-BE49-F238E27FC236}">
                <a16:creationId xmlns:a16="http://schemas.microsoft.com/office/drawing/2014/main" id="{D59E7059-815B-419E-AE4C-34F92035DF7D}"/>
              </a:ext>
            </a:extLst>
          </p:cNvPr>
          <p:cNvSpPr/>
          <p:nvPr/>
        </p:nvSpPr>
        <p:spPr>
          <a:xfrm>
            <a:off x="6385035" y="1336126"/>
            <a:ext cx="5586571" cy="516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lnSpc>
                <a:spcPct val="107000"/>
              </a:lnSpc>
              <a:spcAft>
                <a:spcPts val="800"/>
              </a:spcAft>
            </a:pPr>
            <a:r>
              <a:rPr lang="es-ES" sz="2500" dirty="0"/>
              <a:t>Oh Dios que con inefable providencia te dignaste escoger al bienaventurado José por Esposo de tu Madre Santísima; concédenos que, pues le veneramos como protector en la tierra, merezcamos tenerle como protector en los cielos.</a:t>
            </a:r>
          </a:p>
          <a:p>
            <a:pPr algn="just">
              <a:lnSpc>
                <a:spcPct val="107000"/>
              </a:lnSpc>
              <a:spcAft>
                <a:spcPts val="800"/>
              </a:spcAft>
            </a:pPr>
            <a:r>
              <a:rPr lang="es-ES" sz="2500" dirty="0"/>
              <a:t>Por la salud del joven Raulito Barriga </a:t>
            </a:r>
          </a:p>
          <a:p>
            <a:pPr algn="just">
              <a:lnSpc>
                <a:spcPct val="107000"/>
              </a:lnSpc>
              <a:spcAft>
                <a:spcPts val="800"/>
              </a:spcAft>
            </a:pPr>
            <a:r>
              <a:rPr lang="es-ES" sz="2500" dirty="0"/>
              <a:t>Oh Dios que vives y reinas por los siglos de los siglos. Amén.</a:t>
            </a:r>
            <a:endParaRPr lang="es-ES" sz="25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583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B633A3FD-439F-4D8B-B73A-3301D91B9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04776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B544064B-64BC-461F-B30C-1EAA46CEB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4647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7" name="Imagen 66" descr="Imagen que contiene Interfaz de usuario gráfica&#10;&#10;Descripción generada automáticamente">
            <a:extLst>
              <a:ext uri="{FF2B5EF4-FFF2-40B4-BE49-F238E27FC236}">
                <a16:creationId xmlns:a16="http://schemas.microsoft.com/office/drawing/2014/main" id="{31D9FEB3-DBEE-4A93-A416-C9C654AE4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35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F7D9F401-0D37-445F-A381-90720C5B8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60646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61B1446C-11B0-4E66-AEEB-441CCFDB9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5779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a:t> </a:t>
            </a:r>
            <a:endParaRPr lang="es-ES" sz="2400" b="1" dirty="0"/>
          </a:p>
          <a:p>
            <a:pPr algn="ctr"/>
            <a:r>
              <a:rPr lang="es-ES" sz="3200" b="1" dirty="0"/>
              <a:t>Gloria</a:t>
            </a:r>
            <a:endParaRPr lang="es-EC" sz="3200" b="1" dirty="0"/>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51847F3A-D4D5-4A8A-BA2B-D99406615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65908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a:t> </a:t>
            </a:r>
            <a:endParaRPr lang="es-ES" sz="2400" b="1" dirty="0"/>
          </a:p>
          <a:p>
            <a:pPr algn="ctr"/>
            <a:r>
              <a:rPr lang="es-ES" sz="2800" b="1" dirty="0"/>
              <a:t>María, Madre de gracia, Madre de misericordia, en la vida y en la muerte ampáranos madre nuestra.</a:t>
            </a:r>
            <a:endParaRPr lang="es-EC" sz="2800" b="1" dirty="0"/>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14CD5EA0-7B95-4EC0-AECF-07DD6CEFE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22834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800" b="1">
                <a:effectLst/>
                <a:latin typeface="Calibri" panose="020F0502020204030204" pitchFamily="34" charset="0"/>
                <a:ea typeface="Calibri" panose="020F0502020204030204" pitchFamily="34" charset="0"/>
                <a:cs typeface="Times New Roman" panose="02020603050405020304" pitchFamily="18" charset="0"/>
              </a:rPr>
              <a:t>Sea amado y adorado en todo momento, Jesús en el Santísimo Sacramento. </a:t>
            </a:r>
            <a:endParaRPr lang="es-EC" sz="36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B4B4E2B6-B24D-4B56-BD14-CB875BB13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03591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400" b="1" dirty="0"/>
              <a:t>¡Oh Jesús mío!, perdona nuestros pecados. Líbranos del fuego del infierno , lleva al cielo a todas las almas y especialmente a las más necesitadas de vuestra infinita Misericordia, Amén</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04BCDF5-5D35-4792-8786-FD70D3915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6277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000" b="1"/>
              <a:t>Acto de contrición</a:t>
            </a:r>
          </a:p>
          <a:p>
            <a:pPr algn="ctr"/>
            <a:r>
              <a:rPr lang="es-MX" sz="3000" b="1"/>
              <a:t>Credo</a:t>
            </a:r>
            <a:endParaRPr lang="es-EC" sz="30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1557" y="32245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5" name="Imagen 4" descr="Imagen que contiene Interfaz de usuario gráfica&#10;&#10;Descripción generada automáticamente">
            <a:extLst>
              <a:ext uri="{FF2B5EF4-FFF2-40B4-BE49-F238E27FC236}">
                <a16:creationId xmlns:a16="http://schemas.microsoft.com/office/drawing/2014/main" id="{210F23C3-0FE7-4525-A25D-DEC2CDE7A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20660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effectLst/>
                <a:latin typeface="Calibri" panose="020F0502020204030204" pitchFamily="34" charset="0"/>
                <a:ea typeface="Calibri" panose="020F0502020204030204" pitchFamily="34" charset="0"/>
                <a:cs typeface="Times New Roman" panose="02020603050405020304" pitchFamily="18" charset="0"/>
              </a:rPr>
              <a:t>El rosario de María nos libre de todo mal, alabemos noche y día a la Reina Celestial. </a:t>
            </a:r>
            <a:endParaRPr lang="es-EC" sz="36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7F044A9A-7CCE-4BE1-9155-CDB31BE75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27359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3200" b="1" dirty="0">
                <a:effectLst/>
                <a:latin typeface="Calibri"/>
                <a:ea typeface="Calibri" panose="020F0502020204030204" pitchFamily="34" charset="0"/>
                <a:cs typeface="Times New Roman"/>
              </a:rPr>
              <a:t>Segundo Misterio </a:t>
            </a:r>
            <a:r>
              <a:rPr lang="es-ES" sz="3200" b="1" dirty="0"/>
              <a:t>Doloroso</a:t>
            </a:r>
            <a:endParaRPr lang="es-ES" sz="3200" b="1" dirty="0">
              <a:latin typeface="Calibri"/>
              <a:cs typeface="Times New Roman"/>
            </a:endParaRPr>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D02D70BD-F850-4A48-A815-8B5C4FF50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78071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effectLst/>
                <a:latin typeface="Calibri" panose="020F0502020204030204" pitchFamily="34" charset="0"/>
                <a:ea typeface="Calibri" panose="020F0502020204030204" pitchFamily="34" charset="0"/>
                <a:cs typeface="Times New Roman" panose="02020603050405020304" pitchFamily="18" charset="0"/>
              </a:rPr>
              <a:t>Padre Nuestro</a:t>
            </a:r>
            <a:endParaRPr lang="es-EC" sz="32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D02D70BD-F850-4A48-A815-8B5C4FF50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386649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1D1DE806-D5FE-4FE9-8D04-2FBBAC025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29187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F6D9BEEA-B766-4BD2-9E87-9F59CE2D1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94781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9DBA0B42-18F1-437C-8DE6-5E3C18D21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526659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FDE246DE-409E-4CD9-94F7-5CA612361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50785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071C3BD2-C9DE-4310-A333-7DA382F6E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294423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A861B205-FDB2-4E12-AF10-DE51BCCAC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82386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B52F845D-663F-49EE-8041-08A8A65DF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6347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3200" b="1"/>
              <a:t>Intenciones</a:t>
            </a:r>
            <a:endParaRPr lang="es-EC" sz="32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7E8282B-6B49-4821-AAEE-148C01A0F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611164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59BEBB87-6EAA-45B4-A097-611988F01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392469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E5CF90A-B3FB-4D5A-8444-42FCF87D0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213846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E3AE30D8-BCE1-4234-B07E-B0955B5EA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60376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2400" b="1"/>
              <a:t> </a:t>
            </a:r>
            <a:r>
              <a:rPr lang="es-ES" sz="3200" b="1" dirty="0"/>
              <a:t>Gloria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5CD0AA4-4984-4848-BA0C-618E7C28D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202414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2400" b="1"/>
              <a:t> </a:t>
            </a:r>
            <a:endParaRPr lang="es-ES" sz="2400" b="1" dirty="0"/>
          </a:p>
          <a:p>
            <a:pPr algn="ctr"/>
            <a:r>
              <a:rPr lang="es-ES" sz="2800" b="1" dirty="0"/>
              <a:t> María, Madre de gracia, Madre de misericordia, en la vida y en la muerte ampáranos madre nuestra.</a:t>
            </a:r>
            <a:endParaRPr lang="es-EC" sz="28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27B80A6-A09A-402B-AB20-BFD50B351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67803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endParaRPr lang="es-EC" sz="2800" b="1" dirty="0">
              <a:latin typeface="Calibri" panose="020F0502020204030204" pitchFamily="34" charset="0"/>
              <a:ea typeface="Calibri" panose="020F0502020204030204" pitchFamily="34" charset="0"/>
              <a:cs typeface="Times New Roman" panose="02020603050405020304" pitchFamily="18" charset="0"/>
            </a:endParaRPr>
          </a:p>
          <a:p>
            <a:pPr algn="ctr"/>
            <a:r>
              <a:rPr lang="es-EC" sz="2800" b="1" dirty="0">
                <a:effectLst/>
                <a:latin typeface="Calibri" panose="020F0502020204030204" pitchFamily="34" charset="0"/>
                <a:ea typeface="Calibri" panose="020F0502020204030204" pitchFamily="34" charset="0"/>
                <a:cs typeface="Times New Roman" panose="02020603050405020304" pitchFamily="18" charset="0"/>
              </a:rPr>
              <a:t>Sea amado y adorado en todo momento, Jesús en el Santísimo Sacramento. </a:t>
            </a:r>
            <a:endParaRPr lang="es-EC" sz="36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9D920F2-FB11-4E40-82F8-E8DA69826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857273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2400" b="1" dirty="0"/>
              <a:t>¡Oh Jesús mío!</a:t>
            </a:r>
            <a:r>
              <a:rPr lang="es-ES" sz="2400" b="1" dirty="0">
                <a:ea typeface="+mn-lt"/>
                <a:cs typeface="+mn-lt"/>
              </a:rPr>
              <a:t>, perdona nuestros pecados. Líbranos del fuego del infierno , lleva al cielo a todas las almas y especialmente a las más necesitadas de vuestra infinita Misericordia, Amén</a:t>
            </a:r>
            <a:endParaRPr lang="es-ES" dirty="0"/>
          </a:p>
          <a:p>
            <a:pPr algn="ct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0AB74CC-CE0C-479D-8AD0-414AF8B04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548116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endParaRPr lang="es-ES"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2800" b="1" dirty="0">
                <a:effectLst/>
                <a:latin typeface="Calibri" panose="020F0502020204030204" pitchFamily="34" charset="0"/>
                <a:ea typeface="Calibri" panose="020F0502020204030204" pitchFamily="34" charset="0"/>
                <a:cs typeface="Times New Roman" panose="02020603050405020304" pitchFamily="18" charset="0"/>
              </a:rPr>
              <a:t>El rosario de María nos libre de todo mal, alabemos noche y día a la Reina Celestial. </a:t>
            </a:r>
            <a:endParaRPr lang="es-EC" sz="36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D9679165-0C31-4FCC-8EF6-519EE897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669059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3200" b="1" dirty="0">
                <a:effectLst/>
                <a:latin typeface="Calibri"/>
                <a:ea typeface="Calibri" panose="020F0502020204030204" pitchFamily="34" charset="0"/>
                <a:cs typeface="Times New Roman"/>
              </a:rPr>
              <a:t>🎶 CANTO🎶</a:t>
            </a:r>
            <a:endParaRPr lang="es-EC" sz="2400" b="1" dirty="0"/>
          </a:p>
          <a:p>
            <a:pPr algn="ctr"/>
            <a:r>
              <a:rPr lang="es-ES" sz="2400" b="1" dirty="0"/>
              <a:t> </a:t>
            </a:r>
            <a:endParaRPr lang="es-EC" sz="2400" b="1" dirty="0"/>
          </a:p>
          <a:p>
            <a:pPr algn="ctr"/>
            <a:r>
              <a:rPr lang="es-ES" sz="2400" b="1" dirty="0"/>
              <a:t> </a:t>
            </a:r>
            <a:endParaRPr lang="es-EC" sz="2400" b="1" dirty="0"/>
          </a:p>
        </p:txBody>
      </p:sp>
      <p:pic>
        <p:nvPicPr>
          <p:cNvPr id="65" name="Imagen 64" descr="Imagen que contiene Interfaz de usuario gráfica&#10;&#10;Descripción generada automáticamente">
            <a:extLst>
              <a:ext uri="{FF2B5EF4-FFF2-40B4-BE49-F238E27FC236}">
                <a16:creationId xmlns:a16="http://schemas.microsoft.com/office/drawing/2014/main" id="{432A9549-1DD4-45A4-BE11-0E01A9C1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270525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3200" b="1" dirty="0">
                <a:effectLst/>
                <a:latin typeface="Calibri"/>
                <a:ea typeface="Calibri" panose="020F0502020204030204" pitchFamily="34" charset="0"/>
                <a:cs typeface="Times New Roman"/>
              </a:rPr>
              <a:t>Tercer Misterio </a:t>
            </a:r>
            <a:r>
              <a:rPr lang="es-ES" sz="3200" b="1" dirty="0"/>
              <a:t>Doloroso</a:t>
            </a:r>
            <a:endParaRPr lang="es-ES" sz="3200" b="1" dirty="0">
              <a:latin typeface="Calibri"/>
              <a:cs typeface="Times New Roman"/>
            </a:endParaRPr>
          </a:p>
          <a:p>
            <a:pPr algn="ct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32A9549-1DD4-45A4-BE11-0E01A9C1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72883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3200" b="1" dirty="0"/>
              <a:t>Primer Misterio Doloroso</a:t>
            </a:r>
            <a:endParaRPr lang="es-EC" sz="3200" b="1" dirty="0">
              <a:cs typeface="Calibri"/>
            </a:endParaRPr>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7E8282B-6B49-4821-AAEE-148C01A0F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141022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3200" b="1" dirty="0">
                <a:effectLst/>
                <a:latin typeface="Calibri" panose="020F0502020204030204" pitchFamily="34" charset="0"/>
                <a:ea typeface="Calibri" panose="020F0502020204030204" pitchFamily="34" charset="0"/>
                <a:cs typeface="Times New Roman" panose="02020603050405020304" pitchFamily="18" charset="0"/>
              </a:rPr>
              <a:t>Padre Nuestro</a:t>
            </a:r>
            <a:endParaRPr lang="es-EC" sz="3200" b="1"/>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32A9549-1DD4-45A4-BE11-0E01A9C1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375089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6ED80366-7084-49B5-96EC-EAC0ED695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375606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5ED28D20-53C2-4EC9-9ED2-7BA07B136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959703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3FC52E4C-40CA-4F2E-9A17-2AA58F8FF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825274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20C014E-47D4-40AE-AF6E-81CBABC30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679377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F86BEC5-4250-4ED3-994B-1A0025BB6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700784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116E1F2-7FBD-4675-8A7D-DF972FF4F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190939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809968A-DD2E-4017-96B9-750B5F8F5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692725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64CA587E-8CA0-4EE3-91C9-22D374A7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819443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10309888-70C9-4A01-8CFF-E6BB008B8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6402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a:t>Padre Nuestro</a:t>
            </a:r>
            <a:endParaRPr lang="es-EC" sz="32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009B9BE6-D75E-4F2C-8178-605E9196A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805774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32BF5677-CC3C-40F0-9ABC-52734F948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955990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p>
          <a:p>
            <a:pPr algn="ctr"/>
            <a:r>
              <a:rPr lang="es-ES" sz="3200" b="1" dirty="0"/>
              <a:t>Gloria</a:t>
            </a:r>
            <a:endParaRPr lang="es-EC" sz="32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D39EEE6-6CA4-4A04-876E-CBACE85E06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297171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dirty="0"/>
          </a:p>
          <a:p>
            <a:pPr algn="ctr"/>
            <a:endParaRPr lang="es-ES" sz="2400" b="1" dirty="0"/>
          </a:p>
          <a:p>
            <a:pPr algn="ctr"/>
            <a:endParaRPr lang="es-ES" sz="2400" b="1" dirty="0"/>
          </a:p>
          <a:p>
            <a:pPr algn="ctr"/>
            <a:r>
              <a:rPr lang="es-ES" sz="2800" b="1" dirty="0"/>
              <a:t>María, Madre de gracia, Madre de misericordia, en la vida y en la muerte ampáranos madre nuestra.</a:t>
            </a:r>
            <a:endParaRPr lang="es-EC" sz="2800" b="1" dirty="0"/>
          </a:p>
          <a:p>
            <a:pPr algn="ctr"/>
            <a:endParaRPr lang="es-EC" sz="2400" b="1"/>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D43D16AB-2F57-492C-ABC7-5DE3DA3F3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03610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2400" b="1"/>
              <a:t> </a:t>
            </a:r>
          </a:p>
          <a:p>
            <a:pPr algn="ctr"/>
            <a:endParaRPr lang="es-ES" sz="2400" b="1">
              <a:effectLst/>
              <a:latin typeface="Calibri" panose="020F0502020204030204" pitchFamily="34" charset="0"/>
              <a:ea typeface="Calibri" panose="020F0502020204030204" pitchFamily="34" charset="0"/>
              <a:cs typeface="Times New Roman" panose="02020603050405020304" pitchFamily="18" charset="0"/>
            </a:endParaRPr>
          </a:p>
          <a:p>
            <a:pPr algn="ctr"/>
            <a:r>
              <a:rPr lang="es-EC" sz="2800" b="1" dirty="0">
                <a:effectLst/>
                <a:latin typeface="Calibri" panose="020F0502020204030204" pitchFamily="34" charset="0"/>
                <a:ea typeface="Calibri" panose="020F0502020204030204" pitchFamily="34" charset="0"/>
                <a:cs typeface="Times New Roman" panose="02020603050405020304" pitchFamily="18" charset="0"/>
              </a:rPr>
              <a:t>Sea amado y adorado en todo momento, Jesús en el Santísimo Sacramento. </a:t>
            </a:r>
            <a:endParaRPr lang="es-EC" sz="3600" b="1" dirty="0"/>
          </a:p>
          <a:p>
            <a:pPr algn="ctr"/>
            <a:endParaRPr lang="es-EC" sz="2400" b="1"/>
          </a:p>
          <a:p>
            <a:pPr algn="ctr"/>
            <a:endParaRPr lang="es-EC" sz="2400" b="1"/>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19D8812D-4763-4D6D-91E0-9392D84EE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710453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2400" b="1" dirty="0"/>
              <a:t>¡Oh Jesús mío!, </a:t>
            </a:r>
            <a:r>
              <a:rPr lang="es-ES" sz="2400" b="1" dirty="0">
                <a:ea typeface="+mn-lt"/>
                <a:cs typeface="+mn-lt"/>
              </a:rPr>
              <a:t>perdona nuestros pecados. Líbranos del fuego del infierno , lleva al cielo a todas las almas y especialmente a las más necesitadas de vuestra infinita Misericordia, Amén</a:t>
            </a:r>
            <a:endParaRPr lang="es-EC" dirty="0">
              <a:ea typeface="+mn-lt"/>
              <a:cs typeface="+mn-lt"/>
            </a:endParaRPr>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B1775DCC-E03D-45CD-ACF9-42FC74A8A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438947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2400" b="1"/>
              <a:t> </a:t>
            </a:r>
          </a:p>
          <a:p>
            <a:pPr algn="ctr"/>
            <a:endParaRPr lang="es-ES" sz="2400" b="1">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s-ES"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2800" b="1" dirty="0">
                <a:effectLst/>
                <a:latin typeface="Calibri" panose="020F0502020204030204" pitchFamily="34" charset="0"/>
                <a:ea typeface="Calibri" panose="020F0502020204030204" pitchFamily="34" charset="0"/>
                <a:cs typeface="Times New Roman" panose="02020603050405020304" pitchFamily="18" charset="0"/>
              </a:rPr>
              <a:t>El rosario de María nos libre de todo mal, alabemos noche y día a la Reina Celestial. </a:t>
            </a:r>
            <a:endParaRPr lang="es-EC" sz="3600" b="1" dirty="0"/>
          </a:p>
          <a:p>
            <a:pPr algn="ctr"/>
            <a:endParaRPr lang="es-EC" sz="2400" b="1"/>
          </a:p>
          <a:p>
            <a:pPr algn="ctr"/>
            <a:endParaRPr lang="es-EC" sz="2400" b="1"/>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7D1B3E9D-007E-4B1C-9DDB-F6CE72E21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818381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2400" b="1" dirty="0"/>
              <a:t> </a:t>
            </a:r>
          </a:p>
          <a:p>
            <a:pPr algn="ctr"/>
            <a:endParaRPr lang="es-ES" sz="24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3200" b="1" dirty="0">
                <a:effectLst/>
                <a:latin typeface="Calibri"/>
                <a:ea typeface="Calibri" panose="020F0502020204030204" pitchFamily="34" charset="0"/>
                <a:cs typeface="Times New Roman"/>
              </a:rPr>
              <a:t>Cuarto </a:t>
            </a:r>
            <a:r>
              <a:rPr lang="es-ES" sz="3200" b="1" dirty="0"/>
              <a:t>Misterio Doloroso</a:t>
            </a:r>
            <a:endParaRPr lang="es-EC" sz="3200" b="1" dirty="0"/>
          </a:p>
          <a:p>
            <a:pPr algn="ctr"/>
            <a:endParaRPr lang="es-EC" sz="2400" b="1" dirty="0"/>
          </a:p>
          <a:p>
            <a:pPr algn="ctr"/>
            <a:endParaRPr lang="es-EC" sz="2400" b="1" dirty="0"/>
          </a:p>
          <a:p>
            <a:pPr algn="ct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06280FC5-9476-4857-8E8A-F59D02583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326778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2400" b="1"/>
              <a:t> </a:t>
            </a:r>
          </a:p>
          <a:p>
            <a:pPr algn="ctr"/>
            <a:endParaRPr lang="es-ES" sz="2400" b="1">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3200" b="1" dirty="0">
                <a:effectLst/>
                <a:latin typeface="Calibri" panose="020F0502020204030204" pitchFamily="34" charset="0"/>
                <a:ea typeface="Calibri" panose="020F0502020204030204" pitchFamily="34" charset="0"/>
                <a:cs typeface="Times New Roman" panose="02020603050405020304" pitchFamily="18" charset="0"/>
              </a:rPr>
              <a:t>Padre Nuestro</a:t>
            </a:r>
            <a:endParaRPr lang="es-EC" sz="3200" b="1"/>
          </a:p>
          <a:p>
            <a:pPr algn="ctr"/>
            <a:endParaRPr lang="es-EC" sz="2400" b="1"/>
          </a:p>
          <a:p>
            <a:pPr algn="ctr"/>
            <a:endParaRPr lang="es-EC" sz="2400" b="1"/>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06280FC5-9476-4857-8E8A-F59D02583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35358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1F82434D-284C-4A6D-A303-3F8F196D5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719360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D3C19D4-3B6E-4F04-904A-64D5327C1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11840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5368FE2-9D42-46D8-9211-6E96998B3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70494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6A5B868B-2530-4D36-9A04-79CC817D7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02847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CD8550E-1105-4335-AEB5-8B6925C7E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65861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9C26BD4A-A6C7-4D1C-B2AF-08BBEC4E2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28720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36013C36-FD5E-4117-A339-052BCB069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312292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508E48B-4032-4B25-958A-BB38B9694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8945745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5C9B2C9C-1729-491A-BBCC-EF4994D3E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004905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59EE184-61C6-4B3C-AE2F-779A6C3C4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399319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A70D3944-7F37-4625-94F7-58BC737AB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147071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3200" b="1" dirty="0"/>
              <a:t>Gloria</a:t>
            </a:r>
            <a:endParaRPr lang="es-EC" sz="3200" b="1" dirty="0"/>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B8F5C60-BE6F-49BE-B936-EDF6D9F22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9917163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endParaRPr lang="es-ES" sz="2400" b="1"/>
          </a:p>
          <a:p>
            <a:pPr algn="ctr"/>
            <a:r>
              <a:rPr lang="es-ES" sz="2800" b="1" dirty="0"/>
              <a:t>María, Madre de gracia, Madre de misericordia, en la vida y en la muerte ampáranos madre nuestra.</a:t>
            </a:r>
            <a:endParaRPr lang="es-EC" sz="28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0091FD1-B9CF-436D-8DB8-87A8A093B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85406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6F338210-F961-4B7A-B3C9-7BCA2C72F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002336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C" sz="2800" b="1" dirty="0">
                <a:effectLst/>
                <a:latin typeface="Calibri" panose="020F0502020204030204" pitchFamily="34" charset="0"/>
                <a:ea typeface="Calibri" panose="020F0502020204030204" pitchFamily="34" charset="0"/>
                <a:cs typeface="Times New Roman" panose="02020603050405020304" pitchFamily="18" charset="0"/>
              </a:rPr>
              <a:t>Sea amado y adorado en todo momento, Jesús en el Santísimo Sacramento. </a:t>
            </a:r>
            <a:endParaRPr lang="es-EC" sz="36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BAA5E99-0212-47D9-A126-9FD22700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413060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2400" b="1" dirty="0"/>
              <a:t>¡Oh Jesús mío!, </a:t>
            </a:r>
            <a:r>
              <a:rPr lang="es-ES" sz="2400" b="1" dirty="0">
                <a:ea typeface="+mn-lt"/>
                <a:cs typeface="+mn-lt"/>
              </a:rPr>
              <a:t>perdona nuestros pecados. Líbranos del fuego del infierno , lleva al cielo a todas las almas y especialmente a las más necesitadas de vuestra infinita Misericordia, Amén</a:t>
            </a:r>
            <a:endParaRPr lang="es-EC" dirty="0">
              <a:ea typeface="+mn-lt"/>
              <a:cs typeface="+mn-lt"/>
            </a:endParaRPr>
          </a:p>
          <a:p>
            <a:pPr algn="ct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789255CE-5628-49ED-83B7-A489DB7EF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079556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endParaRPr lang="es-ES"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s-ES" sz="2800" b="1" dirty="0">
                <a:effectLst/>
                <a:latin typeface="Calibri" panose="020F0502020204030204" pitchFamily="34" charset="0"/>
                <a:ea typeface="Calibri" panose="020F0502020204030204" pitchFamily="34" charset="0"/>
                <a:cs typeface="Times New Roman" panose="02020603050405020304" pitchFamily="18" charset="0"/>
              </a:rPr>
              <a:t>El rosario de María nos libre de todo mal, alabemos noche y día a la Reina Celestial. </a:t>
            </a:r>
            <a:endParaRPr lang="es-EC" sz="3600" b="1" dirty="0"/>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EB4F05A8-C62F-4FAD-8768-4AB3C1F1E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438989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3200" b="1" dirty="0">
                <a:effectLst/>
                <a:latin typeface="Calibri"/>
                <a:ea typeface="Calibri" panose="020F0502020204030204" pitchFamily="34" charset="0"/>
                <a:cs typeface="Times New Roman"/>
              </a:rPr>
              <a:t>🎶 CANTO🎶</a:t>
            </a:r>
            <a:endParaRPr lang="es-EC" sz="2400" b="1" dirty="0"/>
          </a:p>
          <a:p>
            <a:pPr algn="ctr"/>
            <a:r>
              <a:rPr lang="es-ES" sz="2400" b="1" dirty="0"/>
              <a:t> </a:t>
            </a:r>
            <a:endParaRPr lang="es-EC" sz="2400" b="1" dirty="0"/>
          </a:p>
          <a:p>
            <a:pPr algn="ctr"/>
            <a:r>
              <a:rPr lang="es-ES" sz="2400" b="1" dirty="0"/>
              <a:t> </a:t>
            </a:r>
            <a:endParaRPr lang="es-EC" sz="2400" b="1" dirty="0"/>
          </a:p>
        </p:txBody>
      </p:sp>
      <p:pic>
        <p:nvPicPr>
          <p:cNvPr id="65" name="Imagen 64" descr="Imagen que contiene Interfaz de usuario gráfica&#10;&#10;Descripción generada automáticamente">
            <a:extLst>
              <a:ext uri="{FF2B5EF4-FFF2-40B4-BE49-F238E27FC236}">
                <a16:creationId xmlns:a16="http://schemas.microsoft.com/office/drawing/2014/main" id="{432A9549-1DD4-45A4-BE11-0E01A9C1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888296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endParaRPr lang="es-ES" sz="2400" b="1" dirty="0"/>
          </a:p>
          <a:p>
            <a:pPr algn="ctr"/>
            <a:r>
              <a:rPr lang="es-ES" sz="3200" b="1" dirty="0">
                <a:latin typeface="Calibri"/>
                <a:cs typeface="Times New Roman"/>
              </a:rPr>
              <a:t>Quinto Misterio </a:t>
            </a:r>
            <a:r>
              <a:rPr lang="es-ES" sz="3200" b="1" dirty="0"/>
              <a:t>Doloroso</a:t>
            </a:r>
            <a:endParaRPr lang="es-ES" sz="3200" b="1" dirty="0">
              <a:latin typeface="Calibri"/>
              <a:cs typeface="Times New Roman"/>
            </a:endParaRPr>
          </a:p>
          <a:p>
            <a:pPr algn="ct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4E31E62-D7C8-4F73-8C98-BF7128341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254265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endParaRPr lang="es-ES" sz="2400" b="1"/>
          </a:p>
          <a:p>
            <a:pPr algn="ctr"/>
            <a:r>
              <a:rPr lang="es-ES" sz="3200" b="1" dirty="0">
                <a:latin typeface="Calibri" panose="020F0502020204030204" pitchFamily="34" charset="0"/>
                <a:cs typeface="Times New Roman" panose="02020603050405020304" pitchFamily="18" charset="0"/>
              </a:rPr>
              <a:t>Padre Nuestro</a:t>
            </a:r>
            <a:endParaRPr lang="es-EC" sz="3200" b="1"/>
          </a:p>
          <a:p>
            <a:pPr algn="ct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4E31E62-D7C8-4F73-8C98-BF7128341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660843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2400" b="1"/>
              <a:t> </a:t>
            </a:r>
          </a:p>
          <a:p>
            <a:pPr algn="ctr"/>
            <a:endParaRPr lang="es-ES" sz="2400" b="1"/>
          </a:p>
          <a:p>
            <a:pPr algn="ctr"/>
            <a:r>
              <a:rPr lang="es-ES" sz="3200" b="1" dirty="0"/>
              <a:t>Ave María</a:t>
            </a:r>
            <a:endParaRPr lang="es-EC" sz="3200" b="1" dirty="0"/>
          </a:p>
          <a:p>
            <a:pPr algn="ct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B560B1B6-6A00-412E-B559-928A8AD52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8837046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DFE88A45-8A73-46B1-9B54-62BDCE384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398914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F8C290C-AEA5-4675-9B2B-007292B15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222824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305BE459-BF16-40C9-A5CF-8366B9D17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2129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7FC0E2EE-ADC6-4F2F-8F9F-E0015546D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468221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91E0BB8-1871-4F12-A4A2-DBB971C74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4902805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4F884E2E-B2C9-4A23-86CE-3B8E21217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1506411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2B7EC526-4304-4D69-9128-40E7B7BBD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5138615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r>
              <a:rPr lang="es-ES" sz="2400" b="1"/>
              <a:t> </a:t>
            </a:r>
          </a:p>
          <a:p>
            <a:pPr algn="ctr"/>
            <a:endParaRPr lang="es-ES" sz="2400" b="1" dirty="0"/>
          </a:p>
          <a:p>
            <a:pPr algn="ctr"/>
            <a:r>
              <a:rPr lang="es-ES" sz="3200" b="1" dirty="0"/>
              <a:t>Ave María</a:t>
            </a:r>
            <a:endParaRPr lang="es-EC" sz="3200" b="1" dirty="0"/>
          </a:p>
          <a:p>
            <a:pPr algn="ct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8641D38F-5285-4883-AA01-661C96F94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5680269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A51E2D73-FE3F-49BC-8210-7D53D6839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0568203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E4AA420E-DE34-49FC-9DF4-B2B4011D4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3861058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Ave María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9D39B5D2-D9E6-4E07-B0BA-44B206BB2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17093240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3200" b="1" dirty="0"/>
              <a:t>Gloria</a:t>
            </a:r>
            <a:endParaRPr lang="es-EC" sz="3200" b="1" dirty="0"/>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5279DD2D-061F-4EA0-9FE2-D573A166A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4666557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b="1" dirty="0"/>
          </a:p>
          <a:p>
            <a:pPr algn="ctr"/>
            <a:r>
              <a:rPr lang="es-ES" sz="2800" b="1" dirty="0"/>
              <a:t>María, Madre de gracia, Madre de misericordia, en la vida y en la muerte ampáranos madre nuestra.</a:t>
            </a:r>
            <a:endParaRPr lang="es-EC" sz="2800" b="1" dirty="0"/>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E3F06AB9-4ADC-4734-AB14-7D482B627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6103460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800" b="1" dirty="0"/>
              <a:t> </a:t>
            </a:r>
            <a:r>
              <a:rPr lang="es-EC" sz="2800" b="1" dirty="0">
                <a:effectLst/>
                <a:latin typeface="Calibri" panose="020F0502020204030204" pitchFamily="34" charset="0"/>
                <a:ea typeface="Calibri" panose="020F0502020204030204" pitchFamily="34" charset="0"/>
                <a:cs typeface="Times New Roman" panose="02020603050405020304" pitchFamily="18" charset="0"/>
              </a:rPr>
              <a:t>Sea amado y adorado en todo momento, Jesús en el Santísimo Sacramento. </a:t>
            </a:r>
            <a:endParaRPr lang="es-EC" sz="3600" b="1" dirty="0"/>
          </a:p>
          <a:p>
            <a:pPr algn="ct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C8B04FE5-B573-4785-85BB-6298DCCB8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55024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Ave María</a:t>
            </a:r>
            <a:endParaRPr lang="es-EC" sz="32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932D5454-C64C-42A2-B12E-CE0E47975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6145752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 sz="2400" b="1" dirty="0"/>
          </a:p>
          <a:p>
            <a:pPr algn="ctr"/>
            <a:r>
              <a:rPr lang="es-ES" sz="2400" b="1" dirty="0"/>
              <a:t> </a:t>
            </a:r>
            <a:endParaRPr lang="es-EC" sz="2400" b="1" dirty="0"/>
          </a:p>
          <a:p>
            <a:pPr algn="ctr"/>
            <a:r>
              <a:rPr lang="es-ES" sz="2400" b="1" dirty="0"/>
              <a:t>¡Oh Jesús mío!, </a:t>
            </a:r>
            <a:r>
              <a:rPr lang="es-ES" sz="2400" b="1" dirty="0">
                <a:ea typeface="+mn-lt"/>
                <a:cs typeface="+mn-lt"/>
              </a:rPr>
              <a:t>perdona nuestros pecados. Líbranos del fuego del infierno , lleva al cielo a todas las almas y especialmente a las más necesitadas de vuestra infinita Misericordia, Amén</a:t>
            </a:r>
            <a:endParaRPr lang="es-ES"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6B510F2E-341E-4F95-89BE-3AE3E2A2C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20671806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sp>
        <p:nvSpPr>
          <p:cNvPr id="7" name="Elipse 6">
            <a:extLst>
              <a:ext uri="{FF2B5EF4-FFF2-40B4-BE49-F238E27FC236}">
                <a16:creationId xmlns:a16="http://schemas.microsoft.com/office/drawing/2014/main" id="{C14BBFE9-C44D-499E-A240-A804F15ED80C}"/>
              </a:ext>
            </a:extLst>
          </p:cNvPr>
          <p:cNvSpPr/>
          <p:nvPr/>
        </p:nvSpPr>
        <p:spPr>
          <a:xfrm>
            <a:off x="5961557" y="229570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8" name="Elipse 7">
            <a:extLst>
              <a:ext uri="{FF2B5EF4-FFF2-40B4-BE49-F238E27FC236}">
                <a16:creationId xmlns:a16="http://schemas.microsoft.com/office/drawing/2014/main" id="{0590778F-24AC-437A-9E04-530A3071B738}"/>
              </a:ext>
            </a:extLst>
          </p:cNvPr>
          <p:cNvSpPr/>
          <p:nvPr/>
        </p:nvSpPr>
        <p:spPr>
          <a:xfrm>
            <a:off x="5961557" y="262386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9" name="Elipse 8">
            <a:extLst>
              <a:ext uri="{FF2B5EF4-FFF2-40B4-BE49-F238E27FC236}">
                <a16:creationId xmlns:a16="http://schemas.microsoft.com/office/drawing/2014/main" id="{81ABEF56-E525-478B-A05B-E3EA8327F87F}"/>
              </a:ext>
            </a:extLst>
          </p:cNvPr>
          <p:cNvSpPr/>
          <p:nvPr/>
        </p:nvSpPr>
        <p:spPr>
          <a:xfrm>
            <a:off x="5961557" y="293899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0" name="Elipse 9">
            <a:extLst>
              <a:ext uri="{FF2B5EF4-FFF2-40B4-BE49-F238E27FC236}">
                <a16:creationId xmlns:a16="http://schemas.microsoft.com/office/drawing/2014/main" id="{5C7B094F-AED3-499E-A59E-C5CB6D342441}"/>
              </a:ext>
            </a:extLst>
          </p:cNvPr>
          <p:cNvSpPr/>
          <p:nvPr/>
        </p:nvSpPr>
        <p:spPr>
          <a:xfrm>
            <a:off x="5968621" y="32508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1" name="Elipse 10">
            <a:extLst>
              <a:ext uri="{FF2B5EF4-FFF2-40B4-BE49-F238E27FC236}">
                <a16:creationId xmlns:a16="http://schemas.microsoft.com/office/drawing/2014/main" id="{5739F358-66DD-4286-91D8-49257579ADDE}"/>
              </a:ext>
            </a:extLst>
          </p:cNvPr>
          <p:cNvSpPr/>
          <p:nvPr/>
        </p:nvSpPr>
        <p:spPr>
          <a:xfrm>
            <a:off x="5968621" y="3552735"/>
            <a:ext cx="268886" cy="283723"/>
          </a:xfrm>
          <a:prstGeom prst="ellipse">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2" name="Signo más 11">
            <a:extLst>
              <a:ext uri="{FF2B5EF4-FFF2-40B4-BE49-F238E27FC236}">
                <a16:creationId xmlns:a16="http://schemas.microsoft.com/office/drawing/2014/main" id="{42F87518-54B5-4363-9BB3-C958325EF09E}"/>
              </a:ext>
            </a:extLst>
          </p:cNvPr>
          <p:cNvSpPr/>
          <p:nvPr/>
        </p:nvSpPr>
        <p:spPr>
          <a:xfrm>
            <a:off x="5701330" y="3776027"/>
            <a:ext cx="803467" cy="895785"/>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3" name="Elipse 12">
            <a:extLst>
              <a:ext uri="{FF2B5EF4-FFF2-40B4-BE49-F238E27FC236}">
                <a16:creationId xmlns:a16="http://schemas.microsoft.com/office/drawing/2014/main" id="{EF2089A1-D4E9-46B9-9E9B-ADC6FCE99A64}"/>
              </a:ext>
            </a:extLst>
          </p:cNvPr>
          <p:cNvSpPr/>
          <p:nvPr/>
        </p:nvSpPr>
        <p:spPr>
          <a:xfrm>
            <a:off x="6123775" y="198530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4" name="Elipse 13">
            <a:extLst>
              <a:ext uri="{FF2B5EF4-FFF2-40B4-BE49-F238E27FC236}">
                <a16:creationId xmlns:a16="http://schemas.microsoft.com/office/drawing/2014/main" id="{D7FFBD6C-CF32-49D3-A44D-4D217DB89F36}"/>
              </a:ext>
            </a:extLst>
          </p:cNvPr>
          <p:cNvSpPr/>
          <p:nvPr/>
        </p:nvSpPr>
        <p:spPr>
          <a:xfrm>
            <a:off x="6332274" y="174569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5" name="Elipse 14">
            <a:extLst>
              <a:ext uri="{FF2B5EF4-FFF2-40B4-BE49-F238E27FC236}">
                <a16:creationId xmlns:a16="http://schemas.microsoft.com/office/drawing/2014/main" id="{B5C9D00F-D174-4226-B809-259F25539D7C}"/>
              </a:ext>
            </a:extLst>
          </p:cNvPr>
          <p:cNvSpPr/>
          <p:nvPr/>
        </p:nvSpPr>
        <p:spPr>
          <a:xfrm>
            <a:off x="6553826" y="154453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6" name="Elipse 15">
            <a:extLst>
              <a:ext uri="{FF2B5EF4-FFF2-40B4-BE49-F238E27FC236}">
                <a16:creationId xmlns:a16="http://schemas.microsoft.com/office/drawing/2014/main" id="{C98B32FF-2620-480A-8395-257D788C58C5}"/>
              </a:ext>
            </a:extLst>
          </p:cNvPr>
          <p:cNvSpPr/>
          <p:nvPr/>
        </p:nvSpPr>
        <p:spPr>
          <a:xfrm>
            <a:off x="6822712" y="1405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7" name="Elipse 16">
            <a:extLst>
              <a:ext uri="{FF2B5EF4-FFF2-40B4-BE49-F238E27FC236}">
                <a16:creationId xmlns:a16="http://schemas.microsoft.com/office/drawing/2014/main" id="{E72E7337-F370-424D-A292-B60AF2F4CAD7}"/>
              </a:ext>
            </a:extLst>
          </p:cNvPr>
          <p:cNvSpPr/>
          <p:nvPr/>
        </p:nvSpPr>
        <p:spPr>
          <a:xfrm>
            <a:off x="7130219" y="133317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8" name="Elipse 17">
            <a:extLst>
              <a:ext uri="{FF2B5EF4-FFF2-40B4-BE49-F238E27FC236}">
                <a16:creationId xmlns:a16="http://schemas.microsoft.com/office/drawing/2014/main" id="{99E68C15-C198-41E3-9E1D-19B781303134}"/>
              </a:ext>
            </a:extLst>
          </p:cNvPr>
          <p:cNvSpPr/>
          <p:nvPr/>
        </p:nvSpPr>
        <p:spPr>
          <a:xfrm>
            <a:off x="7437726" y="131748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19" name="Elipse 18">
            <a:extLst>
              <a:ext uri="{FF2B5EF4-FFF2-40B4-BE49-F238E27FC236}">
                <a16:creationId xmlns:a16="http://schemas.microsoft.com/office/drawing/2014/main" id="{2EDB2397-5132-4E88-8642-DCBCFD703EFC}"/>
              </a:ext>
            </a:extLst>
          </p:cNvPr>
          <p:cNvSpPr/>
          <p:nvPr/>
        </p:nvSpPr>
        <p:spPr>
          <a:xfrm>
            <a:off x="7737058" y="134802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0" name="Elipse 19">
            <a:extLst>
              <a:ext uri="{FF2B5EF4-FFF2-40B4-BE49-F238E27FC236}">
                <a16:creationId xmlns:a16="http://schemas.microsoft.com/office/drawing/2014/main" id="{296E46D9-F470-402A-AC87-FBBB81F393BD}"/>
              </a:ext>
            </a:extLst>
          </p:cNvPr>
          <p:cNvSpPr/>
          <p:nvPr/>
        </p:nvSpPr>
        <p:spPr>
          <a:xfrm>
            <a:off x="8022778" y="146488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1" name="Elipse 20">
            <a:extLst>
              <a:ext uri="{FF2B5EF4-FFF2-40B4-BE49-F238E27FC236}">
                <a16:creationId xmlns:a16="http://schemas.microsoft.com/office/drawing/2014/main" id="{58504D28-8380-4C0C-B43C-A1FED161EB71}"/>
              </a:ext>
            </a:extLst>
          </p:cNvPr>
          <p:cNvSpPr/>
          <p:nvPr/>
        </p:nvSpPr>
        <p:spPr>
          <a:xfrm>
            <a:off x="8308498" y="163174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2" name="Elipse 21">
            <a:extLst>
              <a:ext uri="{FF2B5EF4-FFF2-40B4-BE49-F238E27FC236}">
                <a16:creationId xmlns:a16="http://schemas.microsoft.com/office/drawing/2014/main" id="{591E2F75-5009-4219-AEB2-5AA35AE13019}"/>
              </a:ext>
            </a:extLst>
          </p:cNvPr>
          <p:cNvSpPr/>
          <p:nvPr/>
        </p:nvSpPr>
        <p:spPr>
          <a:xfrm>
            <a:off x="8516997" y="18575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3" name="Elipse 22">
            <a:extLst>
              <a:ext uri="{FF2B5EF4-FFF2-40B4-BE49-F238E27FC236}">
                <a16:creationId xmlns:a16="http://schemas.microsoft.com/office/drawing/2014/main" id="{D253CDCD-A35A-404E-8C8F-E33A174FADF7}"/>
              </a:ext>
            </a:extLst>
          </p:cNvPr>
          <p:cNvSpPr/>
          <p:nvPr/>
        </p:nvSpPr>
        <p:spPr>
          <a:xfrm>
            <a:off x="8699968" y="2130456"/>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5" name="Elipse 24">
            <a:extLst>
              <a:ext uri="{FF2B5EF4-FFF2-40B4-BE49-F238E27FC236}">
                <a16:creationId xmlns:a16="http://schemas.microsoft.com/office/drawing/2014/main" id="{E7CA44C2-95C8-4A62-A84D-27A879E06270}"/>
              </a:ext>
            </a:extLst>
          </p:cNvPr>
          <p:cNvSpPr/>
          <p:nvPr/>
        </p:nvSpPr>
        <p:spPr>
          <a:xfrm>
            <a:off x="8788158" y="242947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6" name="Elipse 25">
            <a:extLst>
              <a:ext uri="{FF2B5EF4-FFF2-40B4-BE49-F238E27FC236}">
                <a16:creationId xmlns:a16="http://schemas.microsoft.com/office/drawing/2014/main" id="{C581616F-5B96-4E69-A489-F45A29C0CE6A}"/>
              </a:ext>
            </a:extLst>
          </p:cNvPr>
          <p:cNvSpPr/>
          <p:nvPr/>
        </p:nvSpPr>
        <p:spPr>
          <a:xfrm>
            <a:off x="8801806" y="27704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7" name="Elipse 26">
            <a:extLst>
              <a:ext uri="{FF2B5EF4-FFF2-40B4-BE49-F238E27FC236}">
                <a16:creationId xmlns:a16="http://schemas.microsoft.com/office/drawing/2014/main" id="{AAF19536-ECEE-4004-BE28-54982C6E702E}"/>
              </a:ext>
            </a:extLst>
          </p:cNvPr>
          <p:cNvSpPr/>
          <p:nvPr/>
        </p:nvSpPr>
        <p:spPr>
          <a:xfrm>
            <a:off x="8801806" y="3126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8" name="Elipse 27">
            <a:extLst>
              <a:ext uri="{FF2B5EF4-FFF2-40B4-BE49-F238E27FC236}">
                <a16:creationId xmlns:a16="http://schemas.microsoft.com/office/drawing/2014/main" id="{0E0F1A9A-AEEA-42BD-97DC-01130498E1B9}"/>
              </a:ext>
            </a:extLst>
          </p:cNvPr>
          <p:cNvSpPr/>
          <p:nvPr/>
        </p:nvSpPr>
        <p:spPr>
          <a:xfrm>
            <a:off x="8750887" y="34430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29" name="Elipse 28">
            <a:extLst>
              <a:ext uri="{FF2B5EF4-FFF2-40B4-BE49-F238E27FC236}">
                <a16:creationId xmlns:a16="http://schemas.microsoft.com/office/drawing/2014/main" id="{8D7F936C-E8E3-4FC3-993B-D13965DCC1E0}"/>
              </a:ext>
            </a:extLst>
          </p:cNvPr>
          <p:cNvSpPr/>
          <p:nvPr/>
        </p:nvSpPr>
        <p:spPr>
          <a:xfrm>
            <a:off x="8667363" y="377254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0" name="Elipse 29">
            <a:extLst>
              <a:ext uri="{FF2B5EF4-FFF2-40B4-BE49-F238E27FC236}">
                <a16:creationId xmlns:a16="http://schemas.microsoft.com/office/drawing/2014/main" id="{DC27D558-062E-4A45-97B9-4F1728A70E76}"/>
              </a:ext>
            </a:extLst>
          </p:cNvPr>
          <p:cNvSpPr/>
          <p:nvPr/>
        </p:nvSpPr>
        <p:spPr>
          <a:xfrm>
            <a:off x="8530119" y="40715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1" name="Elipse 30">
            <a:extLst>
              <a:ext uri="{FF2B5EF4-FFF2-40B4-BE49-F238E27FC236}">
                <a16:creationId xmlns:a16="http://schemas.microsoft.com/office/drawing/2014/main" id="{457128BA-08DD-4672-9B55-6BA10F47EB9B}"/>
              </a:ext>
            </a:extLst>
          </p:cNvPr>
          <p:cNvSpPr/>
          <p:nvPr/>
        </p:nvSpPr>
        <p:spPr>
          <a:xfrm>
            <a:off x="8344757" y="435529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2" name="Elipse 31">
            <a:extLst>
              <a:ext uri="{FF2B5EF4-FFF2-40B4-BE49-F238E27FC236}">
                <a16:creationId xmlns:a16="http://schemas.microsoft.com/office/drawing/2014/main" id="{E6EDFFBD-12DB-4EA8-8DCE-69F27F2BEC26}"/>
              </a:ext>
            </a:extLst>
          </p:cNvPr>
          <p:cNvSpPr/>
          <p:nvPr/>
        </p:nvSpPr>
        <p:spPr>
          <a:xfrm>
            <a:off x="8122124" y="46116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3" name="Elipse 32">
            <a:extLst>
              <a:ext uri="{FF2B5EF4-FFF2-40B4-BE49-F238E27FC236}">
                <a16:creationId xmlns:a16="http://schemas.microsoft.com/office/drawing/2014/main" id="{31CFE9B2-678D-4D38-8E3D-A50BDAFCA73E}"/>
              </a:ext>
            </a:extLst>
          </p:cNvPr>
          <p:cNvSpPr/>
          <p:nvPr/>
        </p:nvSpPr>
        <p:spPr>
          <a:xfrm>
            <a:off x="7885843" y="48550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4" name="Elipse 33">
            <a:extLst>
              <a:ext uri="{FF2B5EF4-FFF2-40B4-BE49-F238E27FC236}">
                <a16:creationId xmlns:a16="http://schemas.microsoft.com/office/drawing/2014/main" id="{3F7F4975-CABC-464D-833B-02D8FF1B40BA}"/>
              </a:ext>
            </a:extLst>
          </p:cNvPr>
          <p:cNvSpPr/>
          <p:nvPr/>
        </p:nvSpPr>
        <p:spPr>
          <a:xfrm>
            <a:off x="7637845" y="506276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5" name="Elipse 34">
            <a:extLst>
              <a:ext uri="{FF2B5EF4-FFF2-40B4-BE49-F238E27FC236}">
                <a16:creationId xmlns:a16="http://schemas.microsoft.com/office/drawing/2014/main" id="{FFA3F5A7-A8BF-4369-8F49-F3D0F8978BCF}"/>
              </a:ext>
            </a:extLst>
          </p:cNvPr>
          <p:cNvSpPr/>
          <p:nvPr/>
        </p:nvSpPr>
        <p:spPr>
          <a:xfrm>
            <a:off x="7368959" y="531595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6" name="Elipse 35">
            <a:extLst>
              <a:ext uri="{FF2B5EF4-FFF2-40B4-BE49-F238E27FC236}">
                <a16:creationId xmlns:a16="http://schemas.microsoft.com/office/drawing/2014/main" id="{EFF163BD-D8D8-4D42-814F-CFA64807E6BC}"/>
              </a:ext>
            </a:extLst>
          </p:cNvPr>
          <p:cNvSpPr/>
          <p:nvPr/>
        </p:nvSpPr>
        <p:spPr>
          <a:xfrm>
            <a:off x="7091598" y="547992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7" name="Elipse 36">
            <a:extLst>
              <a:ext uri="{FF2B5EF4-FFF2-40B4-BE49-F238E27FC236}">
                <a16:creationId xmlns:a16="http://schemas.microsoft.com/office/drawing/2014/main" id="{84E83FDC-0198-458D-9951-B6E10E3EEEBA}"/>
              </a:ext>
            </a:extLst>
          </p:cNvPr>
          <p:cNvSpPr/>
          <p:nvPr/>
        </p:nvSpPr>
        <p:spPr>
          <a:xfrm>
            <a:off x="6836007" y="571493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8" name="Elipse 37">
            <a:extLst>
              <a:ext uri="{FF2B5EF4-FFF2-40B4-BE49-F238E27FC236}">
                <a16:creationId xmlns:a16="http://schemas.microsoft.com/office/drawing/2014/main" id="{0DA314B8-AD6F-4B7E-9D19-98C39A63191C}"/>
              </a:ext>
            </a:extLst>
          </p:cNvPr>
          <p:cNvSpPr/>
          <p:nvPr/>
        </p:nvSpPr>
        <p:spPr>
          <a:xfrm>
            <a:off x="6566570" y="594078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39" name="Elipse 38">
            <a:extLst>
              <a:ext uri="{FF2B5EF4-FFF2-40B4-BE49-F238E27FC236}">
                <a16:creationId xmlns:a16="http://schemas.microsoft.com/office/drawing/2014/main" id="{3B2BBC73-CE34-490E-82F3-20C90ECED028}"/>
              </a:ext>
            </a:extLst>
          </p:cNvPr>
          <p:cNvSpPr/>
          <p:nvPr/>
        </p:nvSpPr>
        <p:spPr>
          <a:xfrm>
            <a:off x="6297133" y="619716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0" name="Elipse 39">
            <a:extLst>
              <a:ext uri="{FF2B5EF4-FFF2-40B4-BE49-F238E27FC236}">
                <a16:creationId xmlns:a16="http://schemas.microsoft.com/office/drawing/2014/main" id="{3C1DCA33-7319-4E1A-BF42-AAC5B6303D40}"/>
              </a:ext>
            </a:extLst>
          </p:cNvPr>
          <p:cNvSpPr/>
          <p:nvPr/>
        </p:nvSpPr>
        <p:spPr>
          <a:xfrm>
            <a:off x="5991943" y="643237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1" name="Elipse 40">
            <a:extLst>
              <a:ext uri="{FF2B5EF4-FFF2-40B4-BE49-F238E27FC236}">
                <a16:creationId xmlns:a16="http://schemas.microsoft.com/office/drawing/2014/main" id="{88D0F5BF-0856-406C-8F3F-685A5333737B}"/>
              </a:ext>
            </a:extLst>
          </p:cNvPr>
          <p:cNvSpPr/>
          <p:nvPr/>
        </p:nvSpPr>
        <p:spPr>
          <a:xfrm>
            <a:off x="5718962" y="627065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2" name="Elipse 41">
            <a:extLst>
              <a:ext uri="{FF2B5EF4-FFF2-40B4-BE49-F238E27FC236}">
                <a16:creationId xmlns:a16="http://schemas.microsoft.com/office/drawing/2014/main" id="{2899EF82-15B8-4014-B691-AB54AD485A2A}"/>
              </a:ext>
            </a:extLst>
          </p:cNvPr>
          <p:cNvSpPr/>
          <p:nvPr/>
        </p:nvSpPr>
        <p:spPr>
          <a:xfrm>
            <a:off x="5460029" y="607153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3" name="Elipse 42">
            <a:extLst>
              <a:ext uri="{FF2B5EF4-FFF2-40B4-BE49-F238E27FC236}">
                <a16:creationId xmlns:a16="http://schemas.microsoft.com/office/drawing/2014/main" id="{DE441164-8A4B-4EA5-BD03-CAB81222EFB4}"/>
              </a:ext>
            </a:extLst>
          </p:cNvPr>
          <p:cNvSpPr/>
          <p:nvPr/>
        </p:nvSpPr>
        <p:spPr>
          <a:xfrm>
            <a:off x="5186097" y="5849293"/>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4" name="Elipse 43">
            <a:extLst>
              <a:ext uri="{FF2B5EF4-FFF2-40B4-BE49-F238E27FC236}">
                <a16:creationId xmlns:a16="http://schemas.microsoft.com/office/drawing/2014/main" id="{A372A42E-5DAB-4374-8A31-E2693AB365BB}"/>
              </a:ext>
            </a:extLst>
          </p:cNvPr>
          <p:cNvSpPr/>
          <p:nvPr/>
        </p:nvSpPr>
        <p:spPr>
          <a:xfrm>
            <a:off x="4923859" y="559942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5" name="Elipse 44">
            <a:extLst>
              <a:ext uri="{FF2B5EF4-FFF2-40B4-BE49-F238E27FC236}">
                <a16:creationId xmlns:a16="http://schemas.microsoft.com/office/drawing/2014/main" id="{EC7BFB68-F1EC-4A9A-B001-538413BEA9EB}"/>
              </a:ext>
            </a:extLst>
          </p:cNvPr>
          <p:cNvSpPr/>
          <p:nvPr/>
        </p:nvSpPr>
        <p:spPr>
          <a:xfrm>
            <a:off x="4662839" y="538178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6" name="Elipse 45">
            <a:extLst>
              <a:ext uri="{FF2B5EF4-FFF2-40B4-BE49-F238E27FC236}">
                <a16:creationId xmlns:a16="http://schemas.microsoft.com/office/drawing/2014/main" id="{EF08E491-BD57-4F3F-90AD-0C667442F861}"/>
              </a:ext>
            </a:extLst>
          </p:cNvPr>
          <p:cNvSpPr/>
          <p:nvPr/>
        </p:nvSpPr>
        <p:spPr>
          <a:xfrm>
            <a:off x="4401819" y="5135514"/>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7" name="Elipse 46">
            <a:extLst>
              <a:ext uri="{FF2B5EF4-FFF2-40B4-BE49-F238E27FC236}">
                <a16:creationId xmlns:a16="http://schemas.microsoft.com/office/drawing/2014/main" id="{D7FB9849-7F05-476C-8084-D0659FB77E5A}"/>
              </a:ext>
            </a:extLst>
          </p:cNvPr>
          <p:cNvSpPr/>
          <p:nvPr/>
        </p:nvSpPr>
        <p:spPr>
          <a:xfrm>
            <a:off x="4126437" y="491544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8" name="Elipse 47">
            <a:extLst>
              <a:ext uri="{FF2B5EF4-FFF2-40B4-BE49-F238E27FC236}">
                <a16:creationId xmlns:a16="http://schemas.microsoft.com/office/drawing/2014/main" id="{81D68F00-A811-4E91-AE47-B00C3C834890}"/>
              </a:ext>
            </a:extLst>
          </p:cNvPr>
          <p:cNvSpPr/>
          <p:nvPr/>
        </p:nvSpPr>
        <p:spPr>
          <a:xfrm>
            <a:off x="3902503" y="466866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49" name="Elipse 48">
            <a:extLst>
              <a:ext uri="{FF2B5EF4-FFF2-40B4-BE49-F238E27FC236}">
                <a16:creationId xmlns:a16="http://schemas.microsoft.com/office/drawing/2014/main" id="{1C72CAD0-2732-4312-9400-25F176A46E38}"/>
              </a:ext>
            </a:extLst>
          </p:cNvPr>
          <p:cNvSpPr/>
          <p:nvPr/>
        </p:nvSpPr>
        <p:spPr>
          <a:xfrm>
            <a:off x="3669100" y="441723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solidFill>
                <a:srgbClr val="FF0000"/>
              </a:solidFill>
            </a:endParaRPr>
          </a:p>
        </p:txBody>
      </p:sp>
      <p:sp>
        <p:nvSpPr>
          <p:cNvPr id="50" name="Elipse 49">
            <a:extLst>
              <a:ext uri="{FF2B5EF4-FFF2-40B4-BE49-F238E27FC236}">
                <a16:creationId xmlns:a16="http://schemas.microsoft.com/office/drawing/2014/main" id="{3975BC71-952C-4C0F-85F2-30E8B59A7E21}"/>
              </a:ext>
            </a:extLst>
          </p:cNvPr>
          <p:cNvSpPr/>
          <p:nvPr/>
        </p:nvSpPr>
        <p:spPr>
          <a:xfrm>
            <a:off x="3463571" y="415996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1" name="Elipse 50">
            <a:extLst>
              <a:ext uri="{FF2B5EF4-FFF2-40B4-BE49-F238E27FC236}">
                <a16:creationId xmlns:a16="http://schemas.microsoft.com/office/drawing/2014/main" id="{30FCEC1F-E314-4111-B4D8-C36A75106E97}"/>
              </a:ext>
            </a:extLst>
          </p:cNvPr>
          <p:cNvSpPr/>
          <p:nvPr/>
        </p:nvSpPr>
        <p:spPr>
          <a:xfrm>
            <a:off x="3306946" y="3863147"/>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2" name="Elipse 51">
            <a:extLst>
              <a:ext uri="{FF2B5EF4-FFF2-40B4-BE49-F238E27FC236}">
                <a16:creationId xmlns:a16="http://schemas.microsoft.com/office/drawing/2014/main" id="{401C27B5-6E56-4C31-BD4D-12D79356A7BE}"/>
              </a:ext>
            </a:extLst>
          </p:cNvPr>
          <p:cNvSpPr/>
          <p:nvPr/>
        </p:nvSpPr>
        <p:spPr>
          <a:xfrm>
            <a:off x="3182122" y="355850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3" name="Elipse 52">
            <a:extLst>
              <a:ext uri="{FF2B5EF4-FFF2-40B4-BE49-F238E27FC236}">
                <a16:creationId xmlns:a16="http://schemas.microsoft.com/office/drawing/2014/main" id="{8A3A00BF-DBEE-457D-B773-904F885AAB5A}"/>
              </a:ext>
            </a:extLst>
          </p:cNvPr>
          <p:cNvSpPr/>
          <p:nvPr/>
        </p:nvSpPr>
        <p:spPr>
          <a:xfrm>
            <a:off x="3121308" y="323964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4" name="Elipse 53">
            <a:extLst>
              <a:ext uri="{FF2B5EF4-FFF2-40B4-BE49-F238E27FC236}">
                <a16:creationId xmlns:a16="http://schemas.microsoft.com/office/drawing/2014/main" id="{F2C591E0-965D-467B-9FF0-0FB823566067}"/>
              </a:ext>
            </a:extLst>
          </p:cNvPr>
          <p:cNvSpPr/>
          <p:nvPr/>
        </p:nvSpPr>
        <p:spPr>
          <a:xfrm>
            <a:off x="3068191" y="2927944"/>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5" name="Elipse 54">
            <a:extLst>
              <a:ext uri="{FF2B5EF4-FFF2-40B4-BE49-F238E27FC236}">
                <a16:creationId xmlns:a16="http://schemas.microsoft.com/office/drawing/2014/main" id="{2BF9BFFE-A3AF-4A5B-B39A-65F0B17F8615}"/>
              </a:ext>
            </a:extLst>
          </p:cNvPr>
          <p:cNvSpPr/>
          <p:nvPr/>
        </p:nvSpPr>
        <p:spPr>
          <a:xfrm>
            <a:off x="3068191" y="262330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6" name="Elipse 55">
            <a:extLst>
              <a:ext uri="{FF2B5EF4-FFF2-40B4-BE49-F238E27FC236}">
                <a16:creationId xmlns:a16="http://schemas.microsoft.com/office/drawing/2014/main" id="{3DBDC070-E05D-4339-B9A4-32C6CD204C56}"/>
              </a:ext>
            </a:extLst>
          </p:cNvPr>
          <p:cNvSpPr/>
          <p:nvPr/>
        </p:nvSpPr>
        <p:spPr>
          <a:xfrm>
            <a:off x="3119154" y="23040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7" name="Elipse 56">
            <a:extLst>
              <a:ext uri="{FF2B5EF4-FFF2-40B4-BE49-F238E27FC236}">
                <a16:creationId xmlns:a16="http://schemas.microsoft.com/office/drawing/2014/main" id="{9C925534-F3F5-422F-B56C-3343BD633D25}"/>
              </a:ext>
            </a:extLst>
          </p:cNvPr>
          <p:cNvSpPr/>
          <p:nvPr/>
        </p:nvSpPr>
        <p:spPr>
          <a:xfrm>
            <a:off x="3233868" y="2018355"/>
            <a:ext cx="268886" cy="283723"/>
          </a:xfrm>
          <a:prstGeom prst="ellipse">
            <a:avLst/>
          </a:prstGeom>
          <a:solidFill>
            <a:srgbClr val="0070C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8" name="Elipse 57">
            <a:extLst>
              <a:ext uri="{FF2B5EF4-FFF2-40B4-BE49-F238E27FC236}">
                <a16:creationId xmlns:a16="http://schemas.microsoft.com/office/drawing/2014/main" id="{5EC4C1B6-CB74-4B16-891E-56E6D7C63653}"/>
              </a:ext>
            </a:extLst>
          </p:cNvPr>
          <p:cNvSpPr/>
          <p:nvPr/>
        </p:nvSpPr>
        <p:spPr>
          <a:xfrm>
            <a:off x="3436387" y="1781251"/>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59" name="Elipse 58">
            <a:extLst>
              <a:ext uri="{FF2B5EF4-FFF2-40B4-BE49-F238E27FC236}">
                <a16:creationId xmlns:a16="http://schemas.microsoft.com/office/drawing/2014/main" id="{5CBF9760-8151-4A7A-B02C-89FA9835CDC4}"/>
              </a:ext>
            </a:extLst>
          </p:cNvPr>
          <p:cNvSpPr/>
          <p:nvPr/>
        </p:nvSpPr>
        <p:spPr>
          <a:xfrm>
            <a:off x="3646976" y="1581090"/>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0" name="Elipse 59">
            <a:extLst>
              <a:ext uri="{FF2B5EF4-FFF2-40B4-BE49-F238E27FC236}">
                <a16:creationId xmlns:a16="http://schemas.microsoft.com/office/drawing/2014/main" id="{00D927CB-F579-4AE0-82F5-EC4E6A92E479}"/>
              </a:ext>
            </a:extLst>
          </p:cNvPr>
          <p:cNvSpPr/>
          <p:nvPr/>
        </p:nvSpPr>
        <p:spPr>
          <a:xfrm>
            <a:off x="3916027" y="1412566"/>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1" name="Elipse 60">
            <a:extLst>
              <a:ext uri="{FF2B5EF4-FFF2-40B4-BE49-F238E27FC236}">
                <a16:creationId xmlns:a16="http://schemas.microsoft.com/office/drawing/2014/main" id="{CA252B4A-3D6F-4FEE-B3BF-5C52678796FE}"/>
              </a:ext>
            </a:extLst>
          </p:cNvPr>
          <p:cNvSpPr/>
          <p:nvPr/>
        </p:nvSpPr>
        <p:spPr>
          <a:xfrm>
            <a:off x="4193055" y="135159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2" name="Elipse 61">
            <a:extLst>
              <a:ext uri="{FF2B5EF4-FFF2-40B4-BE49-F238E27FC236}">
                <a16:creationId xmlns:a16="http://schemas.microsoft.com/office/drawing/2014/main" id="{E56773CD-4DA8-4D32-B582-4EA20EADE4DB}"/>
              </a:ext>
            </a:extLst>
          </p:cNvPr>
          <p:cNvSpPr/>
          <p:nvPr/>
        </p:nvSpPr>
        <p:spPr>
          <a:xfrm>
            <a:off x="4484047" y="1326115"/>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3" name="Elipse 62">
            <a:extLst>
              <a:ext uri="{FF2B5EF4-FFF2-40B4-BE49-F238E27FC236}">
                <a16:creationId xmlns:a16="http://schemas.microsoft.com/office/drawing/2014/main" id="{E18F98D0-627A-4539-8BE2-080FB36475D2}"/>
              </a:ext>
            </a:extLst>
          </p:cNvPr>
          <p:cNvSpPr/>
          <p:nvPr/>
        </p:nvSpPr>
        <p:spPr>
          <a:xfrm>
            <a:off x="4781337" y="133317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4" name="Elipse 63">
            <a:extLst>
              <a:ext uri="{FF2B5EF4-FFF2-40B4-BE49-F238E27FC236}">
                <a16:creationId xmlns:a16="http://schemas.microsoft.com/office/drawing/2014/main" id="{E09D3BA9-F3C2-46DA-B29B-D67A29EAF409}"/>
              </a:ext>
            </a:extLst>
          </p:cNvPr>
          <p:cNvSpPr/>
          <p:nvPr/>
        </p:nvSpPr>
        <p:spPr>
          <a:xfrm>
            <a:off x="5073818" y="139792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6" name="Elipse 65">
            <a:extLst>
              <a:ext uri="{FF2B5EF4-FFF2-40B4-BE49-F238E27FC236}">
                <a16:creationId xmlns:a16="http://schemas.microsoft.com/office/drawing/2014/main" id="{13726CF7-168F-4536-891F-554F5B69BAF9}"/>
              </a:ext>
            </a:extLst>
          </p:cNvPr>
          <p:cNvSpPr/>
          <p:nvPr/>
        </p:nvSpPr>
        <p:spPr>
          <a:xfrm>
            <a:off x="5362507" y="1508918"/>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8" name="Elipse 67">
            <a:extLst>
              <a:ext uri="{FF2B5EF4-FFF2-40B4-BE49-F238E27FC236}">
                <a16:creationId xmlns:a16="http://schemas.microsoft.com/office/drawing/2014/main" id="{9100E582-8D6F-4021-BE0E-393D54730B64}"/>
              </a:ext>
            </a:extLst>
          </p:cNvPr>
          <p:cNvSpPr/>
          <p:nvPr/>
        </p:nvSpPr>
        <p:spPr>
          <a:xfrm>
            <a:off x="5613790" y="1705372"/>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sp>
        <p:nvSpPr>
          <p:cNvPr id="69" name="Elipse 68">
            <a:extLst>
              <a:ext uri="{FF2B5EF4-FFF2-40B4-BE49-F238E27FC236}">
                <a16:creationId xmlns:a16="http://schemas.microsoft.com/office/drawing/2014/main" id="{BA88E33E-AB6C-4E2B-9E72-30A0F59EED98}"/>
              </a:ext>
            </a:extLst>
          </p:cNvPr>
          <p:cNvSpPr/>
          <p:nvPr/>
        </p:nvSpPr>
        <p:spPr>
          <a:xfrm>
            <a:off x="5810061" y="1942119"/>
            <a:ext cx="268886" cy="283723"/>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C"/>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Tree>
    <p:extLst>
      <p:ext uri="{BB962C8B-B14F-4D97-AF65-F5344CB8AC3E}">
        <p14:creationId xmlns:p14="http://schemas.microsoft.com/office/powerpoint/2010/main" val="32656019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Intenciones del Sumo Pontífice</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7" name="Rectángulo 6">
            <a:extLst>
              <a:ext uri="{FF2B5EF4-FFF2-40B4-BE49-F238E27FC236}">
                <a16:creationId xmlns:a16="http://schemas.microsoft.com/office/drawing/2014/main" id="{3D84A155-DA6D-44D1-8B41-85A567D3EE20}"/>
              </a:ext>
            </a:extLst>
          </p:cNvPr>
          <p:cNvSpPr/>
          <p:nvPr/>
        </p:nvSpPr>
        <p:spPr>
          <a:xfrm>
            <a:off x="6432331" y="1426779"/>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C" sz="2400" b="1" dirty="0">
                <a:solidFill>
                  <a:schemeClr val="bg1"/>
                </a:solidFill>
                <a:effectLst/>
                <a:latin typeface="Calibri" panose="020F0502020204030204" pitchFamily="34" charset="0"/>
                <a:ea typeface="Calibri" panose="020F0502020204030204" pitchFamily="34" charset="0"/>
              </a:rPr>
              <a:t>Por las intenciones de nuestro Sumo Pontífice Papa Francisco, para ganar las indulgencias concedidas al rezo del Santo Rosario. </a:t>
            </a:r>
            <a:endParaRPr lang="es-ES" sz="2400" b="1" dirty="0">
              <a:solidFill>
                <a:schemeClr val="bg1"/>
              </a:solidFill>
              <a:effectLst/>
              <a:latin typeface="Calibri" panose="020F0502020204030204" pitchFamily="34" charset="0"/>
              <a:ea typeface="Calibri" panose="020F0502020204030204" pitchFamily="34" charset="0"/>
            </a:endParaRPr>
          </a:p>
          <a:p>
            <a:pPr algn="just"/>
            <a:r>
              <a:rPr lang="es-EC" sz="2400" b="1" dirty="0">
                <a:solidFill>
                  <a:schemeClr val="bg1"/>
                </a:solidFill>
                <a:effectLst/>
                <a:latin typeface="Calibri" panose="020F0502020204030204" pitchFamily="34" charset="0"/>
                <a:ea typeface="Calibri" panose="020F0502020204030204" pitchFamily="34" charset="0"/>
              </a:rPr>
              <a:t> </a:t>
            </a:r>
            <a:endParaRPr lang="es-ES" sz="2400" b="1" dirty="0">
              <a:solidFill>
                <a:schemeClr val="bg1"/>
              </a:solidFill>
              <a:effectLst/>
              <a:latin typeface="Calibri" panose="020F0502020204030204" pitchFamily="34" charset="0"/>
              <a:ea typeface="Calibri" panose="020F0502020204030204" pitchFamily="34" charset="0"/>
            </a:endParaRPr>
          </a:p>
          <a:p>
            <a:pPr algn="just"/>
            <a:r>
              <a:rPr lang="es-EC" sz="2400" b="1" dirty="0">
                <a:solidFill>
                  <a:schemeClr val="bg1"/>
                </a:solidFill>
                <a:effectLst/>
                <a:latin typeface="Calibri" panose="020F0502020204030204" pitchFamily="34" charset="0"/>
                <a:ea typeface="Calibri" panose="020F0502020204030204" pitchFamily="34" charset="0"/>
              </a:rPr>
              <a:t>Padre Nuestro, Ave María y Gloria.</a:t>
            </a:r>
            <a:endParaRPr lang="es-ES" sz="2400" b="1" dirty="0">
              <a:solidFill>
                <a:schemeClr val="bg1"/>
              </a:solidFill>
              <a:effectLst/>
              <a:latin typeface="Calibri" panose="020F0502020204030204" pitchFamily="34" charset="0"/>
              <a:ea typeface="Calibri" panose="020F0502020204030204" pitchFamily="34" charset="0"/>
            </a:endParaRPr>
          </a:p>
          <a:p>
            <a:pPr algn="just"/>
            <a:r>
              <a:rPr lang="es-EC" sz="2400" dirty="0">
                <a:solidFill>
                  <a:schemeClr val="bg1"/>
                </a:solidFill>
                <a:effectLst/>
                <a:latin typeface="Calibri" panose="020F0502020204030204" pitchFamily="34" charset="0"/>
                <a:ea typeface="Calibri" panose="020F0502020204030204" pitchFamily="34" charset="0"/>
              </a:rPr>
              <a:t> </a:t>
            </a:r>
            <a:endParaRPr lang="es-ES" sz="2400" dirty="0">
              <a:solidFill>
                <a:schemeClr val="bg1"/>
              </a:solidFill>
              <a:effectLst/>
              <a:latin typeface="Calibri" panose="020F0502020204030204" pitchFamily="34" charset="0"/>
              <a:ea typeface="Calibri" panose="020F0502020204030204" pitchFamily="34" charset="0"/>
            </a:endParaRPr>
          </a:p>
          <a:p>
            <a:pPr algn="just"/>
            <a:endParaRPr lang="es-ES" sz="2000" b="1" dirty="0"/>
          </a:p>
          <a:p>
            <a:pPr algn="ctr"/>
            <a:endParaRPr lang="es-ES" dirty="0"/>
          </a:p>
        </p:txBody>
      </p:sp>
    </p:spTree>
    <p:extLst>
      <p:ext uri="{BB962C8B-B14F-4D97-AF65-F5344CB8AC3E}">
        <p14:creationId xmlns:p14="http://schemas.microsoft.com/office/powerpoint/2010/main" val="3488390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Oración por las Benditas Almas del Purgatorio</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3" name="Rectángulo 2">
            <a:extLst>
              <a:ext uri="{FF2B5EF4-FFF2-40B4-BE49-F238E27FC236}">
                <a16:creationId xmlns:a16="http://schemas.microsoft.com/office/drawing/2014/main" id="{9E139B21-4324-4BB4-915A-99B54E2A12E3}"/>
              </a:ext>
            </a:extLst>
          </p:cNvPr>
          <p:cNvSpPr/>
          <p:nvPr/>
        </p:nvSpPr>
        <p:spPr>
          <a:xfrm>
            <a:off x="6432331" y="1426779"/>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C" sz="2000" b="1" dirty="0">
                <a:solidFill>
                  <a:schemeClr val="bg1"/>
                </a:solidFill>
                <a:effectLst/>
                <a:latin typeface="Calibri" panose="020F0502020204030204" pitchFamily="34" charset="0"/>
                <a:ea typeface="Calibri" panose="020F0502020204030204" pitchFamily="34" charset="0"/>
              </a:rPr>
              <a:t>Almas benditas del Purgatorio, quien las pudiera aliviar. Que Dios las saque de pena y las lleve a descansar. </a:t>
            </a:r>
            <a:endParaRPr lang="es-ES" sz="2000" b="1" dirty="0">
              <a:solidFill>
                <a:schemeClr val="bg1"/>
              </a:solidFill>
              <a:effectLst/>
              <a:latin typeface="Calibri" panose="020F0502020204030204" pitchFamily="34" charset="0"/>
              <a:ea typeface="Calibri" panose="020F0502020204030204" pitchFamily="34" charset="0"/>
            </a:endParaRPr>
          </a:p>
          <a:p>
            <a:pPr algn="just"/>
            <a:r>
              <a:rPr lang="es-EC" sz="2000" b="1" dirty="0">
                <a:solidFill>
                  <a:schemeClr val="bg1"/>
                </a:solidFill>
                <a:effectLst/>
                <a:latin typeface="Calibri" panose="020F0502020204030204" pitchFamily="34" charset="0"/>
                <a:ea typeface="Calibri" panose="020F0502020204030204" pitchFamily="34" charset="0"/>
              </a:rPr>
              <a:t> </a:t>
            </a:r>
            <a:endParaRPr lang="es-ES" sz="2000" b="1" dirty="0">
              <a:solidFill>
                <a:schemeClr val="bg1"/>
              </a:solidFill>
              <a:effectLst/>
              <a:latin typeface="Calibri" panose="020F0502020204030204" pitchFamily="34" charset="0"/>
              <a:ea typeface="Calibri" panose="020F0502020204030204" pitchFamily="34" charset="0"/>
            </a:endParaRPr>
          </a:p>
          <a:p>
            <a:pPr algn="just"/>
            <a:r>
              <a:rPr lang="es-EC" sz="2000" b="1" dirty="0">
                <a:solidFill>
                  <a:schemeClr val="bg1"/>
                </a:solidFill>
                <a:effectLst/>
                <a:latin typeface="Calibri" panose="020F0502020204030204" pitchFamily="34" charset="0"/>
                <a:ea typeface="Calibri" panose="020F0502020204030204" pitchFamily="34" charset="0"/>
              </a:rPr>
              <a:t>Padre Nuestro y Ave María. </a:t>
            </a:r>
            <a:endParaRPr lang="es-ES" sz="2000" b="1" dirty="0">
              <a:solidFill>
                <a:schemeClr val="bg1"/>
              </a:solidFill>
              <a:effectLst/>
              <a:latin typeface="Calibri" panose="020F0502020204030204" pitchFamily="34" charset="0"/>
              <a:ea typeface="Calibri" panose="020F0502020204030204" pitchFamily="34" charset="0"/>
            </a:endParaRPr>
          </a:p>
          <a:p>
            <a:pPr algn="just"/>
            <a:r>
              <a:rPr lang="es-EC" sz="2000" b="1" dirty="0">
                <a:solidFill>
                  <a:schemeClr val="bg1"/>
                </a:solidFill>
                <a:effectLst/>
                <a:latin typeface="Calibri" panose="020F0502020204030204" pitchFamily="34" charset="0"/>
                <a:ea typeface="Calibri" panose="020F0502020204030204" pitchFamily="34" charset="0"/>
              </a:rPr>
              <a:t> </a:t>
            </a:r>
            <a:endParaRPr lang="es-ES" sz="2000" b="1" dirty="0">
              <a:solidFill>
                <a:schemeClr val="bg1"/>
              </a:solidFill>
              <a:effectLst/>
              <a:latin typeface="Calibri" panose="020F0502020204030204" pitchFamily="34" charset="0"/>
              <a:ea typeface="Calibri" panose="020F0502020204030204" pitchFamily="34" charset="0"/>
            </a:endParaRPr>
          </a:p>
          <a:p>
            <a:pPr algn="just"/>
            <a:r>
              <a:rPr lang="es-EC" sz="2000" b="1" dirty="0">
                <a:solidFill>
                  <a:schemeClr val="bg1"/>
                </a:solidFill>
                <a:effectLst/>
                <a:latin typeface="Calibri" panose="020F0502020204030204" pitchFamily="34" charset="0"/>
                <a:ea typeface="Calibri" panose="020F0502020204030204" pitchFamily="34" charset="0"/>
              </a:rPr>
              <a:t>Concédeles Señor el descanso eterno, y brille para ellas la luz perpetua, que descansen en paz. Amén. </a:t>
            </a:r>
            <a:endParaRPr lang="es-ES" sz="2000" b="1" dirty="0">
              <a:solidFill>
                <a:srgbClr val="000000"/>
              </a:solidFill>
              <a:effectLst/>
              <a:latin typeface="Calibri" panose="020F0502020204030204" pitchFamily="34" charset="0"/>
              <a:ea typeface="Calibri" panose="020F0502020204030204" pitchFamily="34" charset="0"/>
            </a:endParaRPr>
          </a:p>
          <a:p>
            <a:endParaRPr lang="es-EC" sz="2000" b="1" dirty="0">
              <a:effectLst/>
              <a:latin typeface="Calibri" panose="020F0502020204030204" pitchFamily="34" charset="0"/>
              <a:ea typeface="Calibri" panose="020F0502020204030204" pitchFamily="34" charset="0"/>
              <a:cs typeface="Times New Roman" panose="02020603050405020304" pitchFamily="18" charset="0"/>
            </a:endParaRPr>
          </a:p>
          <a:p>
            <a:r>
              <a:rPr lang="es-EC" sz="2000" b="1" dirty="0">
                <a:effectLst/>
                <a:latin typeface="Calibri" panose="020F0502020204030204" pitchFamily="34" charset="0"/>
                <a:ea typeface="Calibri" panose="020F0502020204030204" pitchFamily="34" charset="0"/>
                <a:cs typeface="Times New Roman" panose="02020603050405020304" pitchFamily="18" charset="0"/>
              </a:rPr>
              <a:t>Que las almas de los fieles difuntos por la misericordia de Dios descansen en paz. Amén</a:t>
            </a:r>
            <a:endParaRPr lang="es-ES" sz="2000" b="1" dirty="0"/>
          </a:p>
          <a:p>
            <a:pPr algn="ctr"/>
            <a:endParaRPr lang="es-ES" dirty="0"/>
          </a:p>
        </p:txBody>
      </p:sp>
    </p:spTree>
    <p:extLst>
      <p:ext uri="{BB962C8B-B14F-4D97-AF65-F5344CB8AC3E}">
        <p14:creationId xmlns:p14="http://schemas.microsoft.com/office/powerpoint/2010/main" val="32270732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Salve</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3" name="Rectángulo 2">
            <a:extLst>
              <a:ext uri="{FF2B5EF4-FFF2-40B4-BE49-F238E27FC236}">
                <a16:creationId xmlns:a16="http://schemas.microsoft.com/office/drawing/2014/main" id="{9E139B21-4324-4BB4-915A-99B54E2A12E3}"/>
              </a:ext>
            </a:extLst>
          </p:cNvPr>
          <p:cNvSpPr/>
          <p:nvPr/>
        </p:nvSpPr>
        <p:spPr>
          <a:xfrm>
            <a:off x="6432331" y="1426779"/>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400" b="1" dirty="0">
                <a:solidFill>
                  <a:schemeClr val="bg1"/>
                </a:solidFill>
                <a:effectLst/>
                <a:latin typeface="Calibri" panose="020F0502020204030204" pitchFamily="34" charset="0"/>
                <a:ea typeface="Calibri" panose="020F0502020204030204" pitchFamily="34" charset="0"/>
              </a:rPr>
              <a:t> </a:t>
            </a:r>
          </a:p>
          <a:p>
            <a:pPr algn="just"/>
            <a:r>
              <a:rPr lang="es-EC" sz="2000" b="1" dirty="0">
                <a:solidFill>
                  <a:schemeClr val="bg1"/>
                </a:solidFill>
                <a:effectLst/>
                <a:latin typeface="Calibri" panose="020F0502020204030204" pitchFamily="34" charset="0"/>
                <a:ea typeface="Calibri" panose="020F0502020204030204" pitchFamily="34" charset="0"/>
              </a:rPr>
              <a:t>Dios te salve, Reina y Madre, Madre de misericordia, vida, dulzura y esperanza nuestra. Dios te salve a ti clamamos los desterrados hijos de Eva; a ti suspiramos gimiendo y llorando en este valle de lágrimas. ¡</a:t>
            </a:r>
            <a:r>
              <a:rPr lang="es-EC" sz="2000" b="1" dirty="0" err="1">
                <a:solidFill>
                  <a:schemeClr val="bg1"/>
                </a:solidFill>
                <a:effectLst/>
                <a:latin typeface="Calibri" panose="020F0502020204030204" pitchFamily="34" charset="0"/>
                <a:ea typeface="Calibri" panose="020F0502020204030204" pitchFamily="34" charset="0"/>
              </a:rPr>
              <a:t>Ea</a:t>
            </a:r>
            <a:r>
              <a:rPr lang="es-EC" sz="2000" b="1" dirty="0">
                <a:solidFill>
                  <a:schemeClr val="bg1"/>
                </a:solidFill>
                <a:effectLst/>
                <a:latin typeface="Calibri" panose="020F0502020204030204" pitchFamily="34" charset="0"/>
                <a:ea typeface="Calibri" panose="020F0502020204030204" pitchFamily="34" charset="0"/>
              </a:rPr>
              <a:t>, pues, Señora Abogada Nuestra! Vuelve a nosotros esos tus ojos misericordiosos, y después de este destierro, muéstranos a Jesús, fruto bendito de tu vientre. ¡Oh clemente! ¡Oh piadosa! ¡Oh Dulce y siempre Virgen María! Ruega por nosotros, Santa Madre de Dios, para que seamos dignos de alcanzar las promesas y gracias de Nuestro Señor Jesucristo. Amén. </a:t>
            </a:r>
            <a:endParaRPr lang="es-ES" sz="2000" b="1" dirty="0">
              <a:solidFill>
                <a:schemeClr val="bg1"/>
              </a:solidFill>
              <a:effectLst/>
              <a:latin typeface="Calibri" panose="020F0502020204030204" pitchFamily="34" charset="0"/>
              <a:ea typeface="Calibri" panose="020F0502020204030204" pitchFamily="34" charset="0"/>
            </a:endParaRPr>
          </a:p>
          <a:p>
            <a:pPr algn="just"/>
            <a:endParaRPr lang="es-ES" sz="2000" b="1" dirty="0"/>
          </a:p>
          <a:p>
            <a:pPr algn="ctr"/>
            <a:endParaRPr lang="es-ES" dirty="0"/>
          </a:p>
        </p:txBody>
      </p:sp>
    </p:spTree>
    <p:extLst>
      <p:ext uri="{BB962C8B-B14F-4D97-AF65-F5344CB8AC3E}">
        <p14:creationId xmlns:p14="http://schemas.microsoft.com/office/powerpoint/2010/main" val="6101356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Oración a San José</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3" name="Rectángulo 2">
            <a:extLst>
              <a:ext uri="{FF2B5EF4-FFF2-40B4-BE49-F238E27FC236}">
                <a16:creationId xmlns:a16="http://schemas.microsoft.com/office/drawing/2014/main" id="{9E139B21-4324-4BB4-915A-99B54E2A12E3}"/>
              </a:ext>
            </a:extLst>
          </p:cNvPr>
          <p:cNvSpPr/>
          <p:nvPr/>
        </p:nvSpPr>
        <p:spPr>
          <a:xfrm>
            <a:off x="6432331" y="1426779"/>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C" b="1" dirty="0">
                <a:solidFill>
                  <a:schemeClr val="bg1"/>
                </a:solidFill>
                <a:effectLst/>
                <a:latin typeface="Calibri" panose="020F0502020204030204" pitchFamily="34" charset="0"/>
                <a:ea typeface="Calibri" panose="020F0502020204030204" pitchFamily="34" charset="0"/>
              </a:rPr>
              <a:t>San José, que tu poder se extienda sobre todas nuestras necesidades, tú puedes hacer posible lo que parece imposible. Protege con paternal amor todas nuestras familias e intereses. Amén. </a:t>
            </a:r>
            <a:endParaRPr lang="es-ES" b="1" dirty="0">
              <a:solidFill>
                <a:schemeClr val="bg1"/>
              </a:solidFill>
              <a:effectLst/>
              <a:latin typeface="Calibri" panose="020F0502020204030204" pitchFamily="34" charset="0"/>
              <a:ea typeface="Calibri" panose="020F0502020204030204" pitchFamily="34" charset="0"/>
            </a:endParaRPr>
          </a:p>
          <a:p>
            <a:pPr algn="just"/>
            <a:r>
              <a:rPr lang="es-EC" b="1" dirty="0">
                <a:solidFill>
                  <a:schemeClr val="bg1"/>
                </a:solidFill>
                <a:effectLst/>
                <a:latin typeface="Calibri" panose="020F0502020204030204" pitchFamily="34" charset="0"/>
                <a:ea typeface="Calibri" panose="020F0502020204030204" pitchFamily="34" charset="0"/>
              </a:rPr>
              <a:t> </a:t>
            </a:r>
            <a:endParaRPr lang="es-ES" b="1" dirty="0">
              <a:solidFill>
                <a:schemeClr val="bg1"/>
              </a:solidFill>
              <a:effectLst/>
              <a:latin typeface="Calibri" panose="020F0502020204030204" pitchFamily="34" charset="0"/>
              <a:ea typeface="Calibri" panose="020F0502020204030204" pitchFamily="34" charset="0"/>
            </a:endParaRPr>
          </a:p>
          <a:p>
            <a:pPr algn="just"/>
            <a:r>
              <a:rPr lang="es-EC" b="1" dirty="0">
                <a:solidFill>
                  <a:schemeClr val="bg1"/>
                </a:solidFill>
                <a:effectLst/>
                <a:latin typeface="Calibri" panose="020F0502020204030204" pitchFamily="34" charset="0"/>
                <a:ea typeface="Calibri" panose="020F0502020204030204" pitchFamily="34" charset="0"/>
              </a:rPr>
              <a:t>San José, Padre adoptivo de Nuestro Señor Jesucristo y verdadero esposo de la Santísima Virgen María, ruega por nosotros y por los agonizantes de este día. Amén. </a:t>
            </a:r>
            <a:endParaRPr lang="es-ES" b="1" dirty="0">
              <a:solidFill>
                <a:schemeClr val="bg1"/>
              </a:solidFill>
              <a:effectLst/>
              <a:latin typeface="Calibri" panose="020F0502020204030204" pitchFamily="34" charset="0"/>
              <a:ea typeface="Calibri" panose="020F0502020204030204" pitchFamily="34" charset="0"/>
            </a:endParaRPr>
          </a:p>
          <a:p>
            <a:pPr algn="just"/>
            <a:r>
              <a:rPr lang="es-EC" b="1" dirty="0">
                <a:solidFill>
                  <a:schemeClr val="bg1"/>
                </a:solidFill>
                <a:effectLst/>
                <a:latin typeface="Calibri" panose="020F0502020204030204" pitchFamily="34" charset="0"/>
                <a:ea typeface="Calibri" panose="020F0502020204030204" pitchFamily="34" charset="0"/>
              </a:rPr>
              <a:t> </a:t>
            </a:r>
            <a:endParaRPr lang="es-ES" b="1" dirty="0">
              <a:solidFill>
                <a:schemeClr val="bg1"/>
              </a:solidFill>
              <a:effectLst/>
              <a:latin typeface="Calibri" panose="020F0502020204030204" pitchFamily="34" charset="0"/>
              <a:ea typeface="Calibri" panose="020F0502020204030204" pitchFamily="34" charset="0"/>
            </a:endParaRPr>
          </a:p>
          <a:p>
            <a:pPr algn="just"/>
            <a:r>
              <a:rPr lang="es-EC" b="1" dirty="0">
                <a:solidFill>
                  <a:schemeClr val="bg1"/>
                </a:solidFill>
                <a:effectLst/>
                <a:latin typeface="Calibri" panose="020F0502020204030204" pitchFamily="34" charset="0"/>
                <a:ea typeface="Calibri" panose="020F0502020204030204" pitchFamily="34" charset="0"/>
              </a:rPr>
              <a:t>San José, varón prudente y justo, intercede por nosotros ante el Santo de los Santos, la Trinidad Santísima. Amén</a:t>
            </a:r>
            <a:r>
              <a:rPr lang="es-EC" sz="1800" dirty="0">
                <a:solidFill>
                  <a:srgbClr val="000000"/>
                </a:solidFill>
                <a:effectLst/>
                <a:latin typeface="Calibri" panose="020F0502020204030204" pitchFamily="34" charset="0"/>
                <a:ea typeface="Calibri" panose="020F0502020204030204" pitchFamily="34" charset="0"/>
              </a:rPr>
              <a:t>. </a:t>
            </a:r>
            <a:endParaRPr lang="es-ES" sz="1800" dirty="0">
              <a:solidFill>
                <a:srgbClr val="000000"/>
              </a:solidFill>
              <a:effectLst/>
              <a:latin typeface="Calibri" panose="020F0502020204030204" pitchFamily="34" charset="0"/>
              <a:ea typeface="Calibri" panose="020F0502020204030204" pitchFamily="34" charset="0"/>
            </a:endParaRPr>
          </a:p>
          <a:p>
            <a:pPr algn="just"/>
            <a:endParaRPr lang="es-ES" sz="2000" b="1" dirty="0"/>
          </a:p>
          <a:p>
            <a:pPr algn="ctr"/>
            <a:endParaRPr lang="es-ES" dirty="0"/>
          </a:p>
        </p:txBody>
      </p:sp>
    </p:spTree>
    <p:extLst>
      <p:ext uri="{BB962C8B-B14F-4D97-AF65-F5344CB8AC3E}">
        <p14:creationId xmlns:p14="http://schemas.microsoft.com/office/powerpoint/2010/main" val="30188971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Oración a San Miguel de Arcángel</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3" name="Rectángulo 2">
            <a:extLst>
              <a:ext uri="{FF2B5EF4-FFF2-40B4-BE49-F238E27FC236}">
                <a16:creationId xmlns:a16="http://schemas.microsoft.com/office/drawing/2014/main" id="{9E139B21-4324-4BB4-915A-99B54E2A12E3}"/>
              </a:ext>
            </a:extLst>
          </p:cNvPr>
          <p:cNvSpPr/>
          <p:nvPr/>
        </p:nvSpPr>
        <p:spPr>
          <a:xfrm>
            <a:off x="6432331" y="1426779"/>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C" sz="2000" b="1" dirty="0">
                <a:solidFill>
                  <a:schemeClr val="bg1"/>
                </a:solidFill>
                <a:effectLst/>
                <a:latin typeface="Calibri" panose="020F0502020204030204" pitchFamily="34" charset="0"/>
                <a:ea typeface="Calibri" panose="020F0502020204030204" pitchFamily="34" charset="0"/>
              </a:rPr>
              <a:t>San Miguel Arcángel defiéndenos en la pelea. Sé nuestro amparo contra la maldad y las asechanzas del demonio. ¡Reprímele Oh Dios como rendidamente te lo suplicamos! Y tú, oh príncipe de las Milicias Celestiales, armado del Poder Divino, precipita al infierno a Satanás y a todos los espíritus malignos que para la perdición de las almas, vagan por el mundo. Amén. </a:t>
            </a:r>
            <a:endParaRPr lang="es-ES" sz="2000" b="1" dirty="0">
              <a:solidFill>
                <a:schemeClr val="bg1"/>
              </a:solidFill>
              <a:effectLst/>
              <a:latin typeface="Calibri" panose="020F0502020204030204" pitchFamily="34" charset="0"/>
              <a:ea typeface="Calibri" panose="020F0502020204030204" pitchFamily="34" charset="0"/>
            </a:endParaRPr>
          </a:p>
          <a:p>
            <a:pPr algn="just"/>
            <a:r>
              <a:rPr lang="es-EC" sz="2000" b="1" dirty="0">
                <a:solidFill>
                  <a:schemeClr val="bg1"/>
                </a:solidFill>
                <a:effectLst/>
                <a:latin typeface="Calibri" panose="020F0502020204030204" pitchFamily="34" charset="0"/>
                <a:ea typeface="Calibri" panose="020F0502020204030204" pitchFamily="34" charset="0"/>
              </a:rPr>
              <a:t> </a:t>
            </a:r>
            <a:endParaRPr lang="es-ES" sz="2000" b="1" dirty="0">
              <a:solidFill>
                <a:schemeClr val="bg1"/>
              </a:solidFill>
              <a:effectLst/>
              <a:latin typeface="Calibri" panose="020F0502020204030204" pitchFamily="34" charset="0"/>
              <a:ea typeface="Calibri" panose="020F0502020204030204" pitchFamily="34" charset="0"/>
            </a:endParaRPr>
          </a:p>
          <a:p>
            <a:pPr algn="just"/>
            <a:r>
              <a:rPr lang="es-EC" sz="2000" b="1" dirty="0">
                <a:solidFill>
                  <a:schemeClr val="bg1"/>
                </a:solidFill>
                <a:effectLst/>
                <a:latin typeface="Calibri" panose="020F0502020204030204" pitchFamily="34" charset="0"/>
                <a:ea typeface="Calibri" panose="020F0502020204030204" pitchFamily="34" charset="0"/>
              </a:rPr>
              <a:t>San Miguel Arcángel, con tu luz ilumínanos; San Miguel Arcángel, con tus alas protégenos; San Miguel Arcángel, con tu espada defiéndenos. Amén</a:t>
            </a:r>
            <a:r>
              <a:rPr lang="es-EC" sz="2000" dirty="0">
                <a:solidFill>
                  <a:schemeClr val="bg1"/>
                </a:solidFill>
                <a:effectLst/>
                <a:latin typeface="Calibri" panose="020F0502020204030204" pitchFamily="34" charset="0"/>
                <a:ea typeface="Calibri" panose="020F0502020204030204" pitchFamily="34" charset="0"/>
              </a:rPr>
              <a:t>. </a:t>
            </a:r>
            <a:endParaRPr lang="es-ES" sz="20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020154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Ángel de la Guardia</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3" name="Rectángulo 2">
            <a:extLst>
              <a:ext uri="{FF2B5EF4-FFF2-40B4-BE49-F238E27FC236}">
                <a16:creationId xmlns:a16="http://schemas.microsoft.com/office/drawing/2014/main" id="{9E139B21-4324-4BB4-915A-99B54E2A12E3}"/>
              </a:ext>
            </a:extLst>
          </p:cNvPr>
          <p:cNvSpPr/>
          <p:nvPr/>
        </p:nvSpPr>
        <p:spPr>
          <a:xfrm>
            <a:off x="6385035" y="1478017"/>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s-EC" sz="2500" b="1" dirty="0">
                <a:solidFill>
                  <a:schemeClr val="bg1"/>
                </a:solidFill>
                <a:effectLst/>
                <a:latin typeface="Calibri"/>
                <a:ea typeface="Calibri" panose="020F0502020204030204" pitchFamily="34" charset="0"/>
                <a:cs typeface="Calibri"/>
              </a:rPr>
              <a:t>Santo Ángel de mi guarda, mi Dulce Compañía, no me desampares ni de noche ni de día, hasta que me pongas en paz y alegría, con todos los santos, Jesús, José y María a quienes doy el corazón y el alma mía. Amén.</a:t>
            </a:r>
            <a:r>
              <a:rPr lang="es-EC" sz="2500" b="1" dirty="0">
                <a:solidFill>
                  <a:schemeClr val="bg1"/>
                </a:solidFill>
                <a:latin typeface="Calibri"/>
                <a:ea typeface="Calibri" panose="020F0502020204030204" pitchFamily="34" charset="0"/>
                <a:cs typeface="Calibri"/>
              </a:rPr>
              <a:t> </a:t>
            </a:r>
            <a:endParaRPr lang="es-ES" sz="2500" b="1" dirty="0">
              <a:solidFill>
                <a:schemeClr val="bg1"/>
              </a:solidFill>
              <a:effectLst/>
              <a:latin typeface="Calibri" panose="020F0502020204030204" pitchFamily="34" charset="0"/>
              <a:ea typeface="Calibri" panose="020F0502020204030204" pitchFamily="34" charset="0"/>
            </a:endParaRPr>
          </a:p>
          <a:p>
            <a:pPr algn="just"/>
            <a:endParaRPr lang="es-ES" sz="20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464916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S" sz="2400" b="1" dirty="0"/>
          </a:p>
          <a:p>
            <a:pPr algn="ctr"/>
            <a:r>
              <a:rPr lang="es-ES" sz="3200" b="1" dirty="0"/>
              <a:t>Contigo Voy Virgen Pura</a:t>
            </a:r>
            <a:endParaRPr lang="es-EC" sz="3200" b="1" dirty="0"/>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
        <p:nvSpPr>
          <p:cNvPr id="3" name="Rectángulo 2">
            <a:extLst>
              <a:ext uri="{FF2B5EF4-FFF2-40B4-BE49-F238E27FC236}">
                <a16:creationId xmlns:a16="http://schemas.microsoft.com/office/drawing/2014/main" id="{9E139B21-4324-4BB4-915A-99B54E2A12E3}"/>
              </a:ext>
            </a:extLst>
          </p:cNvPr>
          <p:cNvSpPr/>
          <p:nvPr/>
        </p:nvSpPr>
        <p:spPr>
          <a:xfrm>
            <a:off x="6385035" y="1478017"/>
            <a:ext cx="5612524" cy="41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lnSpc>
                <a:spcPct val="107000"/>
              </a:lnSpc>
              <a:spcAft>
                <a:spcPts val="800"/>
              </a:spcAft>
            </a:pPr>
            <a:r>
              <a:rPr lang="es-EC" sz="2400" b="1" dirty="0">
                <a:solidFill>
                  <a:schemeClr val="bg1"/>
                </a:solidFill>
                <a:effectLst/>
                <a:latin typeface="Calibri"/>
                <a:ea typeface="Calibri" panose="020F0502020204030204" pitchFamily="34" charset="0"/>
                <a:cs typeface="Times New Roman"/>
              </a:rPr>
              <a:t>Contigo voy Virgen pura y en tu poder voy confiado, pues yendo de ti amparado mi alma volverá segura. Dulce Madre, no te alejes, tu vista de nosotros no apartes; ven con nosotros a todas partes y solos nunca nos dejes, y ya que nos amas tanto como verdadera Madre, haz que nos bendiga el Padre, el Hijo y el Espíritu Santo. Amén</a:t>
            </a:r>
            <a:r>
              <a:rPr lang="es-EC" sz="2000" b="1" dirty="0">
                <a:solidFill>
                  <a:schemeClr val="bg1"/>
                </a:solidFill>
                <a:effectLst/>
                <a:latin typeface="Calibri"/>
                <a:ea typeface="Calibri" panose="020F0502020204030204" pitchFamily="34" charset="0"/>
                <a:cs typeface="Times New Roman"/>
              </a:rPr>
              <a:t>.</a:t>
            </a:r>
            <a:endParaRPr lang="es-ES" sz="2000" b="1" dirty="0">
              <a:solidFill>
                <a:schemeClr val="bg1"/>
              </a:solidFill>
              <a:effectLst/>
              <a:latin typeface="Calibri"/>
              <a:ea typeface="Calibri" panose="020F0502020204030204" pitchFamily="34" charset="0"/>
              <a:cs typeface="Times New Roman"/>
            </a:endParaRPr>
          </a:p>
          <a:p>
            <a:pPr algn="just"/>
            <a:endParaRPr lang="es-ES" sz="20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00870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a:stretch>
        </a:blip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B303D22-518D-4AF1-BCBE-4798CD73AF73}"/>
              </a:ext>
            </a:extLst>
          </p:cNvPr>
          <p:cNvSpPr/>
          <p:nvPr/>
        </p:nvSpPr>
        <p:spPr>
          <a:xfrm>
            <a:off x="0" y="0"/>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a:p>
          <a:p>
            <a:pPr algn="ctr"/>
            <a:r>
              <a:rPr lang="es-ES" sz="2400" b="1"/>
              <a:t> </a:t>
            </a:r>
            <a:endParaRPr lang="es-EC" sz="2400" b="1"/>
          </a:p>
          <a:p>
            <a:pPr algn="ctr"/>
            <a:endParaRPr lang="es-ES" sz="2400" b="1"/>
          </a:p>
          <a:p>
            <a:pPr algn="ctr"/>
            <a:r>
              <a:rPr lang="es-ES" sz="2400" b="1"/>
              <a:t>El rosario de María nos libre de todo mal, alabemos noche y día a la Reina Celestial. </a:t>
            </a:r>
            <a:endParaRPr lang="es-EC" sz="2400" b="1"/>
          </a:p>
          <a:p>
            <a:pPr algn="ctr"/>
            <a:r>
              <a:rPr lang="es-ES" sz="2400" b="1"/>
              <a:t> </a:t>
            </a:r>
            <a:endParaRPr lang="es-EC" sz="2400" b="1"/>
          </a:p>
          <a:p>
            <a:pPr algn="ctr"/>
            <a:r>
              <a:rPr lang="es-ES" sz="2400" b="1"/>
              <a:t> </a:t>
            </a:r>
            <a:endParaRPr lang="es-EC" sz="2400" b="1"/>
          </a:p>
          <a:p>
            <a:pPr algn="ctr"/>
            <a:r>
              <a:rPr lang="es-ES" sz="2400" b="1"/>
              <a:t> </a:t>
            </a:r>
            <a:endParaRPr lang="es-EC" sz="2400" b="1"/>
          </a:p>
        </p:txBody>
      </p:sp>
      <p:pic>
        <p:nvPicPr>
          <p:cNvPr id="65" name="Imagen 64" descr="Imagen que contiene Interfaz de usuario gráfica&#10;&#10;Descripción generada automáticamente">
            <a:extLst>
              <a:ext uri="{FF2B5EF4-FFF2-40B4-BE49-F238E27FC236}">
                <a16:creationId xmlns:a16="http://schemas.microsoft.com/office/drawing/2014/main" id="{01819F45-1720-4FA1-B1B7-3822DC4CF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3" y="1265428"/>
            <a:ext cx="3047061" cy="1017671"/>
          </a:xfrm>
          <a:prstGeom prst="rect">
            <a:avLst/>
          </a:prstGeom>
        </p:spPr>
      </p:pic>
      <p:sp>
        <p:nvSpPr>
          <p:cNvPr id="67" name="Rectángulo 66">
            <a:extLst>
              <a:ext uri="{FF2B5EF4-FFF2-40B4-BE49-F238E27FC236}">
                <a16:creationId xmlns:a16="http://schemas.microsoft.com/office/drawing/2014/main" id="{9B584239-F395-4F4D-81BE-C6CF64E4AFA3}"/>
              </a:ext>
            </a:extLst>
          </p:cNvPr>
          <p:cNvSpPr/>
          <p:nvPr/>
        </p:nvSpPr>
        <p:spPr>
          <a:xfrm>
            <a:off x="0" y="-28136"/>
            <a:ext cx="12192000" cy="1245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a:p>
            <a:pPr algn="ctr"/>
            <a:r>
              <a:rPr lang="es-ES" sz="2400" b="1" dirty="0"/>
              <a:t> </a:t>
            </a:r>
            <a:endParaRPr lang="es-EC" sz="2400" b="1" dirty="0"/>
          </a:p>
          <a:p>
            <a:pPr algn="ctr"/>
            <a:endParaRPr lang="es-EC" sz="3200" dirty="0"/>
          </a:p>
          <a:p>
            <a:pPr algn="ctr"/>
            <a:r>
              <a:rPr lang="es-EC" sz="3200" b="1" dirty="0"/>
              <a:t>NOVENA EN HONOR A SAN JOSÉ</a:t>
            </a:r>
          </a:p>
          <a:p>
            <a:pPr algn="ctr"/>
            <a:r>
              <a:rPr lang="es-EC" sz="3200" b="1" dirty="0"/>
              <a:t>(TERCER DÍA)</a:t>
            </a:r>
          </a:p>
          <a:p>
            <a:pPr algn="ctr"/>
            <a:r>
              <a:rPr lang="es-ES" sz="2400" b="1" dirty="0"/>
              <a:t> </a:t>
            </a:r>
            <a:endParaRPr lang="es-EC" sz="2400" b="1" dirty="0"/>
          </a:p>
          <a:p>
            <a:pPr algn="ctr"/>
            <a:r>
              <a:rPr lang="es-ES" sz="2400" b="1" dirty="0"/>
              <a:t> </a:t>
            </a:r>
            <a:endParaRPr lang="es-EC" sz="2400" b="1" dirty="0"/>
          </a:p>
          <a:p>
            <a:pPr algn="ctr"/>
            <a:r>
              <a:rPr lang="es-ES" sz="2400" b="1" dirty="0"/>
              <a:t> </a:t>
            </a:r>
            <a:endParaRPr lang="es-EC" sz="2400" b="1" dirty="0"/>
          </a:p>
        </p:txBody>
      </p:sp>
    </p:spTree>
    <p:extLst>
      <p:ext uri="{BB962C8B-B14F-4D97-AF65-F5344CB8AC3E}">
        <p14:creationId xmlns:p14="http://schemas.microsoft.com/office/powerpoint/2010/main" val="38239153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2124</Words>
  <Application>Microsoft Office PowerPoint</Application>
  <PresentationFormat>Panorámica</PresentationFormat>
  <Paragraphs>581</Paragraphs>
  <Slides>104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104</vt:i4>
      </vt:variant>
    </vt:vector>
  </HeadingPairs>
  <TitlesOfParts>
    <vt:vector size="10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Fabrizzio Alexander Ontaneda Valverde</dc:creator>
  <cp:lastModifiedBy>Fabrizzio Alexander Ontaneda Valverde</cp:lastModifiedBy>
  <cp:revision>15</cp:revision>
  <dcterms:created xsi:type="dcterms:W3CDTF">2021-04-21T02:40:56Z</dcterms:created>
  <dcterms:modified xsi:type="dcterms:W3CDTF">2021-07-30T18:05:24Z</dcterms:modified>
</cp:coreProperties>
</file>