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31" r:id="rId2"/>
    <p:sldId id="424" r:id="rId3"/>
    <p:sldId id="425" r:id="rId4"/>
    <p:sldId id="39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96" r:id="rId18"/>
    <p:sldId id="395" r:id="rId19"/>
    <p:sldId id="397" r:id="rId20"/>
    <p:sldId id="398" r:id="rId21"/>
    <p:sldId id="399" r:id="rId22"/>
    <p:sldId id="420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400" r:id="rId35"/>
    <p:sldId id="402" r:id="rId36"/>
    <p:sldId id="401" r:id="rId37"/>
    <p:sldId id="403" r:id="rId38"/>
    <p:sldId id="440" r:id="rId39"/>
    <p:sldId id="404" r:id="rId40"/>
    <p:sldId id="421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405" r:id="rId53"/>
    <p:sldId id="407" r:id="rId54"/>
    <p:sldId id="406" r:id="rId55"/>
    <p:sldId id="408" r:id="rId56"/>
    <p:sldId id="409" r:id="rId57"/>
    <p:sldId id="422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79" r:id="rId69"/>
    <p:sldId id="410" r:id="rId70"/>
    <p:sldId id="412" r:id="rId71"/>
    <p:sldId id="411" r:id="rId72"/>
    <p:sldId id="413" r:id="rId73"/>
    <p:sldId id="441" r:id="rId74"/>
    <p:sldId id="414" r:id="rId75"/>
    <p:sldId id="423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415" r:id="rId88"/>
    <p:sldId id="418" r:id="rId89"/>
    <p:sldId id="417" r:id="rId90"/>
    <p:sldId id="416" r:id="rId91"/>
    <p:sldId id="419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8" r:id="rId104"/>
    <p:sldId id="437" r:id="rId10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B2E97-9E1F-3D88-4211-3E214FF6CBE9}" v="4" dt="2021-07-27T03:42:10.553"/>
    <p1510:client id="{C24B5683-009B-43EB-91FE-E941137554D0}" v="308" dt="2021-07-27T03:32:11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7D3B5-09E4-4053-9500-4AE68E5EF49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E553B-6607-426D-8FD3-64D9420E0B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137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E553B-6607-426D-8FD3-64D9420E0BDC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659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2B85B-6185-454B-B9A0-72CDBC0CB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96A1D2-D8BD-4727-992D-1FC40CB9F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81C99-C524-4794-B019-2ACAF583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CD447-A307-4D7A-82AD-249E9EC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E7933-570E-4D72-ADB9-D51168A1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488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9C858-2A4B-486A-9437-2683B560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A7CFCE-E3E0-4375-BF9D-E0139A50A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53D63-85A5-47FE-8ABE-55ED278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A921F-DBCB-4AA6-A9DE-DC7B8B1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4E60B-F108-4E5C-BAB1-FE8E77D6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874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FCC9B-5E4E-4718-860D-9E35CBF8B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CDE0B4-D563-456D-A4A4-A0AB02393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5CE38-1CF0-4A2D-8369-7BC8F11A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74D39-7D3A-44BB-BAD1-BE88247E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42651-77DA-4EFA-9176-7F0A0748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67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C52CC-560C-44C1-BBAC-4D8123E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E3532-4DEF-4C08-B670-3CFDCC03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3685F-3B6C-4C01-8482-8E2E4B75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BAA41-F5AE-4888-81B1-96693EA8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1BF2E-B898-4D4D-97F7-241CFA3A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86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6E197-B94D-491E-84C2-87CC6726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D1D6A-04FB-4587-B9D9-E2C6F45C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DCB78-A11A-4F79-9E2E-10AF8E23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F5387C-1CB5-4605-BD60-23E91C84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0DB2A-8684-41F0-8B6D-70316C6B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410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FF206-53E0-40E1-863F-BD864227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386F9-85E3-4B7E-B0FE-935BECC9E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591857-66C1-4790-AE91-8B93A743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76F21-E319-4728-A98B-E7C64074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9106A9-7A62-476E-B44F-327BC5BE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CBABB-79DD-4777-B3BF-40F6287D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747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394A-6ECA-4219-8EE6-6E20971B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FDCAFC-1C4C-4C49-A83D-F5F3C510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6AD1D-BFD1-4589-BF5E-1688ACC7E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91AD54-FFE3-478D-BF44-A23D8F1AF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83A4AC-CC62-42C8-A7EA-937C2686B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AB61E0-AAC5-4EB9-A15E-32272075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2A7498-8A1B-4BF1-BE3D-1C4C83D4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B9E98F-AFBF-4719-AC01-6DCC99C7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026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9EE0-E31B-4462-ABB5-7205A269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78B339-0E6B-4393-95B6-49F500F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9A4AB9-B616-41AD-B0BE-60B47DDE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D25261-468A-409F-A880-88BEA5F8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14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820DF2-4126-47BC-9982-91A6E501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F4A107-67A7-4283-B0BF-778BAE16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8D3CD-32CE-4F55-B3B8-83A00122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108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FE6BB-2F76-459B-BA0A-10AC133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95B5F-6652-4F11-8C93-BF21ECCD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3FAEB6-21E0-4253-9D72-4DAB5FC19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D80E6-C679-4AC3-8E6E-7FF8C944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7B2DDE-5410-4FBB-B4AD-D3A5E0FB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F0302-BF08-476F-AC73-CEEF7EFD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176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98A15-EB25-47BF-A6A7-D0FEB54B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19B3DD-7D9F-44C7-B664-5E45FADA0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182652-57EF-4A85-9458-E8B6614C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120EA2-FFF0-4845-9838-3DDE1A2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CC38E-D595-4316-9BEF-423B945B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A3B5B-743A-4627-BBB6-878EA859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619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8DF364-F8FF-438C-8517-FCCDF02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6B91F9-3CA7-4BB3-8B6E-3B7DE43A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2B5FC-CD3D-4C65-8D6F-D2AC046C9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6327-5E42-4F32-8CF8-A4FDDFD6C31A}" type="datetimeFigureOut">
              <a:rPr lang="es-EC" smtClean="0"/>
              <a:t>30/7/2021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97784-A1A6-4697-968C-52D531277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DACBF-69B5-475A-9555-0C4448312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4370-FF15-4C63-B99F-5CC4B5BAF29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799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/>
              <a:t>El </a:t>
            </a:r>
            <a:r>
              <a:rPr lang="es-MX" sz="3000" b="1"/>
              <a:t>Santo Rosario</a:t>
            </a:r>
            <a:endParaRPr lang="es-EC" sz="3000" b="1"/>
          </a:p>
          <a:p>
            <a:pPr algn="ctr"/>
            <a:endParaRPr lang="es-EC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1557" y="32245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10F23C3-0FE7-4525-A25D-DEC2CDE7A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9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075DBAE-FD7D-4A20-BD75-C3E75B5A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11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7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3200" b="1" dirty="0"/>
              <a:t>ORACIÓN PARA EMPEZAR TODOS LOS DÍAS </a:t>
            </a:r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9E7059-815B-419E-AE4C-34F92035DF7D}"/>
              </a:ext>
            </a:extLst>
          </p:cNvPr>
          <p:cNvSpPr/>
          <p:nvPr/>
        </p:nvSpPr>
        <p:spPr>
          <a:xfrm>
            <a:off x="6385035" y="1336126"/>
            <a:ext cx="5586571" cy="516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900" dirty="0"/>
              <a:t>Oh gloriosísimo Padre de Jesús, Esposo de María. Patriarca y Protector de la Santa Iglesia, a quien el Padre Eterno confió el cuidado de gobernar, regir y defender en la tierra la Sagrada Familia; protégenos también a nosotros, que pertenecemos, como fieles católicos, a la santa familia de tu Hijo que es la Iglesia, y alcánzanos los bienes necesarios de esta vida, y sobre todo los auxilios espirituales para la vida eterna. Alcánzanos especialmente estas tres gracias, la de no cometer jamás ningún pecado mortal, principalmente contra la castidad; la de un sincero amor y devoción a Jesús y María, y la de una buena muerte, recibiendo bien los últimos Sacramentos. Concédenos además la gracia especial que te pedimos cada uno en esta novena.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la salud del joven Raulito Barriga Chávez</a:t>
            </a:r>
            <a:endParaRPr lang="es-ES" sz="19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381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7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r>
              <a:rPr lang="es-EC" sz="3200" b="1" dirty="0"/>
              <a:t>ORACIÓN DEL DÍA CORRESPONDIENTE </a:t>
            </a:r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9E7059-815B-419E-AE4C-34F92035DF7D}"/>
              </a:ext>
            </a:extLst>
          </p:cNvPr>
          <p:cNvSpPr/>
          <p:nvPr/>
        </p:nvSpPr>
        <p:spPr>
          <a:xfrm>
            <a:off x="6385035" y="1336126"/>
            <a:ext cx="5586571" cy="516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/>
              <a:t>Oh benignísimo Jesús, así como consolaste a tu padre amado en la pobreza y desamparo de Belén, con tu nacimiento, y con los cánticos de los Ángeles y visitas de los pastores, así también te suplicamos humildemente por intercesión de San José, que nos concedas llevar con paciencia nuestra pobreza y desamparo en esta vida, y que alegres nuestro espíritu con tu presencia y tu gracia, y la esperanza de la gloria.</a:t>
            </a:r>
            <a:endParaRPr lang="es-E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903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7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ORACIÓN FINAL PARA TODOS LOS DÍAS  </a:t>
            </a:r>
            <a:endParaRPr lang="es-EC" sz="3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9E7059-815B-419E-AE4C-34F92035DF7D}"/>
              </a:ext>
            </a:extLst>
          </p:cNvPr>
          <p:cNvSpPr/>
          <p:nvPr/>
        </p:nvSpPr>
        <p:spPr>
          <a:xfrm>
            <a:off x="6385035" y="1336126"/>
            <a:ext cx="5586571" cy="516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/>
              <a:t>Oh custodio y padre de Vírgenes San José a cuya fiel custodia fueron encomendadas la misma inocencia de Cristo Jesús y la Virgen de las vírgenes María; por estas dos queridísimas prendas Jesús y María, te ruego y suplico me alcances, que preservado yo de toda impureza, sirva siempre castísimamente con alma limpia, corazón puro y cuerpo casto a Jesús y a María. Amén.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/>
              <a:t>Jesús, José y María os doy mi corazón y el alma mía. Jesús, José y María asistidme en mi última agonía. Jesús, José y María con Vos descanse en paz el alma mía.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000" dirty="0"/>
              <a:t>Padrenuestro, Avemaría y Gloria </a:t>
            </a:r>
            <a:endParaRPr lang="es-E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171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7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b="1" dirty="0"/>
              <a:t>ANTÍFONA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9E7059-815B-419E-AE4C-34F92035DF7D}"/>
              </a:ext>
            </a:extLst>
          </p:cNvPr>
          <p:cNvSpPr/>
          <p:nvPr/>
        </p:nvSpPr>
        <p:spPr>
          <a:xfrm>
            <a:off x="6385035" y="1336126"/>
            <a:ext cx="5586571" cy="516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/>
              <a:t>Tenía el mismo Jesús, al empezar su vida pública, cerca de treinta años, hijo, según se pensaba de José.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/>
              <a:t>San José, ruega por nosotros.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/>
              <a:t>Para que seamos dignos de alcanzar las promesas de Jesucristo.</a:t>
            </a:r>
            <a:endParaRPr lang="es-E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343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7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b="1" dirty="0"/>
              <a:t>ORACIÓN FINAL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9E7059-815B-419E-AE4C-34F92035DF7D}"/>
              </a:ext>
            </a:extLst>
          </p:cNvPr>
          <p:cNvSpPr/>
          <p:nvPr/>
        </p:nvSpPr>
        <p:spPr>
          <a:xfrm>
            <a:off x="6385035" y="1336126"/>
            <a:ext cx="5586571" cy="516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500" dirty="0"/>
              <a:t>Oh Dios que con inefable providencia te dignaste escoger al bienaventurado José por Esposo de tu Madre Santísima; concédenos que, pues le veneramos como protector en la tierra, merezcamos tenerle como protector en los cielos.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500" dirty="0"/>
              <a:t>Por la salud del joven Raulito Barriga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500" dirty="0"/>
              <a:t>Oh Dios que vives y reinas por los siglos de los siglos. Amén.</a:t>
            </a:r>
            <a:endParaRPr lang="es-ES" sz="25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633A3FD-439F-4D8B-B73A-3301D91B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6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544064B-64BC-461F-B30C-1EAA46CE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7" name="Imagen 6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1D9FEB3-DBEE-4A93-A416-C9C654AE4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D9F401-0D37-445F-A381-90720C5B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6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1B1446C-11B0-4E66-AEEB-441CCFDB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/>
              <a:t> </a:t>
            </a:r>
            <a:endParaRPr lang="es-ES" sz="2400" b="1" dirty="0"/>
          </a:p>
          <a:p>
            <a:pPr algn="ctr"/>
            <a:r>
              <a:rPr lang="es-ES" sz="3200" b="1" dirty="0"/>
              <a:t>Gloria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1847F3A-D4D5-4A8A-BA2B-D9940661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/>
              <a:t> </a:t>
            </a:r>
            <a:endParaRPr lang="es-ES" sz="2400" b="1" dirty="0"/>
          </a:p>
          <a:p>
            <a:pPr algn="ctr"/>
            <a:r>
              <a:rPr lang="es-ES" sz="2800" b="1" dirty="0"/>
              <a:t>María, Madre de gracia, Madre de misericordia, en la vida y en la muerte ampáranos madre nuestra.</a:t>
            </a:r>
            <a:endParaRPr lang="es-EC" sz="28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4CD5EA0-7B95-4EC0-AECF-07DD6CEFE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4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 amado y adorado en todo momento, Jesús en el Santísimo Sacramento. </a:t>
            </a:r>
            <a:endParaRPr lang="es-EC" sz="36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4B4E2B6-B24D-4B56-BD14-CB875BB13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 dirty="0"/>
              <a:t>¡Oh Jesús mío!, perdona nuestros pecados. Líbranos del fuego del infierno , lleva al cielo a todas las almas y especialmente a las más necesitadas de vuestra infinita Misericordia, Amén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04BCDF5-5D35-4792-8786-FD70D3915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/>
              <a:t>Acto de contrición</a:t>
            </a:r>
          </a:p>
          <a:p>
            <a:pPr algn="ctr"/>
            <a:r>
              <a:rPr lang="es-MX" sz="3000" b="1"/>
              <a:t>Credo</a:t>
            </a:r>
            <a:endParaRPr lang="es-EC" sz="30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1557" y="32245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10F23C3-0FE7-4525-A25D-DEC2CDE7A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rosario de María nos libre de todo mal, alabemos noche y día a la Reina Celestial. </a:t>
            </a:r>
            <a:endParaRPr lang="es-EC" sz="36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F044A9A-7CCE-4BE1-9155-CDB31BE7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90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2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Segundo Misterio </a:t>
            </a:r>
            <a:r>
              <a:rPr lang="es-ES" sz="3200" b="1" dirty="0"/>
              <a:t>Doloroso</a:t>
            </a:r>
            <a:endParaRPr lang="es-ES" sz="3200" b="1" dirty="0">
              <a:latin typeface="Calibri"/>
              <a:cs typeface="Times New Roman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02D70BD-F850-4A48-A815-8B5C4FF5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1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Padre Nuestro</a:t>
            </a:r>
            <a:endParaRPr lang="es-EC" sz="32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02D70BD-F850-4A48-A815-8B5C4FF5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4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D1DE806-D5FE-4FE9-8D04-2FBBAC025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6D9BEEA-B766-4BD2-9E87-9F59CE2D1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1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DBA0B42-18F1-437C-8DE6-5E3C18D2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5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DE246DE-409E-4CD9-94F7-5CA61236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5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71C3BD2-C9DE-4310-A333-7DA382F6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23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861B205-FDB2-4E12-AF10-DE51BCCA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64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52F845D-663F-49EE-8041-08A8A65D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200" b="1"/>
              <a:t>Intenciones</a:t>
            </a:r>
            <a:endParaRPr lang="es-EC" sz="32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7E8282B-6B49-4821-AAEE-148C01A0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64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9BEBB87-6EAA-45B4-A097-611988F01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69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E5CF90A-B3FB-4D5A-8444-42FCF87D0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46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3AE30D8-BCE1-4234-B07E-B0955B5E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63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r>
              <a:rPr lang="es-ES" sz="3200" b="1" dirty="0"/>
              <a:t>Gloria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5CD0AA4-4984-4848-BA0C-618E7C28D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4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S" sz="2400" b="1" dirty="0"/>
          </a:p>
          <a:p>
            <a:pPr algn="ctr"/>
            <a:r>
              <a:rPr lang="es-ES" sz="2800" b="1" dirty="0"/>
              <a:t> María, Madre de gracia, Madre de misericordia, en la vida y en la muerte ampáranos madre nuestra.</a:t>
            </a:r>
            <a:endParaRPr lang="es-EC" sz="28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27B80A6-A09A-402B-AB20-BFD50B351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3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endParaRPr lang="es-EC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 amado y adorado en todo momento, Jesús en el Santísimo Sacramento. </a:t>
            </a:r>
            <a:endParaRPr lang="es-EC" sz="36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9D920F2-FB11-4E40-82F8-E8DA6982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3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¡Oh Jesús mío!</a:t>
            </a:r>
            <a:r>
              <a:rPr lang="es-ES" sz="2400" b="1" dirty="0">
                <a:ea typeface="+mn-lt"/>
                <a:cs typeface="+mn-lt"/>
              </a:rPr>
              <a:t>, perdona nuestros pecados. Líbranos del fuego del infierno , lleva al cielo a todas las almas y especialmente a las más necesitadas de vuestra infinita Misericordia, Amén</a:t>
            </a:r>
            <a:endParaRPr lang="es-ES" dirty="0"/>
          </a:p>
          <a:p>
            <a:pPr algn="ctr"/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0AB74CC-CE0C-479D-8AD0-414AF8B0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16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rosario de María nos libre de todo mal, alabemos noche y día a la Reina Celestial. </a:t>
            </a:r>
            <a:endParaRPr lang="es-EC" sz="36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9679165-0C31-4FCC-8EF6-519EE897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9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🎶 CANTO🎶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32A9549-1DD4-45A4-BE11-0E01A9C1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25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Tercer Misterio </a:t>
            </a:r>
            <a:r>
              <a:rPr lang="es-ES" sz="3200" b="1" dirty="0"/>
              <a:t>Doloroso</a:t>
            </a:r>
            <a:endParaRPr lang="es-ES" sz="3200" b="1" dirty="0">
              <a:latin typeface="Calibri"/>
              <a:cs typeface="Times New Roman"/>
            </a:endParaRPr>
          </a:p>
          <a:p>
            <a:pPr algn="ctr"/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32A9549-1DD4-45A4-BE11-0E01A9C1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3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3200" b="1" dirty="0"/>
              <a:t>Primer Misterio Doloroso</a:t>
            </a:r>
            <a:endParaRPr lang="es-EC" sz="3200" b="1" dirty="0">
              <a:cs typeface="Calibri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7E8282B-6B49-4821-AAEE-148C01A0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2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Padre Nuestro</a:t>
            </a:r>
            <a:endParaRPr lang="es-EC" sz="3200" b="1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32A9549-1DD4-45A4-BE11-0E01A9C1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9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ED80366-7084-49B5-96EC-EAC0ED69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06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ED28D20-53C2-4EC9-9ED2-7BA07B13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03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FC52E4C-40CA-4F2E-9A17-2AA58F8F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4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20C014E-47D4-40AE-AF6E-81CBABC30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77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F86BEC5-4250-4ED3-994B-1A0025BB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84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116E1F2-7FBD-4675-8A7D-DF972FF4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39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809968A-DD2E-4017-96B9-750B5F8F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25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4CA587E-8CA0-4EE3-91C9-22D374A7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3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0309888-70C9-4A01-8CFF-E6BB008B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Padre Nuestro</a:t>
            </a:r>
            <a:endParaRPr lang="es-EC" sz="32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09B9BE6-D75E-4F2C-8178-605E9196A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74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2BF5677-CC3C-40F0-9ABC-52734F948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0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 </a:t>
            </a:r>
          </a:p>
          <a:p>
            <a:pPr algn="ctr"/>
            <a:r>
              <a:rPr lang="es-ES" sz="3200" b="1" dirty="0"/>
              <a:t>Gloria</a:t>
            </a:r>
            <a:endParaRPr lang="es-EC" sz="32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D39EEE6-6CA4-4A04-876E-CBACE85E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71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2800" b="1" dirty="0"/>
              <a:t>María, Madre de gracia, Madre de misericordia, en la vida y en la muerte ampáranos madre nuestra.</a:t>
            </a:r>
            <a:endParaRPr lang="es-EC" sz="2800" b="1" dirty="0"/>
          </a:p>
          <a:p>
            <a:pPr algn="ctr"/>
            <a:endParaRPr lang="es-EC" sz="2400" b="1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43D16AB-2F57-492C-ABC7-5DE3DA3F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09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</a:p>
          <a:p>
            <a:pPr algn="ctr"/>
            <a:endParaRPr lang="es-ES" sz="24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 amado y adorado en todo momento, Jesús en el Santísimo Sacramento. </a:t>
            </a:r>
            <a:endParaRPr lang="es-EC" sz="3600" b="1" dirty="0"/>
          </a:p>
          <a:p>
            <a:pPr algn="ctr"/>
            <a:endParaRPr lang="es-EC" sz="2400" b="1"/>
          </a:p>
          <a:p>
            <a:pPr algn="ctr"/>
            <a:endParaRPr lang="es-EC" sz="2400" b="1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9D8812D-4763-4D6D-91E0-9392D84E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53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¡Oh Jesús mío!, </a:t>
            </a:r>
            <a:r>
              <a:rPr lang="es-ES" sz="2400" b="1" dirty="0">
                <a:ea typeface="+mn-lt"/>
                <a:cs typeface="+mn-lt"/>
              </a:rPr>
              <a:t>perdona nuestros pecados. Líbranos del fuego del infierno , lleva al cielo a todas las almas y especialmente a las más necesitadas de vuestra infinita Misericordia, Amén</a:t>
            </a:r>
            <a:endParaRPr lang="es-EC" dirty="0">
              <a:ea typeface="+mn-lt"/>
              <a:cs typeface="+mn-lt"/>
            </a:endParaRPr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1775DCC-E03D-45CD-ACF9-42FC74A8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47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</a:p>
          <a:p>
            <a:pPr algn="ctr"/>
            <a:endParaRPr lang="es-ES" sz="24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rosario de María nos libre de todo mal, alabemos noche y día a la Reina Celestial. </a:t>
            </a:r>
            <a:endParaRPr lang="es-EC" sz="3600" b="1" dirty="0"/>
          </a:p>
          <a:p>
            <a:pPr algn="ctr"/>
            <a:endParaRPr lang="es-EC" sz="2400" b="1"/>
          </a:p>
          <a:p>
            <a:pPr algn="ctr"/>
            <a:endParaRPr lang="es-EC" sz="2400" b="1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D1B3E9D-007E-4B1C-9DDB-F6CE72E2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1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</a:p>
          <a:p>
            <a:pPr algn="ctr"/>
            <a:endParaRPr lang="es-E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32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Cuarto </a:t>
            </a:r>
            <a:r>
              <a:rPr lang="es-ES" sz="3200" b="1" dirty="0"/>
              <a:t>Misterio Doloroso</a:t>
            </a:r>
            <a:endParaRPr lang="es-EC" sz="3200" b="1" dirty="0"/>
          </a:p>
          <a:p>
            <a:pPr algn="ctr"/>
            <a:endParaRPr lang="es-EC" sz="2400" b="1" dirty="0"/>
          </a:p>
          <a:p>
            <a:pPr algn="ctr"/>
            <a:endParaRPr lang="es-EC" sz="2400" b="1" dirty="0"/>
          </a:p>
          <a:p>
            <a:pPr algn="ctr"/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280FC5-9476-4857-8E8A-F59D0258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</a:p>
          <a:p>
            <a:pPr algn="ctr"/>
            <a:endParaRPr lang="es-ES" sz="24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Padre Nuestro</a:t>
            </a:r>
            <a:endParaRPr lang="es-EC" sz="3200" b="1"/>
          </a:p>
          <a:p>
            <a:pPr algn="ctr"/>
            <a:endParaRPr lang="es-EC" sz="2400" b="1"/>
          </a:p>
          <a:p>
            <a:pPr algn="ctr"/>
            <a:endParaRPr lang="es-EC" sz="2400" b="1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280FC5-9476-4857-8E8A-F59D0258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58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F82434D-284C-4A6D-A303-3F8F196D5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D3C19D4-3B6E-4F04-904A-64D5327C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0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5368FE2-9D42-46D8-9211-6E96998B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42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A5B868B-2530-4D36-9A04-79CC817D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751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CD8550E-1105-4335-AEB5-8B6925C7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1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C26BD4A-A6C7-4D1C-B2AF-08BBEC4E2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6013C36-FD5E-4117-A339-052BCB06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2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508E48B-4032-4B25-958A-BB38B969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4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C9B2C9C-1729-491A-BBCC-EF4994D3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5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59EE184-61C6-4B3C-AE2F-779A6C3C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94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70D3944-7F37-4625-94F7-58BC737A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1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Gloria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B8F5C60-BE6F-49BE-B936-EDF6D9F2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163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2800" b="1" dirty="0"/>
              <a:t>María, Madre de gracia, Madre de misericordia, en la vida y en la muerte ampáranos madre nuestra.</a:t>
            </a:r>
            <a:endParaRPr lang="es-EC" sz="28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0091FD1-B9CF-436D-8DB8-87A8A093B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F338210-F961-4B7A-B3C9-7BCA2C72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61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C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 amado y adorado en todo momento, Jesús en el Santísimo Sacramento. </a:t>
            </a:r>
            <a:endParaRPr lang="es-EC" sz="36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BAA5E99-0212-47D9-A126-9FD22700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0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¡Oh Jesús mío!, </a:t>
            </a:r>
            <a:r>
              <a:rPr lang="es-ES" sz="2400" b="1" dirty="0">
                <a:ea typeface="+mn-lt"/>
                <a:cs typeface="+mn-lt"/>
              </a:rPr>
              <a:t>perdona nuestros pecados. Líbranos del fuego del infierno , lleva al cielo a todas las almas y especialmente a las más necesitadas de vuestra infinita Misericordia, Amén</a:t>
            </a:r>
            <a:endParaRPr lang="es-EC" dirty="0">
              <a:ea typeface="+mn-lt"/>
              <a:cs typeface="+mn-lt"/>
            </a:endParaRPr>
          </a:p>
          <a:p>
            <a:pPr algn="ctr"/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89255CE-5628-49ED-83B7-A489DB7E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562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rosario de María nos libre de todo mal, alabemos noche y día a la Reina Celestial. </a:t>
            </a:r>
            <a:endParaRPr lang="es-EC" sz="36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B4F05A8-C62F-4FAD-8768-4AB3C1F1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90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🎶 CANTO🎶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32A9549-1DD4-45A4-BE11-0E01A9C1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63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>
                <a:latin typeface="Calibri"/>
                <a:cs typeface="Times New Roman"/>
              </a:rPr>
              <a:t>Quinto Misterio </a:t>
            </a:r>
            <a:r>
              <a:rPr lang="es-ES" sz="3200" b="1" dirty="0"/>
              <a:t>Doloroso</a:t>
            </a:r>
            <a:endParaRPr lang="es-ES" sz="3200" b="1" dirty="0">
              <a:latin typeface="Calibri"/>
              <a:cs typeface="Times New Roman"/>
            </a:endParaRPr>
          </a:p>
          <a:p>
            <a:pPr algn="ctr"/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4E31E62-D7C8-4F73-8C98-BF712834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650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Padre Nuestro</a:t>
            </a:r>
            <a:endParaRPr lang="es-EC" sz="3200" b="1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4E31E62-D7C8-4F73-8C98-BF712834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43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560B1B6-6A00-412E-B559-928A8AD5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046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FE88A45-8A73-46B1-9B54-62BDCE384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14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F8C290C-AEA5-4675-9B2B-007292B1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24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05BE459-BF16-40C9-A5CF-8366B9D17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FC0E2EE-ADC6-4F2F-8F9F-E0015546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14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91E0BB8-1871-4F12-A4A2-DBB971C7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805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F884E2E-B2C9-4A23-86CE-3B8E21217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411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B7EC526-4304-4D69-9128-40E7B7BBD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61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</a:p>
          <a:p>
            <a:pPr algn="ctr"/>
            <a:endParaRPr lang="es-ES" sz="2400" b="1" dirty="0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641D38F-5285-4883-AA01-661C96F9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269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51E2D73-FE3F-49BC-8210-7D53D683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03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4AA420E-DE34-49FC-9DF4-B2B4011D4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058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Ave María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D39B5D2-D9E6-4E07-B0BA-44B206BB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240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3200" b="1" dirty="0"/>
              <a:t>Gloria</a:t>
            </a:r>
            <a:endParaRPr lang="es-EC" sz="32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279DD2D-061F-4EA0-9FE2-D573A166A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557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/>
          </a:p>
          <a:p>
            <a:pPr algn="ctr"/>
            <a:r>
              <a:rPr lang="es-ES" sz="2800" b="1" dirty="0"/>
              <a:t>María, Madre de gracia, Madre de misericordia, en la vida y en la muerte ampáranos madre nuestra.</a:t>
            </a:r>
            <a:endParaRPr lang="es-EC" sz="2800" b="1" dirty="0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3F06AB9-4ADC-4734-AB14-7D482B627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460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800" b="1" dirty="0"/>
              <a:t> </a:t>
            </a:r>
            <a:r>
              <a:rPr lang="es-EC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 amado y adorado en todo momento, Jesús en el Santísimo Sacramento. </a:t>
            </a:r>
            <a:endParaRPr lang="es-EC" sz="3600" b="1" dirty="0"/>
          </a:p>
          <a:p>
            <a:pPr algn="ctr"/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8B04FE5-B573-4785-85BB-6298DCCB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4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Ave María</a:t>
            </a:r>
            <a:endParaRPr lang="es-EC" sz="32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32D5454-C64C-42A2-B12E-CE0E4797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5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¡Oh Jesús mío!, </a:t>
            </a:r>
            <a:r>
              <a:rPr lang="es-ES" sz="2400" b="1" dirty="0">
                <a:ea typeface="+mn-lt"/>
                <a:cs typeface="+mn-lt"/>
              </a:rPr>
              <a:t>perdona nuestros pecados. Líbranos del fuego del infierno , lleva al cielo a todas las almas y especialmente a las más necesitadas de vuestra infinita Misericordia, Amén</a:t>
            </a:r>
            <a:endParaRPr lang="es-ES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B510F2E-341E-4F95-89BE-3AE3E2A2C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06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4BBFE9-C44D-499E-A240-A804F15ED80C}"/>
              </a:ext>
            </a:extLst>
          </p:cNvPr>
          <p:cNvSpPr/>
          <p:nvPr/>
        </p:nvSpPr>
        <p:spPr>
          <a:xfrm>
            <a:off x="5961557" y="229570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90778F-24AC-437A-9E04-530A3071B738}"/>
              </a:ext>
            </a:extLst>
          </p:cNvPr>
          <p:cNvSpPr/>
          <p:nvPr/>
        </p:nvSpPr>
        <p:spPr>
          <a:xfrm>
            <a:off x="5961557" y="262386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ABEF56-E525-478B-A05B-E3EA8327F87F}"/>
              </a:ext>
            </a:extLst>
          </p:cNvPr>
          <p:cNvSpPr/>
          <p:nvPr/>
        </p:nvSpPr>
        <p:spPr>
          <a:xfrm>
            <a:off x="5961557" y="293899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7B094F-AED3-499E-A59E-C5CB6D342441}"/>
              </a:ext>
            </a:extLst>
          </p:cNvPr>
          <p:cNvSpPr/>
          <p:nvPr/>
        </p:nvSpPr>
        <p:spPr>
          <a:xfrm>
            <a:off x="5968621" y="32508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39F358-66DD-4286-91D8-49257579ADDE}"/>
              </a:ext>
            </a:extLst>
          </p:cNvPr>
          <p:cNvSpPr/>
          <p:nvPr/>
        </p:nvSpPr>
        <p:spPr>
          <a:xfrm>
            <a:off x="5968621" y="3552735"/>
            <a:ext cx="268886" cy="2837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2F87518-54B5-4363-9BB3-C958325EF09E}"/>
              </a:ext>
            </a:extLst>
          </p:cNvPr>
          <p:cNvSpPr/>
          <p:nvPr/>
        </p:nvSpPr>
        <p:spPr>
          <a:xfrm>
            <a:off x="5701330" y="3776027"/>
            <a:ext cx="803467" cy="895785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2089A1-D4E9-46B9-9E9B-ADC6FCE99A64}"/>
              </a:ext>
            </a:extLst>
          </p:cNvPr>
          <p:cNvSpPr/>
          <p:nvPr/>
        </p:nvSpPr>
        <p:spPr>
          <a:xfrm>
            <a:off x="6123775" y="198530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FFBD6C-CF32-49D3-A44D-4D217DB89F36}"/>
              </a:ext>
            </a:extLst>
          </p:cNvPr>
          <p:cNvSpPr/>
          <p:nvPr/>
        </p:nvSpPr>
        <p:spPr>
          <a:xfrm>
            <a:off x="6332274" y="174569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C9D00F-D174-4226-B809-259F25539D7C}"/>
              </a:ext>
            </a:extLst>
          </p:cNvPr>
          <p:cNvSpPr/>
          <p:nvPr/>
        </p:nvSpPr>
        <p:spPr>
          <a:xfrm>
            <a:off x="6553826" y="154453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98B32FF-2620-480A-8395-257D788C58C5}"/>
              </a:ext>
            </a:extLst>
          </p:cNvPr>
          <p:cNvSpPr/>
          <p:nvPr/>
        </p:nvSpPr>
        <p:spPr>
          <a:xfrm>
            <a:off x="6822712" y="1405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2E7337-F370-424D-A292-B60AF2F4CAD7}"/>
              </a:ext>
            </a:extLst>
          </p:cNvPr>
          <p:cNvSpPr/>
          <p:nvPr/>
        </p:nvSpPr>
        <p:spPr>
          <a:xfrm>
            <a:off x="7130219" y="133317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E68C15-C198-41E3-9E1D-19B781303134}"/>
              </a:ext>
            </a:extLst>
          </p:cNvPr>
          <p:cNvSpPr/>
          <p:nvPr/>
        </p:nvSpPr>
        <p:spPr>
          <a:xfrm>
            <a:off x="7437726" y="131748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EDB2397-5132-4E88-8642-DCBCFD703EFC}"/>
              </a:ext>
            </a:extLst>
          </p:cNvPr>
          <p:cNvSpPr/>
          <p:nvPr/>
        </p:nvSpPr>
        <p:spPr>
          <a:xfrm>
            <a:off x="7737058" y="134802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E46D9-F470-402A-AC87-FBBB81F393BD}"/>
              </a:ext>
            </a:extLst>
          </p:cNvPr>
          <p:cNvSpPr/>
          <p:nvPr/>
        </p:nvSpPr>
        <p:spPr>
          <a:xfrm>
            <a:off x="8022778" y="146488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504D28-8380-4C0C-B43C-A1FED161EB71}"/>
              </a:ext>
            </a:extLst>
          </p:cNvPr>
          <p:cNvSpPr/>
          <p:nvPr/>
        </p:nvSpPr>
        <p:spPr>
          <a:xfrm>
            <a:off x="8308498" y="163174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1E2F75-5009-4219-AEB2-5AA35AE13019}"/>
              </a:ext>
            </a:extLst>
          </p:cNvPr>
          <p:cNvSpPr/>
          <p:nvPr/>
        </p:nvSpPr>
        <p:spPr>
          <a:xfrm>
            <a:off x="8516997" y="18575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53CDCD-A35A-404E-8C8F-E33A174FADF7}"/>
              </a:ext>
            </a:extLst>
          </p:cNvPr>
          <p:cNvSpPr/>
          <p:nvPr/>
        </p:nvSpPr>
        <p:spPr>
          <a:xfrm>
            <a:off x="8699968" y="2130456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CA44C2-95C8-4A62-A84D-27A879E06270}"/>
              </a:ext>
            </a:extLst>
          </p:cNvPr>
          <p:cNvSpPr/>
          <p:nvPr/>
        </p:nvSpPr>
        <p:spPr>
          <a:xfrm>
            <a:off x="8788158" y="242947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581616F-5B96-4E69-A489-F45A29C0CE6A}"/>
              </a:ext>
            </a:extLst>
          </p:cNvPr>
          <p:cNvSpPr/>
          <p:nvPr/>
        </p:nvSpPr>
        <p:spPr>
          <a:xfrm>
            <a:off x="8801806" y="27704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F19536-ECEE-4004-BE28-54982C6E702E}"/>
              </a:ext>
            </a:extLst>
          </p:cNvPr>
          <p:cNvSpPr/>
          <p:nvPr/>
        </p:nvSpPr>
        <p:spPr>
          <a:xfrm>
            <a:off x="8801806" y="3126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E0F1A9A-AEEA-42BD-97DC-01130498E1B9}"/>
              </a:ext>
            </a:extLst>
          </p:cNvPr>
          <p:cNvSpPr/>
          <p:nvPr/>
        </p:nvSpPr>
        <p:spPr>
          <a:xfrm>
            <a:off x="8750887" y="34430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F936C-E8E3-4FC3-993B-D13965DCC1E0}"/>
              </a:ext>
            </a:extLst>
          </p:cNvPr>
          <p:cNvSpPr/>
          <p:nvPr/>
        </p:nvSpPr>
        <p:spPr>
          <a:xfrm>
            <a:off x="8667363" y="377254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27D558-062E-4A45-97B9-4F1728A70E76}"/>
              </a:ext>
            </a:extLst>
          </p:cNvPr>
          <p:cNvSpPr/>
          <p:nvPr/>
        </p:nvSpPr>
        <p:spPr>
          <a:xfrm>
            <a:off x="8530119" y="40715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57128BA-08DD-4672-9B55-6BA10F47EB9B}"/>
              </a:ext>
            </a:extLst>
          </p:cNvPr>
          <p:cNvSpPr/>
          <p:nvPr/>
        </p:nvSpPr>
        <p:spPr>
          <a:xfrm>
            <a:off x="8344757" y="435529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6EDFFBD-12DB-4EA8-8DCE-69F27F2BEC26}"/>
              </a:ext>
            </a:extLst>
          </p:cNvPr>
          <p:cNvSpPr/>
          <p:nvPr/>
        </p:nvSpPr>
        <p:spPr>
          <a:xfrm>
            <a:off x="8122124" y="46116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1CFE9B2-678D-4D38-8E3D-A50BDAFCA73E}"/>
              </a:ext>
            </a:extLst>
          </p:cNvPr>
          <p:cNvSpPr/>
          <p:nvPr/>
        </p:nvSpPr>
        <p:spPr>
          <a:xfrm>
            <a:off x="7885843" y="48550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F7F4975-CABC-464D-833B-02D8FF1B40BA}"/>
              </a:ext>
            </a:extLst>
          </p:cNvPr>
          <p:cNvSpPr/>
          <p:nvPr/>
        </p:nvSpPr>
        <p:spPr>
          <a:xfrm>
            <a:off x="7637845" y="506276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A3F5A7-A8BF-4369-8F49-F3D0F8978BCF}"/>
              </a:ext>
            </a:extLst>
          </p:cNvPr>
          <p:cNvSpPr/>
          <p:nvPr/>
        </p:nvSpPr>
        <p:spPr>
          <a:xfrm>
            <a:off x="7368959" y="531595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FF163BD-D8D8-4D42-814F-CFA64807E6BC}"/>
              </a:ext>
            </a:extLst>
          </p:cNvPr>
          <p:cNvSpPr/>
          <p:nvPr/>
        </p:nvSpPr>
        <p:spPr>
          <a:xfrm>
            <a:off x="7091598" y="547992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4E83FDC-0198-458D-9951-B6E10E3EEEBA}"/>
              </a:ext>
            </a:extLst>
          </p:cNvPr>
          <p:cNvSpPr/>
          <p:nvPr/>
        </p:nvSpPr>
        <p:spPr>
          <a:xfrm>
            <a:off x="6836007" y="571493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DA314B8-AD6F-4B7E-9D19-98C39A63191C}"/>
              </a:ext>
            </a:extLst>
          </p:cNvPr>
          <p:cNvSpPr/>
          <p:nvPr/>
        </p:nvSpPr>
        <p:spPr>
          <a:xfrm>
            <a:off x="6566570" y="594078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2BBC73-CE34-490E-82F3-20C90ECED028}"/>
              </a:ext>
            </a:extLst>
          </p:cNvPr>
          <p:cNvSpPr/>
          <p:nvPr/>
        </p:nvSpPr>
        <p:spPr>
          <a:xfrm>
            <a:off x="6297133" y="619716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C1DCA33-7319-4E1A-BF42-AAC5B6303D40}"/>
              </a:ext>
            </a:extLst>
          </p:cNvPr>
          <p:cNvSpPr/>
          <p:nvPr/>
        </p:nvSpPr>
        <p:spPr>
          <a:xfrm>
            <a:off x="5991943" y="643237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8D0F5BF-0856-406C-8F3F-685A5333737B}"/>
              </a:ext>
            </a:extLst>
          </p:cNvPr>
          <p:cNvSpPr/>
          <p:nvPr/>
        </p:nvSpPr>
        <p:spPr>
          <a:xfrm>
            <a:off x="5718962" y="627065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899EF82-15B8-4014-B691-AB54AD485A2A}"/>
              </a:ext>
            </a:extLst>
          </p:cNvPr>
          <p:cNvSpPr/>
          <p:nvPr/>
        </p:nvSpPr>
        <p:spPr>
          <a:xfrm>
            <a:off x="5460029" y="607153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E441164-8A4B-4EA5-BD03-CAB81222EFB4}"/>
              </a:ext>
            </a:extLst>
          </p:cNvPr>
          <p:cNvSpPr/>
          <p:nvPr/>
        </p:nvSpPr>
        <p:spPr>
          <a:xfrm>
            <a:off x="5186097" y="5849293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372A42E-5DAB-4374-8A31-E2693AB365BB}"/>
              </a:ext>
            </a:extLst>
          </p:cNvPr>
          <p:cNvSpPr/>
          <p:nvPr/>
        </p:nvSpPr>
        <p:spPr>
          <a:xfrm>
            <a:off x="4923859" y="559942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C7BFB68-F1EC-4A9A-B001-538413BEA9EB}"/>
              </a:ext>
            </a:extLst>
          </p:cNvPr>
          <p:cNvSpPr/>
          <p:nvPr/>
        </p:nvSpPr>
        <p:spPr>
          <a:xfrm>
            <a:off x="4662839" y="538178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08E491-BD57-4F3F-90AD-0C667442F861}"/>
              </a:ext>
            </a:extLst>
          </p:cNvPr>
          <p:cNvSpPr/>
          <p:nvPr/>
        </p:nvSpPr>
        <p:spPr>
          <a:xfrm>
            <a:off x="4401819" y="5135514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7FB9849-7F05-476C-8084-D0659FB77E5A}"/>
              </a:ext>
            </a:extLst>
          </p:cNvPr>
          <p:cNvSpPr/>
          <p:nvPr/>
        </p:nvSpPr>
        <p:spPr>
          <a:xfrm>
            <a:off x="4126437" y="491544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1D68F00-A811-4E91-AE47-B00C3C834890}"/>
              </a:ext>
            </a:extLst>
          </p:cNvPr>
          <p:cNvSpPr/>
          <p:nvPr/>
        </p:nvSpPr>
        <p:spPr>
          <a:xfrm>
            <a:off x="3902503" y="466866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C72CAD0-2732-4312-9400-25F176A46E38}"/>
              </a:ext>
            </a:extLst>
          </p:cNvPr>
          <p:cNvSpPr/>
          <p:nvPr/>
        </p:nvSpPr>
        <p:spPr>
          <a:xfrm>
            <a:off x="3669100" y="441723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75BC71-952C-4C0F-85F2-30E8B59A7E21}"/>
              </a:ext>
            </a:extLst>
          </p:cNvPr>
          <p:cNvSpPr/>
          <p:nvPr/>
        </p:nvSpPr>
        <p:spPr>
          <a:xfrm>
            <a:off x="3463571" y="415996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0FCEC1F-E314-4111-B4D8-C36A75106E97}"/>
              </a:ext>
            </a:extLst>
          </p:cNvPr>
          <p:cNvSpPr/>
          <p:nvPr/>
        </p:nvSpPr>
        <p:spPr>
          <a:xfrm>
            <a:off x="3306946" y="3863147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01C27B5-6E56-4C31-BD4D-12D79356A7BE}"/>
              </a:ext>
            </a:extLst>
          </p:cNvPr>
          <p:cNvSpPr/>
          <p:nvPr/>
        </p:nvSpPr>
        <p:spPr>
          <a:xfrm>
            <a:off x="3182122" y="355850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3A00BF-DBEE-457D-B773-904F885AAB5A}"/>
              </a:ext>
            </a:extLst>
          </p:cNvPr>
          <p:cNvSpPr/>
          <p:nvPr/>
        </p:nvSpPr>
        <p:spPr>
          <a:xfrm>
            <a:off x="3121308" y="323964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2C591E0-965D-467B-9FF0-0FB823566067}"/>
              </a:ext>
            </a:extLst>
          </p:cNvPr>
          <p:cNvSpPr/>
          <p:nvPr/>
        </p:nvSpPr>
        <p:spPr>
          <a:xfrm>
            <a:off x="3068191" y="2927944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BF9BFFE-A3AF-4A5B-B39A-65F0B17F8615}"/>
              </a:ext>
            </a:extLst>
          </p:cNvPr>
          <p:cNvSpPr/>
          <p:nvPr/>
        </p:nvSpPr>
        <p:spPr>
          <a:xfrm>
            <a:off x="3068191" y="262330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DBDC070-E05D-4339-B9A4-32C6CD204C56}"/>
              </a:ext>
            </a:extLst>
          </p:cNvPr>
          <p:cNvSpPr/>
          <p:nvPr/>
        </p:nvSpPr>
        <p:spPr>
          <a:xfrm>
            <a:off x="3119154" y="23040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C925534-F3F5-422F-B56C-3343BD633D25}"/>
              </a:ext>
            </a:extLst>
          </p:cNvPr>
          <p:cNvSpPr/>
          <p:nvPr/>
        </p:nvSpPr>
        <p:spPr>
          <a:xfrm>
            <a:off x="3233868" y="2018355"/>
            <a:ext cx="268886" cy="28372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C4C1B6-CB74-4B16-891E-56E6D7C63653}"/>
              </a:ext>
            </a:extLst>
          </p:cNvPr>
          <p:cNvSpPr/>
          <p:nvPr/>
        </p:nvSpPr>
        <p:spPr>
          <a:xfrm>
            <a:off x="3436387" y="1781251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CBF9760-8151-4A7A-B02C-89FA9835CDC4}"/>
              </a:ext>
            </a:extLst>
          </p:cNvPr>
          <p:cNvSpPr/>
          <p:nvPr/>
        </p:nvSpPr>
        <p:spPr>
          <a:xfrm>
            <a:off x="3646976" y="1581090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00D927CB-F579-4AE0-82F5-EC4E6A92E479}"/>
              </a:ext>
            </a:extLst>
          </p:cNvPr>
          <p:cNvSpPr/>
          <p:nvPr/>
        </p:nvSpPr>
        <p:spPr>
          <a:xfrm>
            <a:off x="3916027" y="1412566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A252B4A-3D6F-4FEE-B3BF-5C52678796FE}"/>
              </a:ext>
            </a:extLst>
          </p:cNvPr>
          <p:cNvSpPr/>
          <p:nvPr/>
        </p:nvSpPr>
        <p:spPr>
          <a:xfrm>
            <a:off x="4193055" y="135159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56773CD-4DA8-4D32-B582-4EA20EADE4DB}"/>
              </a:ext>
            </a:extLst>
          </p:cNvPr>
          <p:cNvSpPr/>
          <p:nvPr/>
        </p:nvSpPr>
        <p:spPr>
          <a:xfrm>
            <a:off x="4484047" y="1326115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8F98D0-627A-4539-8BE2-080FB36475D2}"/>
              </a:ext>
            </a:extLst>
          </p:cNvPr>
          <p:cNvSpPr/>
          <p:nvPr/>
        </p:nvSpPr>
        <p:spPr>
          <a:xfrm>
            <a:off x="4781337" y="133317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09D3BA9-F3C2-46DA-B29B-D67A29EAF409}"/>
              </a:ext>
            </a:extLst>
          </p:cNvPr>
          <p:cNvSpPr/>
          <p:nvPr/>
        </p:nvSpPr>
        <p:spPr>
          <a:xfrm>
            <a:off x="5073818" y="139792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3726CF7-168F-4536-891F-554F5B69BAF9}"/>
              </a:ext>
            </a:extLst>
          </p:cNvPr>
          <p:cNvSpPr/>
          <p:nvPr/>
        </p:nvSpPr>
        <p:spPr>
          <a:xfrm>
            <a:off x="5362507" y="1508918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9100E582-8D6F-4021-BE0E-393D54730B64}"/>
              </a:ext>
            </a:extLst>
          </p:cNvPr>
          <p:cNvSpPr/>
          <p:nvPr/>
        </p:nvSpPr>
        <p:spPr>
          <a:xfrm>
            <a:off x="5613790" y="1705372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A88E33E-AB6C-4E2B-9E72-30A0F59EED98}"/>
              </a:ext>
            </a:extLst>
          </p:cNvPr>
          <p:cNvSpPr/>
          <p:nvPr/>
        </p:nvSpPr>
        <p:spPr>
          <a:xfrm>
            <a:off x="5810061" y="1942119"/>
            <a:ext cx="268886" cy="2837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19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/>
              <a:t>Intenciones del Sumo Pontífice</a:t>
            </a:r>
            <a:endParaRPr lang="es-EC" sz="32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84A155-DA6D-44D1-8B41-85A567D3EE20}"/>
              </a:ext>
            </a:extLst>
          </p:cNvPr>
          <p:cNvSpPr/>
          <p:nvPr/>
        </p:nvSpPr>
        <p:spPr>
          <a:xfrm>
            <a:off x="6432331" y="1426779"/>
            <a:ext cx="5612524" cy="418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C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 las intenciones de nuestro Sumo Pontífice Papa Francisco, para ganar las indulgencias concedidas al rezo del Santo Rosario. </a:t>
            </a:r>
            <a:endParaRPr lang="es-E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E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Padre Nuestro, Ave María y Gloria.</a:t>
            </a:r>
            <a:endParaRPr lang="es-E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s-ES" sz="2000" b="1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83900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/>
              <a:t>Oración por las Benditas Almas del Purgatorio</a:t>
            </a:r>
            <a:endParaRPr lang="es-EC" sz="32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139B21-4324-4BB4-915A-99B54E2A12E3}"/>
              </a:ext>
            </a:extLst>
          </p:cNvPr>
          <p:cNvSpPr/>
          <p:nvPr/>
        </p:nvSpPr>
        <p:spPr>
          <a:xfrm>
            <a:off x="6432331" y="1426779"/>
            <a:ext cx="5612524" cy="418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Almas benditas del Purgatorio, quien las pudiera aliviar. Que Dios las saque de pena y las lleve a descansar. </a:t>
            </a:r>
            <a:endParaRPr lang="es-E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E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Padre Nuestro y Ave María. </a:t>
            </a:r>
            <a:endParaRPr lang="es-E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E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Concédeles Señor el descanso eterno, y brille para ellas la luz perpetua, que descansen en paz. Amén. </a:t>
            </a:r>
            <a:endParaRPr lang="es-E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C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C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las almas de los fieles difuntos por la misericordia de Dios descansen en paz. Amén</a:t>
            </a:r>
            <a:endParaRPr lang="es-ES" sz="2000" b="1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0732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/>
              <a:t>Salve</a:t>
            </a:r>
            <a:endParaRPr lang="es-EC" sz="32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139B21-4324-4BB4-915A-99B54E2A12E3}"/>
              </a:ext>
            </a:extLst>
          </p:cNvPr>
          <p:cNvSpPr/>
          <p:nvPr/>
        </p:nvSpPr>
        <p:spPr>
          <a:xfrm>
            <a:off x="6432331" y="1426779"/>
            <a:ext cx="5612524" cy="418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Dios te salve, Reina y Madre, Madre de misericordia, vida, dulzura y esperanza nuestra. Dios te salve a ti clamamos los desterrados hijos de Eva; a ti suspiramos gimiendo y llorando en este valle de lágrimas. ¡</a:t>
            </a:r>
            <a:r>
              <a:rPr lang="es-EC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</a:t>
            </a:r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pues, Señora Abogada Nuestra! Vuelve a nosotros esos tus ojos misericordiosos, y después de este destierro, muéstranos a Jesús, fruto bendito de tu vientre. ¡Oh clemente! ¡Oh piadosa! ¡Oh Dulce y siempre Virgen María! Ruega por nosotros, Santa Madre de Dios, para que seamos dignos de alcanzar las promesas y gracias de Nuestro Señor Jesucristo. Amén. </a:t>
            </a:r>
            <a:endParaRPr lang="es-E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s-ES" sz="2000" b="1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01356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/>
              <a:t>Oración a San José</a:t>
            </a:r>
            <a:endParaRPr lang="es-EC" sz="32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139B21-4324-4BB4-915A-99B54E2A12E3}"/>
              </a:ext>
            </a:extLst>
          </p:cNvPr>
          <p:cNvSpPr/>
          <p:nvPr/>
        </p:nvSpPr>
        <p:spPr>
          <a:xfrm>
            <a:off x="6432331" y="1426779"/>
            <a:ext cx="5612524" cy="418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C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 José, que tu poder se extienda sobre todas nuestras necesidades, tú puedes hacer posible lo que parece imposible. Protege con paternal amor todas nuestras familias e intereses. Amén. </a:t>
            </a:r>
            <a:endParaRPr lang="es-E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E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 José, Padre adoptivo de Nuestro Señor Jesucristo y verdadero esposo de la Santísima Virgen María, ruega por nosotros y por los agonizantes de este día. Amén. </a:t>
            </a:r>
            <a:endParaRPr lang="es-E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E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 José, varón prudente y justo, intercede por nosotros ante el Santo de los Santos, la Trinidad Santísima. Amén</a:t>
            </a:r>
            <a:r>
              <a:rPr lang="es-EC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s-ES" sz="2000" b="1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8971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/>
              <a:t>Oración a San Miguel de Arcángel</a:t>
            </a:r>
            <a:endParaRPr lang="es-EC" sz="32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139B21-4324-4BB4-915A-99B54E2A12E3}"/>
              </a:ext>
            </a:extLst>
          </p:cNvPr>
          <p:cNvSpPr/>
          <p:nvPr/>
        </p:nvSpPr>
        <p:spPr>
          <a:xfrm>
            <a:off x="6432331" y="1426779"/>
            <a:ext cx="5612524" cy="418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 Miguel Arcángel defiéndenos en la pelea. Sé nuestro amparo contra la maldad y las asechanzas del demonio. ¡Reprímele Oh Dios como rendidamente te lo suplicamos! Y tú, oh príncipe de las Milicias Celestiales, armado del Poder Divino, precipita al infierno a Satanás y a todos los espíritus malignos que para la perdición de las almas, vagan por el mundo. Amén. </a:t>
            </a:r>
            <a:endParaRPr lang="es-E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E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C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 Miguel Arcángel, con tu luz ilumínanos; San Miguel Arcángel, con tus alas protégenos; San Miguel Arcángel, con tu espada defiéndenos. Amén</a:t>
            </a:r>
            <a:r>
              <a:rPr lang="es-EC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s-E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154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/>
              <a:t>Ángel de la Guardia</a:t>
            </a:r>
            <a:endParaRPr lang="es-EC" sz="32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139B21-4324-4BB4-915A-99B54E2A12E3}"/>
              </a:ext>
            </a:extLst>
          </p:cNvPr>
          <p:cNvSpPr/>
          <p:nvPr/>
        </p:nvSpPr>
        <p:spPr>
          <a:xfrm>
            <a:off x="6385035" y="1478017"/>
            <a:ext cx="5612524" cy="418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C" sz="2500" b="1" dirty="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Santo Ángel de mi guarda, mi Dulce Compañía, no me desampares ni de noche ni de día, hasta que me pongas en paz y alegría, con todos los santos, Jesús, José y María a quienes doy el corazón y el alma mía. Amén.</a:t>
            </a:r>
            <a:r>
              <a:rPr lang="es-EC" sz="25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s-ES" sz="25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s-E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916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3200" b="1" dirty="0"/>
              <a:t>Contigo Voy Virgen Pura</a:t>
            </a:r>
            <a:endParaRPr lang="es-EC" sz="32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139B21-4324-4BB4-915A-99B54E2A12E3}"/>
              </a:ext>
            </a:extLst>
          </p:cNvPr>
          <p:cNvSpPr/>
          <p:nvPr/>
        </p:nvSpPr>
        <p:spPr>
          <a:xfrm>
            <a:off x="6385035" y="1478017"/>
            <a:ext cx="5612524" cy="418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2400" b="1" dirty="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Contigo voy Virgen pura y en tu poder voy confiado, pues yendo de ti amparado mi alma volverá segura. Dulce Madre, no te alejes, tu vista de nosotros no apartes; ven con nosotros a todas partes y solos nunca nos dejes, y ya que nos amas tanto como verdadera Madre, haz que nos bendiga el Padre, el Hijo y el Espíritu Santo. Amén</a:t>
            </a:r>
            <a:r>
              <a:rPr lang="es-EC" sz="2000" b="1" dirty="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es-ES" sz="2000" b="1" dirty="0">
              <a:solidFill>
                <a:schemeClr val="bg1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algn="just"/>
            <a:endParaRPr lang="es-E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870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303D22-518D-4AF1-BCBE-4798CD73AF73}"/>
              </a:ext>
            </a:extLst>
          </p:cNvPr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endParaRPr lang="es-ES" sz="2400" b="1"/>
          </a:p>
          <a:p>
            <a:pPr algn="ctr"/>
            <a:r>
              <a:rPr lang="es-ES" sz="2400" b="1"/>
              <a:t>El rosario de María nos libre de todo mal, alabemos noche y día a la Reina Celestial.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  <a:p>
            <a:pPr algn="ctr"/>
            <a:r>
              <a:rPr lang="es-ES" sz="2400" b="1"/>
              <a:t> </a:t>
            </a:r>
            <a:endParaRPr lang="es-EC" sz="2400" b="1"/>
          </a:p>
        </p:txBody>
      </p:sp>
      <p:pic>
        <p:nvPicPr>
          <p:cNvPr id="65" name="Imagen 6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1819F45-1720-4FA1-B1B7-3822DC4C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3" y="1265428"/>
            <a:ext cx="3047061" cy="101767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B584239-F395-4F4D-81BE-C6CF64E4AFA3}"/>
              </a:ext>
            </a:extLst>
          </p:cNvPr>
          <p:cNvSpPr/>
          <p:nvPr/>
        </p:nvSpPr>
        <p:spPr>
          <a:xfrm>
            <a:off x="0" y="-28136"/>
            <a:ext cx="12192000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endParaRPr lang="es-EC" sz="3200" dirty="0"/>
          </a:p>
          <a:p>
            <a:pPr algn="ctr"/>
            <a:r>
              <a:rPr lang="es-EC" sz="3200" b="1" dirty="0"/>
              <a:t>NOVENA EN HONOR A SAN JOSÉ</a:t>
            </a:r>
          </a:p>
          <a:p>
            <a:pPr algn="ctr"/>
            <a:r>
              <a:rPr lang="es-EC" sz="3200" b="1" dirty="0"/>
              <a:t>(SEGUNDO DÍA)</a:t>
            </a:r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  <a:p>
            <a:pPr algn="ctr"/>
            <a:r>
              <a:rPr lang="es-ES" sz="2400" b="1" dirty="0"/>
              <a:t> 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3823915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2129</Words>
  <Application>Microsoft Office PowerPoint</Application>
  <PresentationFormat>Panorámica</PresentationFormat>
  <Paragraphs>581</Paragraphs>
  <Slides>104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104</vt:i4>
      </vt:variant>
    </vt:vector>
  </HeadingPairs>
  <TitlesOfParts>
    <vt:vector size="10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Fabrizzio Alexander Ontaneda Valverde</dc:creator>
  <cp:lastModifiedBy>Fabrizzio Alexander Ontaneda Valverde</cp:lastModifiedBy>
  <cp:revision>14</cp:revision>
  <dcterms:created xsi:type="dcterms:W3CDTF">2021-04-21T02:40:56Z</dcterms:created>
  <dcterms:modified xsi:type="dcterms:W3CDTF">2021-07-30T17:51:54Z</dcterms:modified>
</cp:coreProperties>
</file>