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24/09/22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Fryda Orellana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24/09/2022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/>
              <a:t>x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A familiarizarnos cocn el lenguaje de programación, utilizar los tipos de datos principales como números, cadenas de caracteres y valores booleanos.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Me pareció interesante que como se le pueden agregar comentarios al código y que también se puede hacer el uso de funciones básicas. 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Todo quedó claro.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136</Words>
  <Application>Microsoft Macintosh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Fryda Orellana</cp:lastModifiedBy>
  <cp:revision>2</cp:revision>
  <dcterms:created xsi:type="dcterms:W3CDTF">2022-06-15T21:33:47Z</dcterms:created>
  <dcterms:modified xsi:type="dcterms:W3CDTF">2022-09-25T01:34:09Z</dcterms:modified>
</cp:coreProperties>
</file>