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15/09/22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15/09/22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15/09/22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15/09/22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15/09/22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15/09/22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15/09/22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Fryda Orellana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532639" y="1090271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15/09/2022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34098" y="486047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400" dirty="0">
                <a:solidFill>
                  <a:schemeClr val="tx1"/>
                </a:solidFill>
              </a:rPr>
              <a:t>Se aprendió que una solución ineficiente  puede ser correcta, reducir el número de pruebas que fallan no mejora el hecho que la solución sea correcta y que una solución elegante maximiza la efectividad y la simplicidad al mismo tiempo.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Me pareció interesante que cuadno hay muchos datos repetidos, estos pueden ser comprimidos para que ocupen menos espacio. 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Todo quedó claro.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147</Words>
  <Application>Microsoft Macintosh PowerPoint</Application>
  <PresentationFormat>Panorámica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Fryda Orellana</cp:lastModifiedBy>
  <cp:revision>2</cp:revision>
  <dcterms:created xsi:type="dcterms:W3CDTF">2022-06-15T21:33:47Z</dcterms:created>
  <dcterms:modified xsi:type="dcterms:W3CDTF">2022-09-16T00:38:20Z</dcterms:modified>
</cp:coreProperties>
</file>