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27/08/22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Fryda Orellana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27/08/2022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Aprendimos acerca de la descomposición, que consta en descomponer un problema en partes mas sencillas, para poder facilitar la solución del mismo. 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El reconocimiento y exploración de patrones son la clave para la solución de problemas.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Todo quedó claro.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129</Words>
  <Application>Microsoft Macintosh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Fryda Orellana</cp:lastModifiedBy>
  <cp:revision>3</cp:revision>
  <dcterms:created xsi:type="dcterms:W3CDTF">2022-06-15T21:33:47Z</dcterms:created>
  <dcterms:modified xsi:type="dcterms:W3CDTF">2022-08-28T01:54:29Z</dcterms:modified>
</cp:coreProperties>
</file>