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5" autoAdjust="0"/>
    <p:restoredTop sz="94660"/>
  </p:normalViewPr>
  <p:slideViewPr>
    <p:cSldViewPr snapToGrid="0">
      <p:cViewPr>
        <p:scale>
          <a:sx n="85" d="100"/>
          <a:sy n="8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Fryda Orellana-1024822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8/10/2022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>
              <a:solidFill>
                <a:schemeClr val="tx1"/>
              </a:solidFill>
            </a:endParaRPr>
          </a:p>
          <a:p>
            <a:pPr algn="ctr"/>
            <a:r>
              <a:rPr lang="es-GT" dirty="0">
                <a:solidFill>
                  <a:schemeClr val="tx1"/>
                </a:solidFill>
              </a:rPr>
              <a:t>Se aprendió a analizar como el contexto puede controlar el acceso a la información y  que se pueden aplicar módulos que puedan integrar un programa complejo.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>
                <a:solidFill>
                  <a:schemeClr val="tx1"/>
                </a:solidFill>
              </a:rPr>
              <a:t>Que la separación de un código es importante.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Todo quedó claro.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124</Words>
  <Application>Microsoft Macintosh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Fryda Orellana</cp:lastModifiedBy>
  <cp:revision>2</cp:revision>
  <dcterms:created xsi:type="dcterms:W3CDTF">2022-06-15T21:33:47Z</dcterms:created>
  <dcterms:modified xsi:type="dcterms:W3CDTF">2022-10-09T00:19:41Z</dcterms:modified>
</cp:coreProperties>
</file>