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21/10/22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Fryda Orellana-1024822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21/10/2022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Se aprendió a declarar e implementar vectores; conocer operadores con vectores y a concoer vectores paralelos.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Como se le puede asignar valores a los elementos, que existen vectores unidimensionales y que hay operadores con vectores. 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>
                <a:solidFill>
                  <a:schemeClr val="tx1"/>
                </a:solidFill>
              </a:rPr>
              <a:t>Todo quedó claro.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127</Words>
  <Application>Microsoft Macintosh PowerPoint</Application>
  <PresentationFormat>Panorámica</PresentationFormat>
  <Paragraphs>42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Fryda Orellana</cp:lastModifiedBy>
  <cp:revision>2</cp:revision>
  <dcterms:created xsi:type="dcterms:W3CDTF">2022-06-15T21:33:47Z</dcterms:created>
  <dcterms:modified xsi:type="dcterms:W3CDTF">2022-10-21T22:59:45Z</dcterms:modified>
</cp:coreProperties>
</file>