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3" r:id="rId5"/>
    <p:sldId id="269" r:id="rId6"/>
    <p:sldId id="258" r:id="rId7"/>
    <p:sldId id="264" r:id="rId8"/>
    <p:sldId id="270" r:id="rId9"/>
    <p:sldId id="259" r:id="rId10"/>
    <p:sldId id="266" r:id="rId11"/>
    <p:sldId id="272" r:id="rId12"/>
    <p:sldId id="273" r:id="rId13"/>
    <p:sldId id="277" r:id="rId14"/>
    <p:sldId id="261" r:id="rId15"/>
    <p:sldId id="268" r:id="rId16"/>
    <p:sldId id="262" r:id="rId17"/>
    <p:sldId id="26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A"/>
  <c:chart>
    <c:plotArea>
      <c:layout/>
      <c:lineChart>
        <c:grouping val="standard"/>
        <c:ser>
          <c:idx val="0"/>
          <c:order val="0"/>
          <c:tx>
            <c:strRef>
              <c:f>Feuil1!$B$1</c:f>
              <c:strCache>
                <c:ptCount val="1"/>
                <c:pt idx="0">
                  <c:v>MyCommander</c:v>
                </c:pt>
              </c:strCache>
            </c:strRef>
          </c:tx>
          <c:marker>
            <c:symbol val="none"/>
          </c:marker>
          <c:val>
            <c:numRef>
              <c:f>Feuil1!$B$2:$B$16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BalancedCommander</c:v>
                </c:pt>
              </c:strCache>
            </c:strRef>
          </c:tx>
          <c:marker>
            <c:symbol val="none"/>
          </c:marker>
          <c:val>
            <c:numRef>
              <c:f>Feuil1!$C$2:$C$16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4</c:v>
                </c:pt>
              </c:numCache>
            </c:numRef>
          </c:val>
        </c:ser>
        <c:marker val="1"/>
        <c:axId val="101787520"/>
        <c:axId val="101789056"/>
      </c:lineChart>
      <c:catAx>
        <c:axId val="101787520"/>
        <c:scaling>
          <c:orientation val="minMax"/>
        </c:scaling>
        <c:axPos val="b"/>
        <c:tickLblPos val="nextTo"/>
        <c:crossAx val="101789056"/>
        <c:crosses val="autoZero"/>
        <c:auto val="1"/>
        <c:lblAlgn val="ctr"/>
        <c:lblOffset val="100"/>
      </c:catAx>
      <c:valAx>
        <c:axId val="101789056"/>
        <c:scaling>
          <c:orientation val="minMax"/>
        </c:scaling>
        <c:axPos val="l"/>
        <c:majorGridlines/>
        <c:numFmt formatCode="General" sourceLinked="1"/>
        <c:tickLblPos val="nextTo"/>
        <c:crossAx val="1017875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A"/>
  <c:chart>
    <c:plotArea>
      <c:layout/>
      <c:lineChart>
        <c:grouping val="standard"/>
        <c:ser>
          <c:idx val="0"/>
          <c:order val="0"/>
          <c:tx>
            <c:strRef>
              <c:f>Feuil1!$B$17</c:f>
              <c:strCache>
                <c:ptCount val="1"/>
                <c:pt idx="0">
                  <c:v>MyCommander</c:v>
                </c:pt>
              </c:strCache>
            </c:strRef>
          </c:tx>
          <c:marker>
            <c:symbol val="none"/>
          </c:marker>
          <c:val>
            <c:numRef>
              <c:f>Feuil1!$B$18:$B$32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Feuil1!$C$17</c:f>
              <c:strCache>
                <c:ptCount val="1"/>
                <c:pt idx="0">
                  <c:v>RandomCommander</c:v>
                </c:pt>
              </c:strCache>
            </c:strRef>
          </c:tx>
          <c:marker>
            <c:symbol val="none"/>
          </c:marker>
          <c:val>
            <c:numRef>
              <c:f>Feuil1!$C$18:$C$32</c:f>
              <c:numCache>
                <c:formatCode>General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marker val="1"/>
        <c:axId val="91420544"/>
        <c:axId val="92879488"/>
      </c:lineChart>
      <c:catAx>
        <c:axId val="91420544"/>
        <c:scaling>
          <c:orientation val="minMax"/>
        </c:scaling>
        <c:axPos val="b"/>
        <c:tickLblPos val="nextTo"/>
        <c:crossAx val="92879488"/>
        <c:crosses val="autoZero"/>
        <c:auto val="1"/>
        <c:lblAlgn val="ctr"/>
        <c:lblOffset val="100"/>
      </c:catAx>
      <c:valAx>
        <c:axId val="92879488"/>
        <c:scaling>
          <c:orientation val="minMax"/>
        </c:scaling>
        <c:axPos val="l"/>
        <c:majorGridlines/>
        <c:numFmt formatCode="General" sourceLinked="1"/>
        <c:tickLblPos val="nextTo"/>
        <c:crossAx val="914205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A"/>
  <c:chart>
    <c:plotArea>
      <c:layout/>
      <c:lineChart>
        <c:grouping val="standard"/>
        <c:ser>
          <c:idx val="0"/>
          <c:order val="0"/>
          <c:tx>
            <c:strRef>
              <c:f>Feuil1!$B$34</c:f>
              <c:strCache>
                <c:ptCount val="1"/>
                <c:pt idx="0">
                  <c:v>MyCommander</c:v>
                </c:pt>
              </c:strCache>
            </c:strRef>
          </c:tx>
          <c:marker>
            <c:symbol val="none"/>
          </c:marker>
          <c:val>
            <c:numRef>
              <c:f>Feuil1!$B$35:$B$49</c:f>
              <c:numCache>
                <c:formatCode>General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Feuil1!$C$34</c:f>
              <c:strCache>
                <c:ptCount val="1"/>
                <c:pt idx="0">
                  <c:v>Terminator</c:v>
                </c:pt>
              </c:strCache>
            </c:strRef>
          </c:tx>
          <c:marker>
            <c:symbol val="none"/>
          </c:marker>
          <c:val>
            <c:numRef>
              <c:f>Feuil1!$C$35:$C$49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marker val="1"/>
        <c:axId val="88010112"/>
        <c:axId val="88733184"/>
      </c:lineChart>
      <c:catAx>
        <c:axId val="88010112"/>
        <c:scaling>
          <c:orientation val="minMax"/>
        </c:scaling>
        <c:axPos val="b"/>
        <c:tickLblPos val="nextTo"/>
        <c:crossAx val="88733184"/>
        <c:crosses val="autoZero"/>
        <c:auto val="1"/>
        <c:lblAlgn val="ctr"/>
        <c:lblOffset val="100"/>
      </c:catAx>
      <c:valAx>
        <c:axId val="88733184"/>
        <c:scaling>
          <c:orientation val="minMax"/>
        </c:scaling>
        <c:axPos val="l"/>
        <c:majorGridlines/>
        <c:numFmt formatCode="General" sourceLinked="1"/>
        <c:tickLblPos val="nextTo"/>
        <c:crossAx val="880101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11/04/2013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085184"/>
            <a:ext cx="6858000" cy="648072"/>
          </a:xfrm>
        </p:spPr>
        <p:txBody>
          <a:bodyPr>
            <a:normAutofit fontScale="70000" lnSpcReduction="20000"/>
          </a:bodyPr>
          <a:lstStyle/>
          <a:p>
            <a:r>
              <a:rPr lang="en-CA" sz="3200" dirty="0" smtClean="0">
                <a:solidFill>
                  <a:schemeClr val="tx1"/>
                </a:solidFill>
              </a:rPr>
              <a:t>Capture du </a:t>
            </a:r>
            <a:r>
              <a:rPr lang="en-CA" sz="3200" dirty="0" err="1" smtClean="0">
                <a:solidFill>
                  <a:schemeClr val="tx1"/>
                </a:solidFill>
              </a:rPr>
              <a:t>drapeau</a:t>
            </a:r>
            <a:endParaRPr lang="en-CA" sz="3200" dirty="0" smtClean="0">
              <a:solidFill>
                <a:schemeClr val="tx1"/>
              </a:solidFill>
            </a:endParaRPr>
          </a:p>
          <a:p>
            <a:r>
              <a:rPr lang="en-CA" dirty="0" err="1" smtClean="0">
                <a:solidFill>
                  <a:schemeClr val="tx1"/>
                </a:solidFill>
              </a:rPr>
              <a:t>Félix</a:t>
            </a:r>
            <a:r>
              <a:rPr lang="en-CA" dirty="0" smtClean="0">
                <a:solidFill>
                  <a:schemeClr val="tx1"/>
                </a:solidFill>
              </a:rPr>
              <a:t>-Antoine </a:t>
            </a:r>
            <a:r>
              <a:rPr lang="en-CA" dirty="0" err="1" smtClean="0">
                <a:solidFill>
                  <a:schemeClr val="tx1"/>
                </a:solidFill>
              </a:rPr>
              <a:t>Ouellet</a:t>
            </a:r>
            <a:endParaRPr lang="fr-CA" dirty="0" smtClean="0">
              <a:solidFill>
                <a:schemeClr val="tx1"/>
              </a:solidFill>
            </a:endParaRPr>
          </a:p>
          <a:p>
            <a:endParaRPr lang="fr-CA" dirty="0"/>
          </a:p>
        </p:txBody>
      </p:sp>
      <p:pic>
        <p:nvPicPr>
          <p:cNvPr id="4" name="Picture 6" descr="http://aisandbox.com/wp-content/blogs.dir/3/files/2012/11/CTF_Example_Gam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764704"/>
            <a:ext cx="7344816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Résultats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Résultats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Résultats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Résultats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1925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14"/>
                <a:gridCol w="2054814"/>
                <a:gridCol w="2054814"/>
                <a:gridCol w="205481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Plan +</a:t>
                      </a:r>
                    </a:p>
                    <a:p>
                      <a:r>
                        <a:rPr lang="en-CA" dirty="0" smtClean="0"/>
                        <a:t>Pas </a:t>
                      </a:r>
                      <a:r>
                        <a:rPr lang="en-CA" dirty="0" err="1" smtClean="0"/>
                        <a:t>d’entraînement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Balanced</a:t>
                      </a:r>
                    </a:p>
                    <a:p>
                      <a:r>
                        <a:rPr lang="en-CA" dirty="0" smtClean="0"/>
                        <a:t>Commander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Random</a:t>
                      </a:r>
                    </a:p>
                    <a:p>
                      <a:r>
                        <a:rPr lang="en-CA" dirty="0" smtClean="0"/>
                        <a:t>Commander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Terminator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0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3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0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4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0 - 0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0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2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Espace réservé du contenu 5"/>
          <p:cNvGraphicFramePr>
            <a:graphicFrameLocks/>
          </p:cNvGraphicFramePr>
          <p:nvPr/>
        </p:nvGraphicFramePr>
        <p:xfrm>
          <a:off x="467544" y="3933056"/>
          <a:ext cx="821925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14"/>
                <a:gridCol w="2054814"/>
                <a:gridCol w="2054814"/>
                <a:gridCol w="205481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Plan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 </a:t>
                      </a:r>
                      <a:r>
                        <a:rPr lang="en-CA" dirty="0" err="1" smtClean="0"/>
                        <a:t>d’entraînement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Balanced</a:t>
                      </a:r>
                    </a:p>
                    <a:p>
                      <a:r>
                        <a:rPr lang="en-CA" dirty="0" smtClean="0"/>
                        <a:t>Commander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Random</a:t>
                      </a:r>
                    </a:p>
                    <a:p>
                      <a:r>
                        <a:rPr lang="en-CA" dirty="0" smtClean="0"/>
                        <a:t>Commander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Terminator</a:t>
                      </a:r>
                      <a:endParaRPr lang="fr-CA" dirty="0" smtClean="0"/>
                    </a:p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3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r>
                        <a:rPr lang="en-CA" baseline="0" dirty="0" smtClean="0"/>
                        <a:t> – 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 3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Match 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 –</a:t>
                      </a:r>
                      <a:r>
                        <a:rPr lang="en-CA" baseline="0" dirty="0" smtClean="0"/>
                        <a:t> 0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 – 0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 – 1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b="1" dirty="0" err="1" smtClean="0"/>
              <a:t>Problèmes</a:t>
            </a:r>
            <a:r>
              <a:rPr lang="en-CA" b="1" dirty="0" smtClean="0"/>
              <a:t> </a:t>
            </a:r>
            <a:r>
              <a:rPr lang="en-CA" b="1" dirty="0" err="1" smtClean="0"/>
              <a:t>rencontrés</a:t>
            </a:r>
            <a:endParaRPr lang="en-CA" b="1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SDK immature</a:t>
            </a:r>
          </a:p>
          <a:p>
            <a:pPr lvl="1"/>
            <a:r>
              <a:rPr lang="en-CA" dirty="0" smtClean="0"/>
              <a:t>Agents </a:t>
            </a:r>
            <a:r>
              <a:rPr lang="en-CA" dirty="0" err="1" smtClean="0"/>
              <a:t>tirent</a:t>
            </a:r>
            <a:r>
              <a:rPr lang="en-CA" dirty="0" smtClean="0"/>
              <a:t> au </a:t>
            </a:r>
            <a:r>
              <a:rPr lang="en-CA" dirty="0" err="1" smtClean="0"/>
              <a:t>travers</a:t>
            </a:r>
            <a:r>
              <a:rPr lang="en-CA" dirty="0" smtClean="0"/>
              <a:t> des </a:t>
            </a:r>
            <a:r>
              <a:rPr lang="en-CA" dirty="0" err="1" smtClean="0"/>
              <a:t>murs</a:t>
            </a:r>
            <a:endParaRPr lang="en-CA" dirty="0" smtClean="0"/>
          </a:p>
          <a:p>
            <a:pPr lvl="1"/>
            <a:r>
              <a:rPr lang="en-CA" dirty="0" smtClean="0"/>
              <a:t>Agents </a:t>
            </a:r>
            <a:r>
              <a:rPr lang="en-CA" dirty="0" err="1" smtClean="0"/>
              <a:t>passent</a:t>
            </a:r>
            <a:r>
              <a:rPr lang="en-CA" dirty="0" smtClean="0"/>
              <a:t> au </a:t>
            </a:r>
            <a:r>
              <a:rPr lang="en-CA" dirty="0" err="1" smtClean="0"/>
              <a:t>travers</a:t>
            </a:r>
            <a:r>
              <a:rPr lang="en-CA" dirty="0" smtClean="0"/>
              <a:t> des </a:t>
            </a:r>
            <a:r>
              <a:rPr lang="en-CA" dirty="0" err="1" smtClean="0"/>
              <a:t>murs</a:t>
            </a:r>
            <a:endParaRPr lang="en-CA" dirty="0" smtClean="0"/>
          </a:p>
          <a:p>
            <a:pPr lvl="1"/>
            <a:r>
              <a:rPr lang="en-CA" dirty="0" err="1" smtClean="0"/>
              <a:t>Problèmes</a:t>
            </a:r>
            <a:r>
              <a:rPr lang="en-CA" dirty="0" smtClean="0"/>
              <a:t> au </a:t>
            </a:r>
            <a:r>
              <a:rPr lang="en-CA" dirty="0" err="1" smtClean="0"/>
              <a:t>niveau</a:t>
            </a:r>
            <a:r>
              <a:rPr lang="en-CA" dirty="0" smtClean="0"/>
              <a:t> de la communication avec le </a:t>
            </a:r>
            <a:r>
              <a:rPr lang="en-CA" dirty="0" err="1" smtClean="0"/>
              <a:t>serveur</a:t>
            </a:r>
            <a:endParaRPr lang="en-CA" dirty="0" smtClean="0"/>
          </a:p>
          <a:p>
            <a:pPr lvl="1"/>
            <a:r>
              <a:rPr lang="en-CA" dirty="0" smtClean="0"/>
              <a:t>Etc...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Déboguer</a:t>
            </a:r>
            <a:r>
              <a:rPr lang="en-CA" dirty="0" smtClean="0"/>
              <a:t> un </a:t>
            </a: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optimisé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loin d’être facile...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smtClean="0"/>
              <a:t>Analyse</a:t>
            </a:r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b="1" dirty="0" smtClean="0"/>
              <a:t>Conclusion</a:t>
            </a:r>
            <a:endParaRPr lang="fr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HPA*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</a:t>
            </a:r>
            <a:r>
              <a:rPr lang="en-CA" dirty="0" err="1" smtClean="0"/>
              <a:t>adapté</a:t>
            </a:r>
            <a:r>
              <a:rPr lang="en-CA" dirty="0" smtClean="0"/>
              <a:t> pour un </a:t>
            </a:r>
            <a:r>
              <a:rPr lang="en-CA" dirty="0" err="1" smtClean="0"/>
              <a:t>contexte</a:t>
            </a:r>
            <a:r>
              <a:rPr lang="en-CA" dirty="0" smtClean="0"/>
              <a:t> temps </a:t>
            </a:r>
            <a:r>
              <a:rPr lang="en-CA" dirty="0" err="1" smtClean="0"/>
              <a:t>réel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requiert</a:t>
            </a:r>
            <a:r>
              <a:rPr lang="en-CA" dirty="0" smtClean="0"/>
              <a:t> des techniques </a:t>
            </a:r>
            <a:r>
              <a:rPr lang="en-CA" dirty="0" err="1" smtClean="0"/>
              <a:t>additionnelles</a:t>
            </a:r>
            <a:r>
              <a:rPr lang="en-CA" dirty="0" smtClean="0"/>
              <a:t> pour </a:t>
            </a:r>
            <a:r>
              <a:rPr lang="en-CA" dirty="0" err="1" smtClean="0"/>
              <a:t>donner</a:t>
            </a:r>
            <a:r>
              <a:rPr lang="en-CA" dirty="0" smtClean="0"/>
              <a:t> des </a:t>
            </a:r>
            <a:r>
              <a:rPr lang="en-CA" dirty="0" err="1" smtClean="0"/>
              <a:t>résultats</a:t>
            </a:r>
            <a:r>
              <a:rPr lang="en-CA" dirty="0" smtClean="0"/>
              <a:t> </a:t>
            </a:r>
            <a:r>
              <a:rPr lang="en-CA" dirty="0" err="1" smtClean="0"/>
              <a:t>optimaux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Q-Learning </a:t>
            </a:r>
            <a:r>
              <a:rPr lang="en-CA" dirty="0" err="1" smtClean="0"/>
              <a:t>est</a:t>
            </a:r>
            <a:r>
              <a:rPr lang="en-CA" dirty="0" smtClean="0"/>
              <a:t> un </a:t>
            </a:r>
            <a:r>
              <a:rPr lang="en-CA" dirty="0" err="1" smtClean="0"/>
              <a:t>choix</a:t>
            </a:r>
            <a:r>
              <a:rPr lang="en-CA" dirty="0" smtClean="0"/>
              <a:t> </a:t>
            </a:r>
            <a:r>
              <a:rPr lang="en-CA" dirty="0" err="1" smtClean="0"/>
              <a:t>intéressant</a:t>
            </a:r>
            <a:r>
              <a:rPr lang="en-CA" dirty="0" smtClean="0"/>
              <a:t> pour la </a:t>
            </a:r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r>
              <a:rPr lang="en-CA" dirty="0" smtClean="0"/>
              <a:t>, </a:t>
            </a:r>
            <a:r>
              <a:rPr lang="en-CA" dirty="0" err="1" smtClean="0"/>
              <a:t>mais</a:t>
            </a:r>
            <a:r>
              <a:rPr lang="en-CA" dirty="0" smtClean="0"/>
              <a:t> </a:t>
            </a:r>
            <a:r>
              <a:rPr lang="en-CA" dirty="0" err="1" smtClean="0"/>
              <a:t>demande</a:t>
            </a:r>
            <a:r>
              <a:rPr lang="en-CA" dirty="0" smtClean="0"/>
              <a:t> beaucoup de finesse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err="1" smtClean="0"/>
              <a:t>Planification</a:t>
            </a:r>
            <a:r>
              <a:rPr lang="en-CA" b="1" dirty="0" smtClean="0"/>
              <a:t> de </a:t>
            </a:r>
            <a:r>
              <a:rPr lang="en-CA" b="1" dirty="0" err="1" smtClean="0"/>
              <a:t>trajectoires</a:t>
            </a:r>
            <a:endParaRPr lang="en-CA" b="1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Démo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Analyse</a:t>
            </a:r>
          </a:p>
          <a:p>
            <a:pPr lvl="1"/>
            <a:r>
              <a:rPr lang="en-CA" dirty="0" smtClean="0"/>
              <a:t>Ne </a:t>
            </a:r>
            <a:r>
              <a:rPr lang="en-CA" dirty="0" err="1" smtClean="0"/>
              <a:t>donne</a:t>
            </a:r>
            <a:r>
              <a:rPr lang="en-CA" dirty="0" smtClean="0"/>
              <a:t> pas des </a:t>
            </a:r>
            <a:r>
              <a:rPr lang="en-CA" dirty="0" err="1" smtClean="0"/>
              <a:t>chemins</a:t>
            </a:r>
            <a:r>
              <a:rPr lang="en-CA" dirty="0" smtClean="0"/>
              <a:t> </a:t>
            </a:r>
            <a:r>
              <a:rPr lang="en-CA" dirty="0" err="1" smtClean="0"/>
              <a:t>optimaux</a:t>
            </a:r>
            <a:endParaRPr lang="en-CA" dirty="0" smtClean="0"/>
          </a:p>
          <a:p>
            <a:pPr lvl="2"/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lissage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CA" dirty="0" smtClean="0"/>
              <a:t>Pauses </a:t>
            </a:r>
            <a:r>
              <a:rPr lang="en-CA" dirty="0" err="1" smtClean="0"/>
              <a:t>intermittentes</a:t>
            </a:r>
            <a:endParaRPr lang="en-CA" dirty="0" smtClean="0"/>
          </a:p>
          <a:p>
            <a:pPr lvl="2"/>
            <a:r>
              <a:rPr lang="en-CA" dirty="0" smtClean="0"/>
              <a:t>Communication simple avec le </a:t>
            </a:r>
            <a:r>
              <a:rPr lang="en-CA" dirty="0" err="1" smtClean="0"/>
              <a:t>serveur</a:t>
            </a:r>
            <a:endParaRPr lang="en-CA" dirty="0" smtClean="0"/>
          </a:p>
          <a:p>
            <a:pPr lvl="2"/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avoir</a:t>
            </a:r>
            <a:r>
              <a:rPr lang="en-CA" dirty="0" smtClean="0"/>
              <a:t> du bon...</a:t>
            </a:r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Aucune</a:t>
            </a:r>
            <a:r>
              <a:rPr lang="en-CA" dirty="0" smtClean="0"/>
              <a:t> influence des agents </a:t>
            </a:r>
            <a:r>
              <a:rPr lang="en-CA" dirty="0" err="1" smtClean="0"/>
              <a:t>ennemis</a:t>
            </a:r>
            <a:r>
              <a:rPr lang="en-CA" dirty="0" smtClean="0"/>
              <a:t> </a:t>
            </a:r>
            <a:r>
              <a:rPr lang="en-CA" dirty="0" err="1" smtClean="0"/>
              <a:t>sur</a:t>
            </a:r>
            <a:r>
              <a:rPr lang="en-CA" dirty="0" smtClean="0"/>
              <a:t> le </a:t>
            </a:r>
            <a:r>
              <a:rPr lang="en-CA" dirty="0" err="1" smtClean="0"/>
              <a:t>chemin</a:t>
            </a:r>
            <a:r>
              <a:rPr lang="en-CA" dirty="0" smtClean="0"/>
              <a:t> </a:t>
            </a:r>
            <a:r>
              <a:rPr lang="en-CA" dirty="0" err="1" smtClean="0"/>
              <a:t>trouvé</a:t>
            </a:r>
            <a:endParaRPr lang="en-CA" dirty="0" smtClean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Très</a:t>
            </a:r>
            <a:r>
              <a:rPr lang="en-CA" dirty="0" smtClean="0"/>
              <a:t> pertinent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contexte</a:t>
            </a:r>
            <a:r>
              <a:rPr lang="en-CA" dirty="0" smtClean="0"/>
              <a:t> temps </a:t>
            </a:r>
            <a:r>
              <a:rPr lang="en-CA" dirty="0" err="1" smtClean="0"/>
              <a:t>réel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b="1" dirty="0" err="1" smtClean="0"/>
              <a:t>Planification</a:t>
            </a:r>
            <a:r>
              <a:rPr lang="en-CA" b="1" dirty="0" smtClean="0"/>
              <a:t> </a:t>
            </a:r>
            <a:r>
              <a:rPr lang="en-CA" b="1" dirty="0" err="1" smtClean="0"/>
              <a:t>tactique</a:t>
            </a:r>
            <a:endParaRPr lang="en-CA" b="1" dirty="0" smtClean="0"/>
          </a:p>
          <a:p>
            <a:r>
              <a:rPr lang="en-CA" dirty="0" err="1" smtClean="0"/>
              <a:t>Résultats</a:t>
            </a:r>
            <a:endParaRPr lang="en-CA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Démo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Analyse</a:t>
            </a:r>
          </a:p>
          <a:p>
            <a:pPr lvl="1"/>
            <a:r>
              <a:rPr lang="en-CA" dirty="0" err="1" smtClean="0"/>
              <a:t>Modélisation</a:t>
            </a:r>
            <a:r>
              <a:rPr lang="en-CA" dirty="0" smtClean="0"/>
              <a:t> du </a:t>
            </a:r>
            <a:r>
              <a:rPr lang="en-CA" dirty="0" err="1" smtClean="0"/>
              <a:t>problème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Exploration </a:t>
            </a:r>
            <a:r>
              <a:rPr lang="en-CA" dirty="0" err="1" smtClean="0"/>
              <a:t>vs</a:t>
            </a:r>
            <a:r>
              <a:rPr lang="en-CA" dirty="0" smtClean="0"/>
              <a:t> Exploitation</a:t>
            </a:r>
          </a:p>
          <a:p>
            <a:pPr>
              <a:buNone/>
            </a:pPr>
            <a:endParaRPr lang="en-CA" dirty="0" smtClean="0"/>
          </a:p>
          <a:p>
            <a:pPr lvl="1"/>
            <a:r>
              <a:rPr lang="en-CA" dirty="0" smtClean="0"/>
              <a:t>Point critique : </a:t>
            </a:r>
            <a:r>
              <a:rPr lang="en-CA" dirty="0" err="1" smtClean="0"/>
              <a:t>traduction</a:t>
            </a:r>
            <a:r>
              <a:rPr lang="en-CA" dirty="0" smtClean="0"/>
              <a:t> en actions de bas </a:t>
            </a:r>
            <a:r>
              <a:rPr lang="en-CA" dirty="0" err="1" smtClean="0"/>
              <a:t>niveau</a:t>
            </a:r>
            <a:endParaRPr lang="en-CA" dirty="0" smtClean="0"/>
          </a:p>
          <a:p>
            <a:pPr lvl="2"/>
            <a:r>
              <a:rPr lang="en-CA" dirty="0" err="1" smtClean="0"/>
              <a:t>Trop</a:t>
            </a:r>
            <a:r>
              <a:rPr lang="en-CA" dirty="0" smtClean="0"/>
              <a:t> aggressive?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err="1" smtClean="0"/>
              <a:t>Planification</a:t>
            </a:r>
            <a:r>
              <a:rPr lang="en-CA" dirty="0" smtClean="0"/>
              <a:t> de </a:t>
            </a:r>
            <a:r>
              <a:rPr lang="en-CA" dirty="0" err="1" smtClean="0"/>
              <a:t>trajectoires</a:t>
            </a:r>
            <a:endParaRPr lang="en-CA" dirty="0" smtClean="0"/>
          </a:p>
          <a:p>
            <a:r>
              <a:rPr lang="en-CA" dirty="0" err="1" smtClean="0"/>
              <a:t>Planification</a:t>
            </a:r>
            <a:r>
              <a:rPr lang="en-CA" dirty="0" smtClean="0"/>
              <a:t> </a:t>
            </a:r>
            <a:r>
              <a:rPr lang="en-CA" dirty="0" err="1" smtClean="0"/>
              <a:t>tactique</a:t>
            </a:r>
            <a:endParaRPr lang="en-CA" dirty="0" smtClean="0"/>
          </a:p>
          <a:p>
            <a:r>
              <a:rPr lang="en-CA" b="1" dirty="0" err="1" smtClean="0"/>
              <a:t>Résultats</a:t>
            </a:r>
            <a:endParaRPr lang="en-CA" b="1" dirty="0" smtClean="0"/>
          </a:p>
          <a:p>
            <a:r>
              <a:rPr lang="en-CA" dirty="0" err="1" smtClean="0"/>
              <a:t>Problèmes</a:t>
            </a:r>
            <a:r>
              <a:rPr lang="en-CA" dirty="0" smtClean="0"/>
              <a:t> </a:t>
            </a:r>
            <a:r>
              <a:rPr lang="en-CA" dirty="0" err="1" smtClean="0"/>
              <a:t>rencontrés</a:t>
            </a:r>
            <a:endParaRPr lang="en-CA" dirty="0" smtClean="0"/>
          </a:p>
          <a:p>
            <a:r>
              <a:rPr lang="en-CA" dirty="0" smtClean="0"/>
              <a:t>Conclusion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</TotalTime>
  <Words>295</Words>
  <Application>Microsoft Office PowerPoint</Application>
  <PresentationFormat>Affichage à l'écran 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Origine</vt:lpstr>
      <vt:lpstr>Diapositive 1</vt:lpstr>
      <vt:lpstr>Plan</vt:lpstr>
      <vt:lpstr>Plan</vt:lpstr>
      <vt:lpstr>Planification de trajectoires</vt:lpstr>
      <vt:lpstr>Planification de trajectoires</vt:lpstr>
      <vt:lpstr>Plan</vt:lpstr>
      <vt:lpstr>Planification tactique</vt:lpstr>
      <vt:lpstr>Planification tactique</vt:lpstr>
      <vt:lpstr>Plan</vt:lpstr>
      <vt:lpstr>Résultats</vt:lpstr>
      <vt:lpstr>Résultats</vt:lpstr>
      <vt:lpstr>Résultats</vt:lpstr>
      <vt:lpstr>Résultats</vt:lpstr>
      <vt:lpstr>Plan</vt:lpstr>
      <vt:lpstr>Problèmes rencontrés</vt:lpstr>
      <vt:lpstr>Plan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Felix</dc:creator>
  <cp:lastModifiedBy>Felix</cp:lastModifiedBy>
  <cp:revision>22</cp:revision>
  <dcterms:created xsi:type="dcterms:W3CDTF">2013-04-08T05:07:56Z</dcterms:created>
  <dcterms:modified xsi:type="dcterms:W3CDTF">2013-04-11T05:49:26Z</dcterms:modified>
</cp:coreProperties>
</file>