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3" r:id="rId5"/>
    <p:sldId id="269" r:id="rId6"/>
    <p:sldId id="258" r:id="rId7"/>
    <p:sldId id="264" r:id="rId8"/>
    <p:sldId id="270" r:id="rId9"/>
    <p:sldId id="259" r:id="rId10"/>
    <p:sldId id="266" r:id="rId11"/>
    <p:sldId id="261" r:id="rId12"/>
    <p:sldId id="268" r:id="rId13"/>
    <p:sldId id="262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09/04/2013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5085184"/>
            <a:ext cx="6858000" cy="648072"/>
          </a:xfrm>
        </p:spPr>
        <p:txBody>
          <a:bodyPr>
            <a:normAutofit fontScale="70000" lnSpcReduction="20000"/>
          </a:bodyPr>
          <a:lstStyle/>
          <a:p>
            <a:r>
              <a:rPr lang="en-CA" sz="3200" dirty="0" smtClean="0">
                <a:solidFill>
                  <a:schemeClr val="tx1"/>
                </a:solidFill>
              </a:rPr>
              <a:t>Capture du </a:t>
            </a:r>
            <a:r>
              <a:rPr lang="en-CA" sz="3200" dirty="0" err="1" smtClean="0">
                <a:solidFill>
                  <a:schemeClr val="tx1"/>
                </a:solidFill>
              </a:rPr>
              <a:t>drapeau</a:t>
            </a:r>
            <a:endParaRPr lang="en-CA" sz="3200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Félix</a:t>
            </a:r>
            <a:r>
              <a:rPr lang="en-CA" dirty="0" smtClean="0">
                <a:solidFill>
                  <a:schemeClr val="tx1"/>
                </a:solidFill>
              </a:rPr>
              <a:t>-Antoine </a:t>
            </a:r>
            <a:r>
              <a:rPr lang="en-CA" dirty="0" err="1" smtClean="0">
                <a:solidFill>
                  <a:schemeClr val="tx1"/>
                </a:solidFill>
              </a:rPr>
              <a:t>Ouellet</a:t>
            </a:r>
            <a:endParaRPr lang="fr-CA" dirty="0" smtClean="0">
              <a:solidFill>
                <a:schemeClr val="tx1"/>
              </a:solidFill>
            </a:endParaRPr>
          </a:p>
          <a:p>
            <a:endParaRPr lang="fr-CA" dirty="0"/>
          </a:p>
        </p:txBody>
      </p:sp>
      <p:pic>
        <p:nvPicPr>
          <p:cNvPr id="4" name="Picture 6" descr="http://aisandbox.com/wp-content/blogs.dir/3/files/2012/11/CTF_Example_Gam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64704"/>
            <a:ext cx="7344816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Résultats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en-CA" dirty="0" smtClean="0"/>
          </a:p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en-CA" dirty="0" smtClean="0"/>
          </a:p>
          <a:p>
            <a:r>
              <a:rPr lang="en-CA" dirty="0" err="1" smtClean="0"/>
              <a:t>Résultats</a:t>
            </a:r>
            <a:endParaRPr lang="en-CA" dirty="0" smtClean="0"/>
          </a:p>
          <a:p>
            <a:r>
              <a:rPr lang="en-CA" b="1" dirty="0" err="1" smtClean="0"/>
              <a:t>Problèmes</a:t>
            </a:r>
            <a:r>
              <a:rPr lang="en-CA" b="1" dirty="0" smtClean="0"/>
              <a:t> </a:t>
            </a:r>
            <a:r>
              <a:rPr lang="en-CA" b="1" dirty="0" err="1" smtClean="0"/>
              <a:t>rencontrés</a:t>
            </a:r>
            <a:endParaRPr lang="en-CA" b="1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SDK immature</a:t>
            </a:r>
          </a:p>
          <a:p>
            <a:pPr lvl="1"/>
            <a:r>
              <a:rPr lang="en-CA" dirty="0" smtClean="0"/>
              <a:t>Agents </a:t>
            </a:r>
            <a:r>
              <a:rPr lang="en-CA" dirty="0" err="1" smtClean="0"/>
              <a:t>tirent</a:t>
            </a:r>
            <a:r>
              <a:rPr lang="en-CA" dirty="0" smtClean="0"/>
              <a:t> au </a:t>
            </a:r>
            <a:r>
              <a:rPr lang="en-CA" dirty="0" err="1" smtClean="0"/>
              <a:t>travers</a:t>
            </a:r>
            <a:r>
              <a:rPr lang="en-CA" dirty="0" smtClean="0"/>
              <a:t> des </a:t>
            </a:r>
            <a:r>
              <a:rPr lang="en-CA" dirty="0" err="1" smtClean="0"/>
              <a:t>murs</a:t>
            </a:r>
            <a:endParaRPr lang="en-CA" dirty="0" smtClean="0"/>
          </a:p>
          <a:p>
            <a:pPr lvl="1"/>
            <a:r>
              <a:rPr lang="en-CA" dirty="0" smtClean="0"/>
              <a:t>Agents </a:t>
            </a:r>
            <a:r>
              <a:rPr lang="en-CA" dirty="0" err="1" smtClean="0"/>
              <a:t>passent</a:t>
            </a:r>
            <a:r>
              <a:rPr lang="en-CA" dirty="0" smtClean="0"/>
              <a:t> au </a:t>
            </a:r>
            <a:r>
              <a:rPr lang="en-CA" dirty="0" err="1" smtClean="0"/>
              <a:t>travers</a:t>
            </a:r>
            <a:r>
              <a:rPr lang="en-CA" dirty="0" smtClean="0"/>
              <a:t> des </a:t>
            </a:r>
            <a:r>
              <a:rPr lang="en-CA" dirty="0" err="1" smtClean="0"/>
              <a:t>murs</a:t>
            </a:r>
            <a:endParaRPr lang="en-CA" dirty="0" smtClean="0"/>
          </a:p>
          <a:p>
            <a:pPr lvl="1"/>
            <a:r>
              <a:rPr lang="en-CA" dirty="0" err="1" smtClean="0"/>
              <a:t>Problèmes</a:t>
            </a:r>
            <a:r>
              <a:rPr lang="en-CA" dirty="0" smtClean="0"/>
              <a:t> au </a:t>
            </a:r>
            <a:r>
              <a:rPr lang="en-CA" dirty="0" err="1" smtClean="0"/>
              <a:t>niveau</a:t>
            </a:r>
            <a:r>
              <a:rPr lang="en-CA" dirty="0" smtClean="0"/>
              <a:t> de la communication avec le </a:t>
            </a:r>
            <a:r>
              <a:rPr lang="en-CA" dirty="0" err="1" smtClean="0"/>
              <a:t>serveur</a:t>
            </a:r>
            <a:endParaRPr lang="en-CA" dirty="0" smtClean="0"/>
          </a:p>
          <a:p>
            <a:pPr lvl="1"/>
            <a:r>
              <a:rPr lang="en-CA" dirty="0" smtClean="0"/>
              <a:t>Etc...</a:t>
            </a:r>
          </a:p>
          <a:p>
            <a:pPr lvl="1"/>
            <a:endParaRPr lang="en-CA" dirty="0" smtClean="0"/>
          </a:p>
          <a:p>
            <a:r>
              <a:rPr lang="en-CA" dirty="0" err="1" smtClean="0"/>
              <a:t>Déboguer</a:t>
            </a:r>
            <a:r>
              <a:rPr lang="en-CA" dirty="0" smtClean="0"/>
              <a:t> un </a:t>
            </a:r>
            <a:r>
              <a:rPr lang="en-CA" dirty="0" err="1" smtClean="0"/>
              <a:t>système</a:t>
            </a:r>
            <a:r>
              <a:rPr lang="en-CA" dirty="0" smtClean="0"/>
              <a:t> </a:t>
            </a:r>
            <a:r>
              <a:rPr lang="en-CA" dirty="0" err="1" smtClean="0"/>
              <a:t>optimisé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loin d’être facile...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en-CA" dirty="0" smtClean="0"/>
          </a:p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en-CA" dirty="0" smtClean="0"/>
          </a:p>
          <a:p>
            <a:r>
              <a:rPr lang="en-CA" dirty="0" err="1" smtClean="0"/>
              <a:t>Résultats</a:t>
            </a:r>
            <a:endParaRPr lang="en-CA" dirty="0" smtClean="0"/>
          </a:p>
          <a:p>
            <a:r>
              <a:rPr lang="en-CA" dirty="0" smtClean="0"/>
              <a:t>Analyse</a:t>
            </a:r>
          </a:p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en-CA" dirty="0" smtClean="0"/>
          </a:p>
          <a:p>
            <a:r>
              <a:rPr lang="en-CA" b="1" dirty="0" smtClean="0"/>
              <a:t>Conclusion</a:t>
            </a:r>
            <a:endParaRPr lang="fr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HPA</a:t>
            </a:r>
            <a:r>
              <a:rPr lang="en-CA" dirty="0" smtClean="0"/>
              <a:t>*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bien</a:t>
            </a:r>
            <a:r>
              <a:rPr lang="en-CA" dirty="0" smtClean="0"/>
              <a:t> </a:t>
            </a:r>
            <a:r>
              <a:rPr lang="en-CA" dirty="0" err="1" smtClean="0"/>
              <a:t>adapté</a:t>
            </a:r>
            <a:r>
              <a:rPr lang="en-CA" dirty="0" smtClean="0"/>
              <a:t> pour un </a:t>
            </a:r>
            <a:r>
              <a:rPr lang="en-CA" dirty="0" err="1" smtClean="0"/>
              <a:t>contexte</a:t>
            </a:r>
            <a:r>
              <a:rPr lang="en-CA" dirty="0" smtClean="0"/>
              <a:t> temps </a:t>
            </a:r>
            <a:r>
              <a:rPr lang="en-CA" dirty="0" err="1" smtClean="0"/>
              <a:t>réel</a:t>
            </a:r>
            <a:r>
              <a:rPr lang="en-CA" dirty="0" smtClean="0"/>
              <a:t>,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requiert</a:t>
            </a:r>
            <a:r>
              <a:rPr lang="en-CA" dirty="0" smtClean="0"/>
              <a:t> des techniques </a:t>
            </a:r>
            <a:r>
              <a:rPr lang="en-CA" dirty="0" err="1" smtClean="0"/>
              <a:t>additionnelles</a:t>
            </a:r>
            <a:r>
              <a:rPr lang="en-CA" dirty="0" smtClean="0"/>
              <a:t> pour </a:t>
            </a:r>
            <a:r>
              <a:rPr lang="en-CA" dirty="0" err="1" smtClean="0"/>
              <a:t>donner</a:t>
            </a:r>
            <a:r>
              <a:rPr lang="en-CA" dirty="0" smtClean="0"/>
              <a:t> des </a:t>
            </a:r>
            <a:r>
              <a:rPr lang="en-CA" dirty="0" err="1" smtClean="0"/>
              <a:t>résultats</a:t>
            </a:r>
            <a:r>
              <a:rPr lang="en-CA" dirty="0" smtClean="0"/>
              <a:t> </a:t>
            </a:r>
            <a:r>
              <a:rPr lang="en-CA" dirty="0" err="1" smtClean="0"/>
              <a:t>optimaux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Q-Learning </a:t>
            </a:r>
            <a:r>
              <a:rPr lang="en-CA" dirty="0" err="1" smtClean="0"/>
              <a:t>est</a:t>
            </a:r>
            <a:r>
              <a:rPr lang="en-CA" dirty="0" smtClean="0"/>
              <a:t> un </a:t>
            </a:r>
            <a:r>
              <a:rPr lang="en-CA" dirty="0" err="1" smtClean="0"/>
              <a:t>choix</a:t>
            </a:r>
            <a:r>
              <a:rPr lang="en-CA" dirty="0" smtClean="0"/>
              <a:t> </a:t>
            </a:r>
            <a:r>
              <a:rPr lang="en-CA" dirty="0" err="1" smtClean="0"/>
              <a:t>intéressant</a:t>
            </a:r>
            <a:r>
              <a:rPr lang="en-CA" dirty="0" smtClean="0"/>
              <a:t> </a:t>
            </a:r>
            <a:r>
              <a:rPr lang="en-CA" dirty="0" smtClean="0"/>
              <a:t>pour la </a:t>
            </a:r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r>
              <a:rPr lang="en-CA" dirty="0" smtClean="0"/>
              <a:t>,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demande</a:t>
            </a:r>
            <a:r>
              <a:rPr lang="en-CA" dirty="0" smtClean="0"/>
              <a:t> beaucoup de finesse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en-CA" dirty="0" smtClean="0"/>
          </a:p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en-CA" dirty="0" smtClean="0"/>
          </a:p>
          <a:p>
            <a:r>
              <a:rPr lang="en-CA" dirty="0" err="1" smtClean="0"/>
              <a:t>Résultats</a:t>
            </a:r>
            <a:endParaRPr lang="en-CA" dirty="0" smtClean="0"/>
          </a:p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en-CA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dirty="0" err="1" smtClean="0"/>
              <a:t>Planification</a:t>
            </a:r>
            <a:r>
              <a:rPr lang="en-CA" b="1" dirty="0" smtClean="0"/>
              <a:t> de </a:t>
            </a:r>
            <a:r>
              <a:rPr lang="en-CA" b="1" dirty="0" err="1" smtClean="0"/>
              <a:t>trajectoires</a:t>
            </a:r>
            <a:endParaRPr lang="en-CA" b="1" dirty="0" smtClean="0"/>
          </a:p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en-CA" dirty="0" smtClean="0"/>
          </a:p>
          <a:p>
            <a:r>
              <a:rPr lang="en-CA" dirty="0" err="1" smtClean="0"/>
              <a:t>Résultats</a:t>
            </a:r>
            <a:endParaRPr lang="en-CA" dirty="0" smtClean="0"/>
          </a:p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en-CA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Démo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Analyse</a:t>
            </a:r>
            <a:endParaRPr lang="en-CA" dirty="0" smtClean="0"/>
          </a:p>
          <a:p>
            <a:pPr lvl="1"/>
            <a:r>
              <a:rPr lang="en-CA" dirty="0" smtClean="0"/>
              <a:t>Ne </a:t>
            </a:r>
            <a:r>
              <a:rPr lang="en-CA" dirty="0" err="1" smtClean="0"/>
              <a:t>donne</a:t>
            </a:r>
            <a:r>
              <a:rPr lang="en-CA" dirty="0" smtClean="0"/>
              <a:t> pas des </a:t>
            </a:r>
            <a:r>
              <a:rPr lang="en-CA" dirty="0" err="1" smtClean="0"/>
              <a:t>chemins</a:t>
            </a:r>
            <a:r>
              <a:rPr lang="en-CA" dirty="0" smtClean="0"/>
              <a:t> </a:t>
            </a:r>
            <a:r>
              <a:rPr lang="en-CA" dirty="0" err="1" smtClean="0"/>
              <a:t>optimaux</a:t>
            </a:r>
            <a:endParaRPr lang="en-CA" dirty="0" smtClean="0"/>
          </a:p>
          <a:p>
            <a:pPr lvl="2"/>
            <a:r>
              <a:rPr lang="en-CA" dirty="0" err="1" smtClean="0"/>
              <a:t>Besoin</a:t>
            </a:r>
            <a:r>
              <a:rPr lang="en-CA" dirty="0" smtClean="0"/>
              <a:t> de </a:t>
            </a:r>
            <a:r>
              <a:rPr lang="en-CA" dirty="0" err="1" smtClean="0"/>
              <a:t>lissage</a:t>
            </a:r>
            <a:endParaRPr lang="en-CA" dirty="0" smtClean="0"/>
          </a:p>
          <a:p>
            <a:pPr lvl="2"/>
            <a:endParaRPr lang="en-CA" dirty="0" smtClean="0"/>
          </a:p>
          <a:p>
            <a:pPr lvl="1"/>
            <a:r>
              <a:rPr lang="en-CA" dirty="0" smtClean="0"/>
              <a:t>Pauses </a:t>
            </a:r>
            <a:r>
              <a:rPr lang="en-CA" dirty="0" err="1" smtClean="0"/>
              <a:t>intermittentes</a:t>
            </a:r>
            <a:endParaRPr lang="en-CA" dirty="0" smtClean="0"/>
          </a:p>
          <a:p>
            <a:pPr lvl="2"/>
            <a:r>
              <a:rPr lang="en-CA" dirty="0" smtClean="0"/>
              <a:t>Communication simple avec le </a:t>
            </a:r>
            <a:r>
              <a:rPr lang="en-CA" dirty="0" err="1" smtClean="0"/>
              <a:t>serveur</a:t>
            </a:r>
            <a:endParaRPr lang="en-CA" dirty="0" smtClean="0"/>
          </a:p>
          <a:p>
            <a:pPr lvl="2"/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avoir</a:t>
            </a:r>
            <a:r>
              <a:rPr lang="en-CA" dirty="0" smtClean="0"/>
              <a:t> du bon...</a:t>
            </a:r>
          </a:p>
          <a:p>
            <a:pPr lvl="2"/>
            <a:endParaRPr lang="en-CA" dirty="0" smtClean="0"/>
          </a:p>
          <a:p>
            <a:pPr lvl="1"/>
            <a:r>
              <a:rPr lang="en-CA" dirty="0" err="1" smtClean="0"/>
              <a:t>Aucune</a:t>
            </a:r>
            <a:r>
              <a:rPr lang="en-CA" dirty="0" smtClean="0"/>
              <a:t> influence des agents </a:t>
            </a:r>
            <a:r>
              <a:rPr lang="en-CA" dirty="0" err="1" smtClean="0"/>
              <a:t>ennemis</a:t>
            </a:r>
            <a:r>
              <a:rPr lang="en-CA" dirty="0" smtClean="0"/>
              <a:t> </a:t>
            </a:r>
            <a:r>
              <a:rPr lang="en-CA" dirty="0" err="1" smtClean="0"/>
              <a:t>sur</a:t>
            </a:r>
            <a:r>
              <a:rPr lang="en-CA" dirty="0" smtClean="0"/>
              <a:t> le </a:t>
            </a:r>
            <a:r>
              <a:rPr lang="en-CA" dirty="0" err="1" smtClean="0"/>
              <a:t>chemin</a:t>
            </a:r>
            <a:r>
              <a:rPr lang="en-CA" dirty="0" smtClean="0"/>
              <a:t> </a:t>
            </a:r>
            <a:r>
              <a:rPr lang="en-CA" dirty="0" err="1" smtClean="0"/>
              <a:t>trouvé</a:t>
            </a:r>
            <a:endParaRPr lang="en-CA" dirty="0" smtClean="0"/>
          </a:p>
          <a:p>
            <a:pPr lvl="2"/>
            <a:endParaRPr lang="en-CA" dirty="0" smtClean="0"/>
          </a:p>
          <a:p>
            <a:pPr lvl="1"/>
            <a:r>
              <a:rPr lang="en-CA" dirty="0" err="1" smtClean="0"/>
              <a:t>Très</a:t>
            </a:r>
            <a:r>
              <a:rPr lang="en-CA" dirty="0" smtClean="0"/>
              <a:t> pertinent </a:t>
            </a:r>
            <a:r>
              <a:rPr lang="en-CA" dirty="0" err="1" smtClean="0"/>
              <a:t>dans</a:t>
            </a:r>
            <a:r>
              <a:rPr lang="en-CA" dirty="0" smtClean="0"/>
              <a:t> un </a:t>
            </a:r>
            <a:r>
              <a:rPr lang="en-CA" dirty="0" err="1" smtClean="0"/>
              <a:t>contexte</a:t>
            </a:r>
            <a:r>
              <a:rPr lang="en-CA" dirty="0" smtClean="0"/>
              <a:t> temps </a:t>
            </a:r>
            <a:r>
              <a:rPr lang="en-CA" dirty="0" err="1" smtClean="0"/>
              <a:t>réel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en-CA" dirty="0" smtClean="0"/>
          </a:p>
          <a:p>
            <a:r>
              <a:rPr lang="en-CA" b="1" dirty="0" err="1" smtClean="0"/>
              <a:t>Planification</a:t>
            </a:r>
            <a:r>
              <a:rPr lang="en-CA" b="1" dirty="0" smtClean="0"/>
              <a:t> </a:t>
            </a:r>
            <a:r>
              <a:rPr lang="en-CA" b="1" dirty="0" err="1" smtClean="0"/>
              <a:t>tactique</a:t>
            </a:r>
            <a:endParaRPr lang="en-CA" b="1" dirty="0" smtClean="0"/>
          </a:p>
          <a:p>
            <a:r>
              <a:rPr lang="en-CA" dirty="0" err="1" smtClean="0"/>
              <a:t>Résultats</a:t>
            </a:r>
            <a:endParaRPr lang="en-CA" dirty="0" smtClean="0"/>
          </a:p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en-CA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Démo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Analyse</a:t>
            </a:r>
          </a:p>
          <a:p>
            <a:pPr lvl="1"/>
            <a:r>
              <a:rPr lang="en-CA" dirty="0" err="1" smtClean="0"/>
              <a:t>Modélisation</a:t>
            </a:r>
            <a:r>
              <a:rPr lang="en-CA" dirty="0" smtClean="0"/>
              <a:t> du </a:t>
            </a:r>
            <a:r>
              <a:rPr lang="en-CA" dirty="0" err="1" smtClean="0"/>
              <a:t>problème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Exploration </a:t>
            </a:r>
            <a:r>
              <a:rPr lang="en-CA" dirty="0" err="1" smtClean="0"/>
              <a:t>vs</a:t>
            </a:r>
            <a:r>
              <a:rPr lang="en-CA" dirty="0" smtClean="0"/>
              <a:t> Exploitation</a:t>
            </a:r>
          </a:p>
          <a:p>
            <a:pPr>
              <a:buNone/>
            </a:pPr>
            <a:endParaRPr lang="en-CA" dirty="0" smtClean="0"/>
          </a:p>
          <a:p>
            <a:pPr lvl="1"/>
            <a:r>
              <a:rPr lang="en-CA" dirty="0" smtClean="0"/>
              <a:t>Point critique : </a:t>
            </a:r>
            <a:r>
              <a:rPr lang="en-CA" dirty="0" err="1" smtClean="0"/>
              <a:t>traduction</a:t>
            </a:r>
            <a:r>
              <a:rPr lang="en-CA" dirty="0" smtClean="0"/>
              <a:t> en actions de bas </a:t>
            </a:r>
            <a:r>
              <a:rPr lang="en-CA" dirty="0" err="1" smtClean="0"/>
              <a:t>niveau</a:t>
            </a:r>
            <a:endParaRPr lang="en-CA" dirty="0" smtClean="0"/>
          </a:p>
          <a:p>
            <a:pPr lvl="2"/>
            <a:r>
              <a:rPr lang="en-CA" dirty="0" err="1" smtClean="0"/>
              <a:t>Trop</a:t>
            </a:r>
            <a:r>
              <a:rPr lang="en-CA" dirty="0" smtClean="0"/>
              <a:t> aggressive?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en-CA" dirty="0" smtClean="0"/>
          </a:p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en-CA" dirty="0" smtClean="0"/>
          </a:p>
          <a:p>
            <a:r>
              <a:rPr lang="en-CA" b="1" dirty="0" err="1" smtClean="0"/>
              <a:t>Résultats</a:t>
            </a:r>
            <a:endParaRPr lang="en-CA" b="1" dirty="0" smtClean="0"/>
          </a:p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en-CA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128</TotalTime>
  <Words>209</Words>
  <Application>Microsoft Office PowerPoint</Application>
  <PresentationFormat>Affichage à l'écran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Diapositive 1</vt:lpstr>
      <vt:lpstr>Plan</vt:lpstr>
      <vt:lpstr>Plan</vt:lpstr>
      <vt:lpstr>Planification de trajectoires</vt:lpstr>
      <vt:lpstr>Planification de trajectoires</vt:lpstr>
      <vt:lpstr>Plan</vt:lpstr>
      <vt:lpstr>Planification tactique</vt:lpstr>
      <vt:lpstr>Planification tactique</vt:lpstr>
      <vt:lpstr>Plan</vt:lpstr>
      <vt:lpstr>Résultats</vt:lpstr>
      <vt:lpstr>Plan</vt:lpstr>
      <vt:lpstr>Problèmes rencontrés</vt:lpstr>
      <vt:lpstr>Plan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Felix</dc:creator>
  <cp:lastModifiedBy>Felix</cp:lastModifiedBy>
  <cp:revision>19</cp:revision>
  <dcterms:created xsi:type="dcterms:W3CDTF">2013-04-08T05:07:56Z</dcterms:created>
  <dcterms:modified xsi:type="dcterms:W3CDTF">2013-04-10T02:33:12Z</dcterms:modified>
</cp:coreProperties>
</file>