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B8EB-C10E-43E0-8CB5-220319F9FCF2}" type="datetimeFigureOut">
              <a:rPr lang="es-VE" smtClean="0"/>
              <a:pPr/>
              <a:t>29/01/2014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372D-2BA1-4E78-823E-95849B6F90C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71472" y="1071546"/>
            <a:ext cx="2143140" cy="42862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Sismos Recientes</a:t>
            </a:r>
            <a:endParaRPr lang="es-V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05357" y="3244334"/>
            <a:ext cx="1933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/>
              <a:t>SimpleDateFormat</a:t>
            </a:r>
            <a:endParaRPr lang="es-VE" dirty="0"/>
          </a:p>
        </p:txBody>
      </p:sp>
      <p:sp>
        <p:nvSpPr>
          <p:cNvPr id="4" name="3 Rectángulo"/>
          <p:cNvSpPr/>
          <p:nvPr/>
        </p:nvSpPr>
        <p:spPr>
          <a:xfrm>
            <a:off x="642910" y="2428868"/>
            <a:ext cx="2143140" cy="42862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 Sismo</a:t>
            </a:r>
            <a:endParaRPr lang="es-V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falvarez</dc:creator>
  <cp:lastModifiedBy>falvarez</cp:lastModifiedBy>
  <cp:revision>6</cp:revision>
  <dcterms:created xsi:type="dcterms:W3CDTF">2013-10-25T14:18:48Z</dcterms:created>
  <dcterms:modified xsi:type="dcterms:W3CDTF">2014-01-29T21:11:01Z</dcterms:modified>
</cp:coreProperties>
</file>