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4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75D1-9901-47BB-97D2-CCC4E7488CB1}" type="datetimeFigureOut">
              <a:rPr lang="es-ES" smtClean="0"/>
              <a:pPr/>
              <a:t>28/10/2014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4458-1053-4880-A3A1-751740D125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75D1-9901-47BB-97D2-CCC4E7488CB1}" type="datetimeFigureOut">
              <a:rPr lang="es-ES" smtClean="0"/>
              <a:pPr/>
              <a:t>28/10/2014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4458-1053-4880-A3A1-751740D125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75D1-9901-47BB-97D2-CCC4E7488CB1}" type="datetimeFigureOut">
              <a:rPr lang="es-ES" smtClean="0"/>
              <a:pPr/>
              <a:t>28/10/2014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4458-1053-4880-A3A1-751740D125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75D1-9901-47BB-97D2-CCC4E7488CB1}" type="datetimeFigureOut">
              <a:rPr lang="es-ES" smtClean="0"/>
              <a:pPr/>
              <a:t>28/10/2014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4458-1053-4880-A3A1-751740D125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75D1-9901-47BB-97D2-CCC4E7488CB1}" type="datetimeFigureOut">
              <a:rPr lang="es-ES" smtClean="0"/>
              <a:pPr/>
              <a:t>28/10/2014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4458-1053-4880-A3A1-751740D125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75D1-9901-47BB-97D2-CCC4E7488CB1}" type="datetimeFigureOut">
              <a:rPr lang="es-ES" smtClean="0"/>
              <a:pPr/>
              <a:t>28/10/2014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4458-1053-4880-A3A1-751740D125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75D1-9901-47BB-97D2-CCC4E7488CB1}" type="datetimeFigureOut">
              <a:rPr lang="es-ES" smtClean="0"/>
              <a:pPr/>
              <a:t>28/10/2014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4458-1053-4880-A3A1-751740D125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75D1-9901-47BB-97D2-CCC4E7488CB1}" type="datetimeFigureOut">
              <a:rPr lang="es-ES" smtClean="0"/>
              <a:pPr/>
              <a:t>28/10/2014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4458-1053-4880-A3A1-751740D125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75D1-9901-47BB-97D2-CCC4E7488CB1}" type="datetimeFigureOut">
              <a:rPr lang="es-ES" smtClean="0"/>
              <a:pPr/>
              <a:t>28/10/2014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4458-1053-4880-A3A1-751740D125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75D1-9901-47BB-97D2-CCC4E7488CB1}" type="datetimeFigureOut">
              <a:rPr lang="es-ES" smtClean="0"/>
              <a:pPr/>
              <a:t>28/10/2014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4458-1053-4880-A3A1-751740D125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75D1-9901-47BB-97D2-CCC4E7488CB1}" type="datetimeFigureOut">
              <a:rPr lang="es-ES" smtClean="0"/>
              <a:pPr/>
              <a:t>28/10/2014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4458-1053-4880-A3A1-751740D125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75D1-9901-47BB-97D2-CCC4E7488CB1}" type="datetimeFigureOut">
              <a:rPr lang="es-ES" smtClean="0"/>
              <a:pPr/>
              <a:t>28/10/2014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04458-1053-4880-A3A1-751740D1252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2"/>
            <a:ext cx="26289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3714744" y="1571612"/>
            <a:ext cx="485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Pantalla de Inicio de </a:t>
            </a:r>
            <a:r>
              <a:rPr lang="es-ES" dirty="0" err="1" smtClean="0"/>
              <a:t>LibreTaxi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Versión Usuario.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66"/>
            <a:ext cx="29813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3714744" y="1571612"/>
            <a:ext cx="4857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 el usuario ya esta registrado, solo suministra correo y clave.</a:t>
            </a:r>
          </a:p>
          <a:p>
            <a:endParaRPr lang="es-ES" dirty="0"/>
          </a:p>
          <a:p>
            <a:r>
              <a:rPr lang="es-ES" dirty="0" smtClean="0"/>
              <a:t>Sino pulsa el boton de registro.</a:t>
            </a:r>
          </a:p>
          <a:p>
            <a:endParaRPr lang="es-ES" dirty="0"/>
          </a:p>
          <a:p>
            <a:r>
              <a:rPr lang="es-ES" dirty="0" smtClean="0"/>
              <a:t>Esto se hace una sola vez.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642918"/>
            <a:ext cx="29813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3714744" y="1571612"/>
            <a:ext cx="485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primeras de cambio el usuario solo da esos datos, en un futuro, hay que agregar fotos u/o otros datos, pero a través de la web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14744" y="1571612"/>
            <a:ext cx="4857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Esta pantalla indica al usuario donde se encuentra</a:t>
            </a:r>
          </a:p>
          <a:p>
            <a:r>
              <a:rPr lang="es-ES" dirty="0" smtClean="0"/>
              <a:t>El sistema va indicado donde esta si es correcto </a:t>
            </a:r>
          </a:p>
          <a:p>
            <a:r>
              <a:rPr lang="es-ES" dirty="0" smtClean="0"/>
              <a:t>Para el usuario el pulsa pedir taxi, esto </a:t>
            </a:r>
            <a:r>
              <a:rPr lang="es-ES" dirty="0" err="1" smtClean="0"/>
              <a:t>envia</a:t>
            </a:r>
            <a:r>
              <a:rPr lang="es-ES" dirty="0" smtClean="0"/>
              <a:t> a la siguiente actividad, donde selecciona al taxi de su preferencia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Si la posición es correcta pulsa el boton Pedir Taxi.</a:t>
            </a:r>
          </a:p>
          <a:p>
            <a:endParaRPr lang="es-ES" dirty="0" smtClean="0"/>
          </a:p>
          <a:p>
            <a:r>
              <a:rPr lang="es-ES" dirty="0" smtClean="0"/>
              <a:t>Sino pulsa el </a:t>
            </a:r>
            <a:r>
              <a:rPr lang="es-ES" dirty="0" err="1" smtClean="0"/>
              <a:t>Submenu</a:t>
            </a:r>
            <a:r>
              <a:rPr lang="es-ES" dirty="0" smtClean="0"/>
              <a:t> botón del </a:t>
            </a:r>
            <a:r>
              <a:rPr lang="es-ES" dirty="0" err="1" smtClean="0"/>
              <a:t>tlf</a:t>
            </a:r>
            <a:r>
              <a:rPr lang="es-ES" dirty="0" smtClean="0"/>
              <a:t>. Y pulsa actualizar </a:t>
            </a:r>
            <a:r>
              <a:rPr lang="es-ES" dirty="0" err="1" smtClean="0"/>
              <a:t>posicion</a:t>
            </a:r>
            <a:r>
              <a:rPr lang="es-ES" dirty="0" smtClean="0"/>
              <a:t> GPS</a:t>
            </a:r>
            <a:endParaRPr lang="es-ES" dirty="0"/>
          </a:p>
        </p:txBody>
      </p:sp>
      <p:pic>
        <p:nvPicPr>
          <p:cNvPr id="3" name="2 Imagen" descr="shot_2014-10-28_16-47-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428604"/>
            <a:ext cx="3375432" cy="60007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hot_2014-10-28_16-48-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428604"/>
            <a:ext cx="3218704" cy="572214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714744" y="1571612"/>
            <a:ext cx="4857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Pulsa el boton de actualizar lista, para traer todos los taxis disponibles.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714744" y="1571612"/>
            <a:ext cx="4857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Aquí sale la lista de taxis disponibles el usuario a diferencia </a:t>
            </a:r>
          </a:p>
          <a:p>
            <a:r>
              <a:rPr lang="es-ES" dirty="0" smtClean="0"/>
              <a:t>de </a:t>
            </a:r>
            <a:r>
              <a:rPr lang="es-ES" dirty="0" err="1" smtClean="0"/>
              <a:t>easytaxi</a:t>
            </a:r>
            <a:r>
              <a:rPr lang="es-ES" dirty="0" smtClean="0"/>
              <a:t>, pide el taxi el sistema no se lo asigna.</a:t>
            </a:r>
          </a:p>
          <a:p>
            <a:r>
              <a:rPr lang="es-ES" dirty="0" smtClean="0"/>
              <a:t>Puede ser que el no quiera ir con un </a:t>
            </a:r>
            <a:r>
              <a:rPr lang="es-ES" dirty="0" err="1" smtClean="0"/>
              <a:t>taxisista</a:t>
            </a:r>
            <a:r>
              <a:rPr lang="es-ES" dirty="0" smtClean="0"/>
              <a:t> X.</a:t>
            </a:r>
          </a:p>
          <a:p>
            <a:r>
              <a:rPr lang="es-ES" dirty="0" smtClean="0"/>
              <a:t>Muestra los </a:t>
            </a:r>
            <a:r>
              <a:rPr lang="es-ES" dirty="0" smtClean="0"/>
              <a:t>correo y futura foto. En un futuro la distancia tuya con respecto al taxi.</a:t>
            </a:r>
          </a:p>
          <a:p>
            <a:endParaRPr lang="es-ES" dirty="0" smtClean="0"/>
          </a:p>
          <a:p>
            <a:r>
              <a:rPr lang="es-ES" dirty="0" smtClean="0"/>
              <a:t>Selecciona uno.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6" name="5 Imagen" descr="shot_2014-10-28_16-48-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357166"/>
            <a:ext cx="3214710" cy="57150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shot_2014-10-28_16-50-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428604"/>
            <a:ext cx="3295064" cy="585789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6216" y="1857364"/>
            <a:ext cx="485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Espera por la confirmación del taxista chofer, cuando el chofer acepta , usted puede ver su ubicación indicar cuando abordo o cancelar el servicio.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225</Words>
  <Application>Microsoft Office PowerPoint</Application>
  <PresentationFormat>Presentación en pantalla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falvarez</dc:creator>
  <cp:lastModifiedBy>falvarez</cp:lastModifiedBy>
  <cp:revision>19</cp:revision>
  <dcterms:created xsi:type="dcterms:W3CDTF">2014-10-28T15:22:41Z</dcterms:created>
  <dcterms:modified xsi:type="dcterms:W3CDTF">2014-10-28T17:52:39Z</dcterms:modified>
</cp:coreProperties>
</file>