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A132-0182-4626-86E3-D29D0EF3B2C5}" type="datetimeFigureOut">
              <a:rPr lang="es-ES" smtClean="0"/>
              <a:t>17/03/2010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F06F-66E4-4463-9633-F859761FAC8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A132-0182-4626-86E3-D29D0EF3B2C5}" type="datetimeFigureOut">
              <a:rPr lang="es-ES" smtClean="0"/>
              <a:t>17/03/2010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F06F-66E4-4463-9633-F859761FAC8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A132-0182-4626-86E3-D29D0EF3B2C5}" type="datetimeFigureOut">
              <a:rPr lang="es-ES" smtClean="0"/>
              <a:t>17/03/2010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F06F-66E4-4463-9633-F859761FAC8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A132-0182-4626-86E3-D29D0EF3B2C5}" type="datetimeFigureOut">
              <a:rPr lang="es-ES" smtClean="0"/>
              <a:t>17/03/2010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F06F-66E4-4463-9633-F859761FAC8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A132-0182-4626-86E3-D29D0EF3B2C5}" type="datetimeFigureOut">
              <a:rPr lang="es-ES" smtClean="0"/>
              <a:t>17/03/2010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F06F-66E4-4463-9633-F859761FAC8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A132-0182-4626-86E3-D29D0EF3B2C5}" type="datetimeFigureOut">
              <a:rPr lang="es-ES" smtClean="0"/>
              <a:t>17/03/2010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F06F-66E4-4463-9633-F859761FAC8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A132-0182-4626-86E3-D29D0EF3B2C5}" type="datetimeFigureOut">
              <a:rPr lang="es-ES" smtClean="0"/>
              <a:t>17/03/2010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F06F-66E4-4463-9633-F859761FAC8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A132-0182-4626-86E3-D29D0EF3B2C5}" type="datetimeFigureOut">
              <a:rPr lang="es-ES" smtClean="0"/>
              <a:t>17/03/2010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F06F-66E4-4463-9633-F859761FAC8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A132-0182-4626-86E3-D29D0EF3B2C5}" type="datetimeFigureOut">
              <a:rPr lang="es-ES" smtClean="0"/>
              <a:t>17/03/2010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F06F-66E4-4463-9633-F859761FAC8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A132-0182-4626-86E3-D29D0EF3B2C5}" type="datetimeFigureOut">
              <a:rPr lang="es-ES" smtClean="0"/>
              <a:t>17/03/2010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F06F-66E4-4463-9633-F859761FAC8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A132-0182-4626-86E3-D29D0EF3B2C5}" type="datetimeFigureOut">
              <a:rPr lang="es-ES" smtClean="0"/>
              <a:t>17/03/2010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F06F-66E4-4463-9633-F859761FAC8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5A132-0182-4626-86E3-D29D0EF3B2C5}" type="datetimeFigureOut">
              <a:rPr lang="es-ES" smtClean="0"/>
              <a:t>17/03/2010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BF06F-66E4-4463-9633-F859761FAC8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chavezyjorge.jpg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 b="43750"/>
          <a:stretch>
            <a:fillRect/>
          </a:stretch>
        </p:blipFill>
        <p:spPr>
          <a:xfrm>
            <a:off x="5286380" y="2839950"/>
            <a:ext cx="3322630" cy="21606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71736" y="785794"/>
            <a:ext cx="3714776" cy="1000132"/>
          </a:xfrm>
        </p:spPr>
        <p:txBody>
          <a:bodyPr>
            <a:normAutofit/>
          </a:bodyPr>
          <a:lstStyle/>
          <a:p>
            <a:r>
              <a:rPr lang="es-ES" sz="1200" cap="all" dirty="0">
                <a:solidFill>
                  <a:srgbClr val="FF0000"/>
                </a:solidFill>
              </a:rPr>
              <a:t>República Bolivariana de Venezuela</a:t>
            </a:r>
            <a:endParaRPr lang="es-ES" sz="1200" dirty="0">
              <a:solidFill>
                <a:srgbClr val="FF0000"/>
              </a:solidFill>
            </a:endParaRPr>
          </a:p>
          <a:p>
            <a:r>
              <a:rPr lang="es-ES" sz="1200" cap="all" dirty="0">
                <a:solidFill>
                  <a:srgbClr val="FF0000"/>
                </a:solidFill>
              </a:rPr>
              <a:t>Alcaldía del Municipio Bolivariano Libertador</a:t>
            </a:r>
            <a:endParaRPr lang="es-ES" sz="1200" dirty="0">
              <a:solidFill>
                <a:srgbClr val="FF0000"/>
              </a:solidFill>
            </a:endParaRPr>
          </a:p>
          <a:p>
            <a:r>
              <a:rPr lang="es-ES" sz="1200" cap="all" dirty="0">
                <a:solidFill>
                  <a:srgbClr val="FF0000"/>
                </a:solidFill>
              </a:rPr>
              <a:t>Superintendencia Municipal de Administración Tributaria </a:t>
            </a:r>
            <a:endParaRPr lang="es-ES" sz="1200" dirty="0">
              <a:solidFill>
                <a:srgbClr val="FF0000"/>
              </a:solidFill>
            </a:endParaRPr>
          </a:p>
          <a:p>
            <a:endParaRPr lang="es-ES" sz="1600" dirty="0"/>
          </a:p>
        </p:txBody>
      </p:sp>
      <p:sp>
        <p:nvSpPr>
          <p:cNvPr id="4" name="3 Redondear rectángulo de esquina diagonal"/>
          <p:cNvSpPr/>
          <p:nvPr/>
        </p:nvSpPr>
        <p:spPr>
          <a:xfrm>
            <a:off x="285720" y="5000636"/>
            <a:ext cx="8643998" cy="928694"/>
          </a:xfrm>
          <a:prstGeom prst="round2Diag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71472" y="5072074"/>
            <a:ext cx="3357586" cy="74295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s-ES" sz="3200" i="1" dirty="0" smtClean="0">
                <a:solidFill>
                  <a:schemeClr val="bg1"/>
                </a:solidFill>
              </a:rPr>
              <a:t>ALCALDE  SOCIALISTA </a:t>
            </a:r>
            <a:endParaRPr lang="es-ES" sz="3200" i="1" dirty="0">
              <a:solidFill>
                <a:schemeClr val="bg1"/>
              </a:solidFill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5643570" y="5044364"/>
            <a:ext cx="3000396" cy="74295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Jorge Rodríguez</a:t>
            </a:r>
          </a:p>
        </p:txBody>
      </p:sp>
      <p:pic>
        <p:nvPicPr>
          <p:cNvPr id="6" name="5 Imagen" descr="escudo.png"/>
          <p:cNvPicPr>
            <a:picLocks noChangeAspect="1"/>
          </p:cNvPicPr>
          <p:nvPr/>
        </p:nvPicPr>
        <p:blipFill>
          <a:blip r:embed="rId3"/>
          <a:srcRect l="47733"/>
          <a:stretch>
            <a:fillRect/>
          </a:stretch>
        </p:blipFill>
        <p:spPr>
          <a:xfrm>
            <a:off x="857224" y="428604"/>
            <a:ext cx="1489207" cy="166894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3428992" y="2428868"/>
            <a:ext cx="2000264" cy="74295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SUMAT</a:t>
            </a: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857224" y="3786190"/>
            <a:ext cx="4071966" cy="74295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-ES" sz="3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Nueva Gestión </a:t>
            </a:r>
            <a:r>
              <a:rPr kumimoji="0" lang="es-ES" sz="320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Tributaria</a:t>
            </a:r>
          </a:p>
        </p:txBody>
      </p:sp>
      <p:pic>
        <p:nvPicPr>
          <p:cNvPr id="11" name="10 Imagen" descr="alc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702" y="538749"/>
            <a:ext cx="1143008" cy="13601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ALCALDE  SOCIALISTA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Alcalde Socialista </dc:title>
  <dc:creator>cisco</dc:creator>
  <cp:lastModifiedBy>cisco</cp:lastModifiedBy>
  <cp:revision>17</cp:revision>
  <dcterms:created xsi:type="dcterms:W3CDTF">2010-03-18T01:37:03Z</dcterms:created>
  <dcterms:modified xsi:type="dcterms:W3CDTF">2010-03-18T02:18:13Z</dcterms:modified>
</cp:coreProperties>
</file>