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9999">
              <a:schemeClr val="bg1"/>
            </a:gs>
            <a:gs pos="70000">
              <a:schemeClr val="bg1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1596-F514-41F4-B102-E761BF7D95AB}" type="datetimeFigureOut">
              <a:rPr lang="es-ES_tradnl" smtClean="0"/>
              <a:t>16/01/2010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C453-FF93-4EE2-BED3-1DFC68F446AE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album.php?profile=1&amp;id=10000006782048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072330" y="500042"/>
            <a:ext cx="1071570" cy="1357322"/>
            <a:chOff x="3152" y="-2"/>
            <a:chExt cx="1177" cy="1406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3152" y="-2"/>
            <a:ext cx="1177" cy="1406"/>
          </p:xfrm>
          <a:graphic>
            <a:graphicData uri="http://schemas.openxmlformats.org/presentationml/2006/ole">
              <p:oleObj spid="_x0000_s1026" name="Imagen de mapa de bits" r:id="rId3" imgW="1961905" imgH="2343477" progId="Paint.Picture">
                <p:embed/>
              </p:oleObj>
            </a:graphicData>
          </a:graphic>
        </p:graphicFrame>
        <p:sp>
          <p:nvSpPr>
            <p:cNvPr id="6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212" y="72"/>
              <a:ext cx="1043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_tradnl" sz="3600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3300"/>
                  </a:solidFill>
                  <a:latin typeface="Arial Black"/>
                </a:rPr>
                <a:t>SEMAT</a:t>
              </a:r>
            </a:p>
          </p:txBody>
        </p:sp>
      </p:grpSp>
      <p:pic>
        <p:nvPicPr>
          <p:cNvPr id="7" name="6 Imagen" descr="Escudo_Puerto_Cabell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500042"/>
            <a:ext cx="1087544" cy="135732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357422" y="671436"/>
            <a:ext cx="4168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>
                <a:solidFill>
                  <a:srgbClr val="FF0000"/>
                </a:solidFill>
              </a:rPr>
              <a:t>Alcaldía del Municipio Puerto Cabello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21133" y="1142984"/>
            <a:ext cx="522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>
                <a:solidFill>
                  <a:srgbClr val="FF0000"/>
                </a:solidFill>
              </a:rPr>
              <a:t>Servicio Municipal de Administración Tributaria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143240" y="3143248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 smtClean="0">
                <a:solidFill>
                  <a:srgbClr val="FF0000"/>
                </a:solidFill>
              </a:rPr>
              <a:t>SEMAT-PC</a:t>
            </a:r>
            <a:endParaRPr lang="es-ES_tradnl" sz="4800" b="1" dirty="0">
              <a:solidFill>
                <a:srgbClr val="FF0000"/>
              </a:solidFill>
            </a:endParaRPr>
          </a:p>
        </p:txBody>
      </p:sp>
      <p:pic>
        <p:nvPicPr>
          <p:cNvPr id="11" name="10 Imagen" descr="alcalsis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2198" y="5715016"/>
            <a:ext cx="685800" cy="68580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6786578" y="6072206"/>
            <a:ext cx="105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>
                <a:solidFill>
                  <a:schemeClr val="bg1">
                    <a:lumMod val="50000"/>
                  </a:schemeClr>
                </a:solidFill>
              </a:rPr>
              <a:t>ALCASIS</a:t>
            </a:r>
            <a:endParaRPr lang="es-ES_tradnl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lcaldía De Puerto Cabell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1163" y="3286124"/>
            <a:ext cx="1632869" cy="2000265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0" y="5279345"/>
            <a:ext cx="9144000" cy="6429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072330" y="285728"/>
            <a:ext cx="1285884" cy="1571636"/>
            <a:chOff x="3152" y="-2"/>
            <a:chExt cx="1177" cy="1406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3152" y="-2"/>
            <a:ext cx="1177" cy="1406"/>
          </p:xfrm>
          <a:graphic>
            <a:graphicData uri="http://schemas.openxmlformats.org/presentationml/2006/ole">
              <p:oleObj spid="_x0000_s2050" name="Imagen de mapa de bits" r:id="rId5" imgW="1961905" imgH="2343477" progId="Paint.Picture">
                <p:embed/>
              </p:oleObj>
            </a:graphicData>
          </a:graphic>
        </p:graphicFrame>
        <p:sp>
          <p:nvSpPr>
            <p:cNvPr id="6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212" y="72"/>
              <a:ext cx="1043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_tradnl" sz="3600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3300"/>
                  </a:solidFill>
                  <a:latin typeface="Arial Black"/>
                </a:rPr>
                <a:t>SEMAT</a:t>
              </a:r>
            </a:p>
          </p:txBody>
        </p:sp>
      </p:grpSp>
      <p:sp>
        <p:nvSpPr>
          <p:cNvPr id="8" name="7 Rectángulo"/>
          <p:cNvSpPr/>
          <p:nvPr/>
        </p:nvSpPr>
        <p:spPr>
          <a:xfrm>
            <a:off x="6286512" y="5347527"/>
            <a:ext cx="26853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2800" b="1" i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Rafael  </a:t>
            </a:r>
            <a:r>
              <a:rPr lang="es-ES" sz="2800" b="1" i="1" spc="150" dirty="0" err="1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Lacava</a:t>
            </a:r>
            <a:endParaRPr lang="es-ES" sz="2800" b="1" i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59962" y="5376305"/>
            <a:ext cx="39026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2400" b="1" i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ALCALDE  </a:t>
            </a:r>
            <a:r>
              <a:rPr lang="es-ES" sz="2400" b="1" i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SOCIALISTA</a:t>
            </a:r>
            <a:endParaRPr lang="es-ES" sz="2400" b="1" i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5720" y="4143380"/>
            <a:ext cx="48577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¡LA NUEVA  GESTION TRIBUTARIA!</a:t>
            </a:r>
            <a:endParaRPr kumimoji="0" lang="es-AR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Ahora  Tus  Tributos  Están  Siendo  Invertidos</a:t>
            </a:r>
            <a:endParaRPr kumimoji="0" lang="es-AR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EFICIENTEMENTE</a:t>
            </a:r>
            <a:endParaRPr kumimoji="0" lang="es-AR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85984" y="402061"/>
            <a:ext cx="44227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FF0000"/>
                </a:solidFill>
              </a:rPr>
              <a:t>REPÚBLICA  BOLIVARIANA  DE  VENEZUELA</a:t>
            </a:r>
          </a:p>
          <a:p>
            <a:pPr algn="ctr"/>
            <a:r>
              <a:rPr lang="es-AR" sz="1400" b="1" dirty="0" smtClean="0">
                <a:solidFill>
                  <a:srgbClr val="FF0000"/>
                </a:solidFill>
              </a:rPr>
              <a:t>ESTADO  CARABOBO</a:t>
            </a:r>
          </a:p>
          <a:p>
            <a:pPr algn="ctr"/>
            <a:r>
              <a:rPr lang="es-AR" sz="1400" b="1" dirty="0" smtClean="0">
                <a:solidFill>
                  <a:srgbClr val="FF0000"/>
                </a:solidFill>
              </a:rPr>
              <a:t>ALCALDIA  DEL  MUNICIPIO  PUERTO  CABELLO</a:t>
            </a:r>
          </a:p>
          <a:p>
            <a:pPr algn="ctr"/>
            <a:r>
              <a:rPr lang="es-AR" sz="1400" b="1" dirty="0" smtClean="0">
                <a:solidFill>
                  <a:srgbClr val="FF0000"/>
                </a:solidFill>
              </a:rPr>
              <a:t>SERVICIO MUNICIPAL DE  ADMINISTRACIÓN  TRIBUTARIA</a:t>
            </a:r>
          </a:p>
          <a:p>
            <a:pPr algn="ctr"/>
            <a:r>
              <a:rPr lang="es-AR" sz="1400" b="1" dirty="0" smtClean="0">
                <a:solidFill>
                  <a:srgbClr val="FF0000"/>
                </a:solidFill>
              </a:rPr>
              <a:t>PUERTO  </a:t>
            </a:r>
            <a:r>
              <a:rPr lang="es-AR" sz="1400" b="1" dirty="0" smtClean="0">
                <a:solidFill>
                  <a:srgbClr val="FF0000"/>
                </a:solidFill>
              </a:rPr>
              <a:t>CABELLO</a:t>
            </a:r>
          </a:p>
        </p:txBody>
      </p:sp>
      <p:pic>
        <p:nvPicPr>
          <p:cNvPr id="13" name="12 Imagen" descr="Escudo_Puerto_Cabell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285728"/>
            <a:ext cx="1087544" cy="1357322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2786050" y="2285992"/>
            <a:ext cx="3643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 smtClean="0">
                <a:solidFill>
                  <a:srgbClr val="FF0000"/>
                </a:solidFill>
                <a:latin typeface="Arial Black" pitchFamily="34" charset="0"/>
              </a:rPr>
              <a:t>SEMAT-PC</a:t>
            </a:r>
          </a:p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1F2029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</Words>
  <Application>Microsoft Office PowerPoint</Application>
  <PresentationFormat>Presentación en pantalla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Tema de Office</vt:lpstr>
      <vt:lpstr>Imagen de mapa de bits</vt:lpstr>
      <vt:lpstr>Diapositiva 1</vt:lpstr>
      <vt:lpstr>Diapositiva 2</vt:lpstr>
    </vt:vector>
  </TitlesOfParts>
  <Company>dissoft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faove</dc:creator>
  <cp:lastModifiedBy>faove</cp:lastModifiedBy>
  <cp:revision>16</cp:revision>
  <dcterms:created xsi:type="dcterms:W3CDTF">2010-01-16T15:32:41Z</dcterms:created>
  <dcterms:modified xsi:type="dcterms:W3CDTF">2010-01-16T16:17:37Z</dcterms:modified>
</cp:coreProperties>
</file>