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_tradn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EEFB5B-1FEB-4083-92C9-091C987F4207}" type="datetimeFigureOut">
              <a:rPr lang="es-ES_tradnl" smtClean="0"/>
              <a:t>12/01/2010</a:t>
            </a:fld>
            <a:endParaRPr lang="es-ES_tradn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3EA673B-2046-4B29-A376-55D327AD200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5429264"/>
            <a:ext cx="1950720" cy="5760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1F2029"/>
      </a:dk1>
      <a:lt1>
        <a:sysClr val="window" lastClr="F4F4F4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Viajes</vt:lpstr>
      <vt:lpstr>Diapositiva 1</vt:lpstr>
    </vt:vector>
  </TitlesOfParts>
  <Company>dissoft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faove</dc:creator>
  <cp:lastModifiedBy>faove</cp:lastModifiedBy>
  <cp:revision>1</cp:revision>
  <dcterms:created xsi:type="dcterms:W3CDTF">2010-01-12T13:24:29Z</dcterms:created>
  <dcterms:modified xsi:type="dcterms:W3CDTF">2010-01-12T13:26:09Z</dcterms:modified>
</cp:coreProperties>
</file>