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5"/>
  </p:notesMasterIdLst>
  <p:sldIdLst>
    <p:sldId id="256" r:id="rId5"/>
    <p:sldId id="258" r:id="rId6"/>
    <p:sldId id="259" r:id="rId7"/>
    <p:sldId id="260" r:id="rId8"/>
    <p:sldId id="261" r:id="rId9"/>
    <p:sldId id="262" r:id="rId10"/>
    <p:sldId id="263" r:id="rId11"/>
    <p:sldId id="264" r:id="rId12"/>
    <p:sldId id="265" r:id="rId13"/>
    <p:sldId id="266" r:id="rId14"/>
    <p:sldId id="267" r:id="rId15"/>
    <p:sldId id="287"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Lst>
  <p:sldSz cx="7772400" cy="10058400"/>
  <p:notesSz cx="6858000" cy="9144000"/>
  <p:embeddedFontLst>
    <p:embeddedFont>
      <p:font typeface="Helvetica Neue" panose="020B0604020202020204" charset="0"/>
      <p:regular r:id="rId36"/>
      <p:bold r:id="rId37"/>
      <p:italic r:id="rId38"/>
      <p:boldItalic r:id="rId39"/>
    </p:embeddedFont>
    <p:embeddedFont>
      <p:font typeface="Open Sans" panose="020B0606030504020204" pitchFamily="34" charset="0"/>
      <p:regular r:id="rId40"/>
      <p:bold r:id="rId41"/>
      <p:italic r:id="rId42"/>
      <p:boldItalic r:id="rId43"/>
    </p:embeddedFont>
    <p:embeddedFont>
      <p:font typeface="Open Sans Light" panose="020B0306030504020204" pitchFamily="34" charset="0"/>
      <p:regular r:id="rId44"/>
      <p:bold r:id="rId45"/>
      <p:italic r:id="rId46"/>
      <p:boldItalic r:id="rId47"/>
    </p:embeddedFont>
    <p:embeddedFont>
      <p:font typeface="Source Code Pro" panose="020B0509030403020204" pitchFamily="49" charset="0"/>
      <p:regular r:id="rId48"/>
      <p:bold r:id="rId49"/>
      <p:italic r:id="rId50"/>
      <p:boldItalic r:id="rId5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B93AB1-7412-B211-20C7-2C6276967498}" v="13" dt="2021-05-31T21:55:24.612"/>
    <p1510:client id="{3A6E06F6-4D3B-B31A-26FD-2ADB78ECC5A3}" v="42" dt="2021-05-31T22:55:05.820"/>
    <p1510:client id="{4A0F6F64-FD03-AB05-38DA-AB90074A3E64}" v="12" dt="2021-05-31T01:15:17.178"/>
    <p1510:client id="{4C9DC99F-602C-0000-C924-B1050B348756}" v="23" dt="2021-05-20T02:44:57.211"/>
    <p1510:client id="{7E9CA321-0F22-B7FE-9890-B1F1A4E580F7}" v="1292" dt="2021-05-31T00:17:56.146"/>
    <p1510:client id="{9B945FA4-5641-E89D-096D-37E54495DC63}" v="5" dt="2021-05-31T20:59:13.605"/>
    <p1510:client id="{E2A9E4CC-0162-484A-88C1-06B984FB0819}" v="363" dt="2021-06-01T02:53:24.5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4.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3" Type="http://schemas.openxmlformats.org/officeDocument/2006/relationships/viewProps" Target="viewProps.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microsoft.com/office/2016/11/relationships/changesInfo" Target="changesInfos/changesInfo1.xml"/><Relationship Id="rId8" Type="http://schemas.openxmlformats.org/officeDocument/2006/relationships/slide" Target="slides/slide4.xml"/><Relationship Id="rId51" Type="http://schemas.openxmlformats.org/officeDocument/2006/relationships/font" Target="fonts/font16.fntdata"/><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6.xml"/><Relationship Id="rId41" Type="http://schemas.openxmlformats.org/officeDocument/2006/relationships/font" Target="fonts/font6.fntdata"/><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1.fntdata"/><Relationship Id="rId49" Type="http://schemas.openxmlformats.org/officeDocument/2006/relationships/font" Target="fonts/font14.fntdata"/><Relationship Id="rId57" Type="http://schemas.microsoft.com/office/2015/10/relationships/revisionInfo" Target="revisionInfo.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font" Target="fonts/font9.fntdata"/><Relationship Id="rId5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bio Augusto Pereira" userId="S::pereira@ciandt.com::538dfebc-3765-4292-9988-9ddb16e06cc4" providerId="AD" clId="Web-{4C9DC99F-602C-0000-C924-B1050B348756}"/>
    <pc:docChg chg="delSld modSld">
      <pc:chgData name="Fabio Augusto Pereira" userId="S::pereira@ciandt.com::538dfebc-3765-4292-9988-9ddb16e06cc4" providerId="AD" clId="Web-{4C9DC99F-602C-0000-C924-B1050B348756}" dt="2021-05-20T02:44:57.211" v="22"/>
      <pc:docMkLst>
        <pc:docMk/>
      </pc:docMkLst>
      <pc:sldChg chg="modSp">
        <pc:chgData name="Fabio Augusto Pereira" userId="S::pereira@ciandt.com::538dfebc-3765-4292-9988-9ddb16e06cc4" providerId="AD" clId="Web-{4C9DC99F-602C-0000-C924-B1050B348756}" dt="2021-05-20T02:43:56.741" v="21" actId="20577"/>
        <pc:sldMkLst>
          <pc:docMk/>
          <pc:sldMk cId="0" sldId="256"/>
        </pc:sldMkLst>
        <pc:spChg chg="mod">
          <ac:chgData name="Fabio Augusto Pereira" userId="S::pereira@ciandt.com::538dfebc-3765-4292-9988-9ddb16e06cc4" providerId="AD" clId="Web-{4C9DC99F-602C-0000-C924-B1050B348756}" dt="2021-05-20T02:43:56.741" v="21" actId="20577"/>
          <ac:spMkLst>
            <pc:docMk/>
            <pc:sldMk cId="0" sldId="256"/>
            <ac:spMk id="180" creationId="{00000000-0000-0000-0000-000000000000}"/>
          </ac:spMkLst>
        </pc:spChg>
      </pc:sldChg>
      <pc:sldChg chg="del">
        <pc:chgData name="Fabio Augusto Pereira" userId="S::pereira@ciandt.com::538dfebc-3765-4292-9988-9ddb16e06cc4" providerId="AD" clId="Web-{4C9DC99F-602C-0000-C924-B1050B348756}" dt="2021-05-20T02:44:57.211" v="22"/>
        <pc:sldMkLst>
          <pc:docMk/>
          <pc:sldMk cId="0" sldId="257"/>
        </pc:sldMkLst>
      </pc:sldChg>
    </pc:docChg>
  </pc:docChgLst>
  <pc:docChgLst>
    <pc:chgData name="Fabio Augusto Pereira" userId="S::pereira@ciandt.com::538dfebc-3765-4292-9988-9ddb16e06cc4" providerId="AD" clId="Web-{4A0F6F64-FD03-AB05-38DA-AB90074A3E64}"/>
    <pc:docChg chg="modSld">
      <pc:chgData name="Fabio Augusto Pereira" userId="S::pereira@ciandt.com::538dfebc-3765-4292-9988-9ddb16e06cc4" providerId="AD" clId="Web-{4A0F6F64-FD03-AB05-38DA-AB90074A3E64}" dt="2021-05-31T01:15:17.178" v="10" actId="1076"/>
      <pc:docMkLst>
        <pc:docMk/>
      </pc:docMkLst>
      <pc:sldChg chg="addSp delSp modSp">
        <pc:chgData name="Fabio Augusto Pereira" userId="S::pereira@ciandt.com::538dfebc-3765-4292-9988-9ddb16e06cc4" providerId="AD" clId="Web-{4A0F6F64-FD03-AB05-38DA-AB90074A3E64}" dt="2021-05-31T01:15:17.178" v="10" actId="1076"/>
        <pc:sldMkLst>
          <pc:docMk/>
          <pc:sldMk cId="0" sldId="269"/>
        </pc:sldMkLst>
        <pc:spChg chg="mod">
          <ac:chgData name="Fabio Augusto Pereira" userId="S::pereira@ciandt.com::538dfebc-3765-4292-9988-9ddb16e06cc4" providerId="AD" clId="Web-{4A0F6F64-FD03-AB05-38DA-AB90074A3E64}" dt="2021-05-31T01:15:03.849" v="7" actId="20577"/>
          <ac:spMkLst>
            <pc:docMk/>
            <pc:sldMk cId="0" sldId="269"/>
            <ac:spMk id="263" creationId="{00000000-0000-0000-0000-000000000000}"/>
          </ac:spMkLst>
        </pc:spChg>
        <pc:picChg chg="add mod">
          <ac:chgData name="Fabio Augusto Pereira" userId="S::pereira@ciandt.com::538dfebc-3765-4292-9988-9ddb16e06cc4" providerId="AD" clId="Web-{4A0F6F64-FD03-AB05-38DA-AB90074A3E64}" dt="2021-05-31T01:15:17.178" v="10" actId="1076"/>
          <ac:picMkLst>
            <pc:docMk/>
            <pc:sldMk cId="0" sldId="269"/>
            <ac:picMk id="2" creationId="{80830894-D4C5-43D0-85F7-5842EC8DE73A}"/>
          </ac:picMkLst>
        </pc:picChg>
        <pc:picChg chg="del">
          <ac:chgData name="Fabio Augusto Pereira" userId="S::pereira@ciandt.com::538dfebc-3765-4292-9988-9ddb16e06cc4" providerId="AD" clId="Web-{4A0F6F64-FD03-AB05-38DA-AB90074A3E64}" dt="2021-05-31T01:14:46.521" v="0"/>
          <ac:picMkLst>
            <pc:docMk/>
            <pc:sldMk cId="0" sldId="269"/>
            <ac:picMk id="264" creationId="{00000000-0000-0000-0000-000000000000}"/>
          </ac:picMkLst>
        </pc:picChg>
      </pc:sldChg>
    </pc:docChg>
  </pc:docChgLst>
  <pc:docChgLst>
    <pc:chgData name="Fabio Augusto Pereira" userId="S::pereira@ciandt.com::538dfebc-3765-4292-9988-9ddb16e06cc4" providerId="AD" clId="Web-{3A6E06F6-4D3B-B31A-26FD-2ADB78ECC5A3}"/>
    <pc:docChg chg="modSld">
      <pc:chgData name="Fabio Augusto Pereira" userId="S::pereira@ciandt.com::538dfebc-3765-4292-9988-9ddb16e06cc4" providerId="AD" clId="Web-{3A6E06F6-4D3B-B31A-26FD-2ADB78ECC5A3}" dt="2021-05-31T22:55:05.820" v="39" actId="20577"/>
      <pc:docMkLst>
        <pc:docMk/>
      </pc:docMkLst>
      <pc:sldChg chg="addSp delSp modSp">
        <pc:chgData name="Fabio Augusto Pereira" userId="S::pereira@ciandt.com::538dfebc-3765-4292-9988-9ddb16e06cc4" providerId="AD" clId="Web-{3A6E06F6-4D3B-B31A-26FD-2ADB78ECC5A3}" dt="2021-05-31T22:55:05.820" v="39" actId="20577"/>
        <pc:sldMkLst>
          <pc:docMk/>
          <pc:sldMk cId="0" sldId="272"/>
        </pc:sldMkLst>
        <pc:spChg chg="mod">
          <ac:chgData name="Fabio Augusto Pereira" userId="S::pereira@ciandt.com::538dfebc-3765-4292-9988-9ddb16e06cc4" providerId="AD" clId="Web-{3A6E06F6-4D3B-B31A-26FD-2ADB78ECC5A3}" dt="2021-05-31T22:55:05.820" v="39" actId="20577"/>
          <ac:spMkLst>
            <pc:docMk/>
            <pc:sldMk cId="0" sldId="272"/>
            <ac:spMk id="282" creationId="{00000000-0000-0000-0000-000000000000}"/>
          </ac:spMkLst>
        </pc:spChg>
        <pc:picChg chg="add mod">
          <ac:chgData name="Fabio Augusto Pereira" userId="S::pereira@ciandt.com::538dfebc-3765-4292-9988-9ddb16e06cc4" providerId="AD" clId="Web-{3A6E06F6-4D3B-B31A-26FD-2ADB78ECC5A3}" dt="2021-05-31T22:53:56.131" v="5" actId="1076"/>
          <ac:picMkLst>
            <pc:docMk/>
            <pc:sldMk cId="0" sldId="272"/>
            <ac:picMk id="2" creationId="{39611DD7-AEAF-48E2-BC17-650DA6D5F8F1}"/>
          </ac:picMkLst>
        </pc:picChg>
        <pc:picChg chg="del">
          <ac:chgData name="Fabio Augusto Pereira" userId="S::pereira@ciandt.com::538dfebc-3765-4292-9988-9ddb16e06cc4" providerId="AD" clId="Web-{3A6E06F6-4D3B-B31A-26FD-2ADB78ECC5A3}" dt="2021-05-31T22:53:42.709" v="0"/>
          <ac:picMkLst>
            <pc:docMk/>
            <pc:sldMk cId="0" sldId="272"/>
            <ac:picMk id="283" creationId="{00000000-0000-0000-0000-000000000000}"/>
          </ac:picMkLst>
        </pc:picChg>
      </pc:sldChg>
    </pc:docChg>
  </pc:docChgLst>
  <pc:docChgLst>
    <pc:chgData name="Fabio Augusto Pereira" userId="S::pereira@ciandt.com::538dfebc-3765-4292-9988-9ddb16e06cc4" providerId="AD" clId="Web-{E2A9E4CC-0162-484A-88C1-06B984FB0819}"/>
    <pc:docChg chg="modSld">
      <pc:chgData name="Fabio Augusto Pereira" userId="S::pereira@ciandt.com::538dfebc-3765-4292-9988-9ddb16e06cc4" providerId="AD" clId="Web-{E2A9E4CC-0162-484A-88C1-06B984FB0819}" dt="2021-06-01T02:53:16.910" v="352" actId="20577"/>
      <pc:docMkLst>
        <pc:docMk/>
      </pc:docMkLst>
      <pc:sldChg chg="addSp delSp modSp">
        <pc:chgData name="Fabio Augusto Pereira" userId="S::pereira@ciandt.com::538dfebc-3765-4292-9988-9ddb16e06cc4" providerId="AD" clId="Web-{E2A9E4CC-0162-484A-88C1-06B984FB0819}" dt="2021-06-01T02:16:56.559" v="12" actId="1076"/>
        <pc:sldMkLst>
          <pc:docMk/>
          <pc:sldMk cId="0" sldId="273"/>
        </pc:sldMkLst>
        <pc:spChg chg="mod">
          <ac:chgData name="Fabio Augusto Pereira" userId="S::pereira@ciandt.com::538dfebc-3765-4292-9988-9ddb16e06cc4" providerId="AD" clId="Web-{E2A9E4CC-0162-484A-88C1-06B984FB0819}" dt="2021-06-01T02:16:55.137" v="11" actId="20577"/>
          <ac:spMkLst>
            <pc:docMk/>
            <pc:sldMk cId="0" sldId="273"/>
            <ac:spMk id="289" creationId="{00000000-0000-0000-0000-000000000000}"/>
          </ac:spMkLst>
        </pc:spChg>
        <pc:picChg chg="add del mod">
          <ac:chgData name="Fabio Augusto Pereira" userId="S::pereira@ciandt.com::538dfebc-3765-4292-9988-9ddb16e06cc4" providerId="AD" clId="Web-{E2A9E4CC-0162-484A-88C1-06B984FB0819}" dt="2021-06-01T02:16:39.762" v="5"/>
          <ac:picMkLst>
            <pc:docMk/>
            <pc:sldMk cId="0" sldId="273"/>
            <ac:picMk id="2" creationId="{FB75F7F3-09C9-4698-9AB9-A5090567D8A8}"/>
          </ac:picMkLst>
        </pc:picChg>
        <pc:picChg chg="add mod">
          <ac:chgData name="Fabio Augusto Pereira" userId="S::pereira@ciandt.com::538dfebc-3765-4292-9988-9ddb16e06cc4" providerId="AD" clId="Web-{E2A9E4CC-0162-484A-88C1-06B984FB0819}" dt="2021-06-01T02:16:56.559" v="12" actId="1076"/>
          <ac:picMkLst>
            <pc:docMk/>
            <pc:sldMk cId="0" sldId="273"/>
            <ac:picMk id="3" creationId="{32AE8692-B5D9-48EC-8BE0-6D2C6648C93C}"/>
          </ac:picMkLst>
        </pc:picChg>
        <pc:picChg chg="del">
          <ac:chgData name="Fabio Augusto Pereira" userId="S::pereira@ciandt.com::538dfebc-3765-4292-9988-9ddb16e06cc4" providerId="AD" clId="Web-{E2A9E4CC-0162-484A-88C1-06B984FB0819}" dt="2021-06-01T02:15:22.698" v="0"/>
          <ac:picMkLst>
            <pc:docMk/>
            <pc:sldMk cId="0" sldId="273"/>
            <ac:picMk id="290" creationId="{00000000-0000-0000-0000-000000000000}"/>
          </ac:picMkLst>
        </pc:picChg>
      </pc:sldChg>
      <pc:sldChg chg="addSp delSp modSp">
        <pc:chgData name="Fabio Augusto Pereira" userId="S::pereira@ciandt.com::538dfebc-3765-4292-9988-9ddb16e06cc4" providerId="AD" clId="Web-{E2A9E4CC-0162-484A-88C1-06B984FB0819}" dt="2021-06-01T02:21:44.220" v="25" actId="1076"/>
        <pc:sldMkLst>
          <pc:docMk/>
          <pc:sldMk cId="0" sldId="274"/>
        </pc:sldMkLst>
        <pc:spChg chg="mod">
          <ac:chgData name="Fabio Augusto Pereira" userId="S::pereira@ciandt.com::538dfebc-3765-4292-9988-9ddb16e06cc4" providerId="AD" clId="Web-{E2A9E4CC-0162-484A-88C1-06B984FB0819}" dt="2021-06-01T02:21:28.564" v="20" actId="20577"/>
          <ac:spMkLst>
            <pc:docMk/>
            <pc:sldMk cId="0" sldId="274"/>
            <ac:spMk id="296" creationId="{00000000-0000-0000-0000-000000000000}"/>
          </ac:spMkLst>
        </pc:spChg>
        <pc:picChg chg="add mod">
          <ac:chgData name="Fabio Augusto Pereira" userId="S::pereira@ciandt.com::538dfebc-3765-4292-9988-9ddb16e06cc4" providerId="AD" clId="Web-{E2A9E4CC-0162-484A-88C1-06B984FB0819}" dt="2021-06-01T02:21:44.220" v="25" actId="1076"/>
          <ac:picMkLst>
            <pc:docMk/>
            <pc:sldMk cId="0" sldId="274"/>
            <ac:picMk id="2" creationId="{9F5ED98E-ACD8-4214-81F5-55C91CC4A957}"/>
          </ac:picMkLst>
        </pc:picChg>
        <pc:picChg chg="del">
          <ac:chgData name="Fabio Augusto Pereira" userId="S::pereira@ciandt.com::538dfebc-3765-4292-9988-9ddb16e06cc4" providerId="AD" clId="Web-{E2A9E4CC-0162-484A-88C1-06B984FB0819}" dt="2021-06-01T02:21:13.329" v="13"/>
          <ac:picMkLst>
            <pc:docMk/>
            <pc:sldMk cId="0" sldId="274"/>
            <ac:picMk id="297" creationId="{00000000-0000-0000-0000-000000000000}"/>
          </ac:picMkLst>
        </pc:picChg>
      </pc:sldChg>
      <pc:sldChg chg="addSp delSp modSp">
        <pc:chgData name="Fabio Augusto Pereira" userId="S::pereira@ciandt.com::538dfebc-3765-4292-9988-9ddb16e06cc4" providerId="AD" clId="Web-{E2A9E4CC-0162-484A-88C1-06B984FB0819}" dt="2021-06-01T02:25:50.069" v="33" actId="1076"/>
        <pc:sldMkLst>
          <pc:docMk/>
          <pc:sldMk cId="0" sldId="275"/>
        </pc:sldMkLst>
        <pc:spChg chg="mod">
          <ac:chgData name="Fabio Augusto Pereira" userId="S::pereira@ciandt.com::538dfebc-3765-4292-9988-9ddb16e06cc4" providerId="AD" clId="Web-{E2A9E4CC-0162-484A-88C1-06B984FB0819}" dt="2021-06-01T02:25:37.240" v="28" actId="20577"/>
          <ac:spMkLst>
            <pc:docMk/>
            <pc:sldMk cId="0" sldId="275"/>
            <ac:spMk id="303" creationId="{00000000-0000-0000-0000-000000000000}"/>
          </ac:spMkLst>
        </pc:spChg>
        <pc:picChg chg="add mod">
          <ac:chgData name="Fabio Augusto Pereira" userId="S::pereira@ciandt.com::538dfebc-3765-4292-9988-9ddb16e06cc4" providerId="AD" clId="Web-{E2A9E4CC-0162-484A-88C1-06B984FB0819}" dt="2021-06-01T02:25:50.069" v="33" actId="1076"/>
          <ac:picMkLst>
            <pc:docMk/>
            <pc:sldMk cId="0" sldId="275"/>
            <ac:picMk id="2" creationId="{E950D52B-9A25-4577-A9AD-2CE1018A4C99}"/>
          </ac:picMkLst>
        </pc:picChg>
        <pc:picChg chg="del">
          <ac:chgData name="Fabio Augusto Pereira" userId="S::pereira@ciandt.com::538dfebc-3765-4292-9988-9ddb16e06cc4" providerId="AD" clId="Web-{E2A9E4CC-0162-484A-88C1-06B984FB0819}" dt="2021-06-01T02:25:33.678" v="26"/>
          <ac:picMkLst>
            <pc:docMk/>
            <pc:sldMk cId="0" sldId="275"/>
            <ac:picMk id="304" creationId="{00000000-0000-0000-0000-000000000000}"/>
          </ac:picMkLst>
        </pc:picChg>
      </pc:sldChg>
      <pc:sldChg chg="addSp delSp modSp">
        <pc:chgData name="Fabio Augusto Pereira" userId="S::pereira@ciandt.com::538dfebc-3765-4292-9988-9ddb16e06cc4" providerId="AD" clId="Web-{E2A9E4CC-0162-484A-88C1-06B984FB0819}" dt="2021-06-01T02:28:40.415" v="47" actId="1076"/>
        <pc:sldMkLst>
          <pc:docMk/>
          <pc:sldMk cId="0" sldId="276"/>
        </pc:sldMkLst>
        <pc:spChg chg="mod">
          <ac:chgData name="Fabio Augusto Pereira" userId="S::pereira@ciandt.com::538dfebc-3765-4292-9988-9ddb16e06cc4" providerId="AD" clId="Web-{E2A9E4CC-0162-484A-88C1-06B984FB0819}" dt="2021-06-01T02:27:37.899" v="41" actId="20577"/>
          <ac:spMkLst>
            <pc:docMk/>
            <pc:sldMk cId="0" sldId="276"/>
            <ac:spMk id="310" creationId="{00000000-0000-0000-0000-000000000000}"/>
          </ac:spMkLst>
        </pc:spChg>
        <pc:picChg chg="add mod">
          <ac:chgData name="Fabio Augusto Pereira" userId="S::pereira@ciandt.com::538dfebc-3765-4292-9988-9ddb16e06cc4" providerId="AD" clId="Web-{E2A9E4CC-0162-484A-88C1-06B984FB0819}" dt="2021-06-01T02:28:40.415" v="47" actId="1076"/>
          <ac:picMkLst>
            <pc:docMk/>
            <pc:sldMk cId="0" sldId="276"/>
            <ac:picMk id="2" creationId="{06173000-5C6E-4817-A58A-1F9CBE2ED504}"/>
          </ac:picMkLst>
        </pc:picChg>
        <pc:picChg chg="del">
          <ac:chgData name="Fabio Augusto Pereira" userId="S::pereira@ciandt.com::538dfebc-3765-4292-9988-9ddb16e06cc4" providerId="AD" clId="Web-{E2A9E4CC-0162-484A-88C1-06B984FB0819}" dt="2021-06-01T02:27:25.711" v="34"/>
          <ac:picMkLst>
            <pc:docMk/>
            <pc:sldMk cId="0" sldId="276"/>
            <ac:picMk id="311" creationId="{00000000-0000-0000-0000-000000000000}"/>
          </ac:picMkLst>
        </pc:picChg>
      </pc:sldChg>
      <pc:sldChg chg="addSp delSp modSp">
        <pc:chgData name="Fabio Augusto Pereira" userId="S::pereira@ciandt.com::538dfebc-3765-4292-9988-9ddb16e06cc4" providerId="AD" clId="Web-{E2A9E4CC-0162-484A-88C1-06B984FB0819}" dt="2021-06-01T02:37:05.377" v="55" actId="20577"/>
        <pc:sldMkLst>
          <pc:docMk/>
          <pc:sldMk cId="0" sldId="277"/>
        </pc:sldMkLst>
        <pc:spChg chg="mod">
          <ac:chgData name="Fabio Augusto Pereira" userId="S::pereira@ciandt.com::538dfebc-3765-4292-9988-9ddb16e06cc4" providerId="AD" clId="Web-{E2A9E4CC-0162-484A-88C1-06B984FB0819}" dt="2021-06-01T02:37:05.377" v="55" actId="20577"/>
          <ac:spMkLst>
            <pc:docMk/>
            <pc:sldMk cId="0" sldId="277"/>
            <ac:spMk id="317" creationId="{00000000-0000-0000-0000-000000000000}"/>
          </ac:spMkLst>
        </pc:spChg>
        <pc:picChg chg="add mod">
          <ac:chgData name="Fabio Augusto Pereira" userId="S::pereira@ciandt.com::538dfebc-3765-4292-9988-9ddb16e06cc4" providerId="AD" clId="Web-{E2A9E4CC-0162-484A-88C1-06B984FB0819}" dt="2021-06-01T02:36:31.142" v="51" actId="1076"/>
          <ac:picMkLst>
            <pc:docMk/>
            <pc:sldMk cId="0" sldId="277"/>
            <ac:picMk id="2" creationId="{1B22DD7D-B932-4C28-BA95-9E1089BD6B85}"/>
          </ac:picMkLst>
        </pc:picChg>
        <pc:picChg chg="del">
          <ac:chgData name="Fabio Augusto Pereira" userId="S::pereira@ciandt.com::538dfebc-3765-4292-9988-9ddb16e06cc4" providerId="AD" clId="Web-{E2A9E4CC-0162-484A-88C1-06B984FB0819}" dt="2021-06-01T02:36:24.376" v="48"/>
          <ac:picMkLst>
            <pc:docMk/>
            <pc:sldMk cId="0" sldId="277"/>
            <ac:picMk id="318" creationId="{00000000-0000-0000-0000-000000000000}"/>
          </ac:picMkLst>
        </pc:picChg>
      </pc:sldChg>
      <pc:sldChg chg="addSp delSp modSp">
        <pc:chgData name="Fabio Augusto Pereira" userId="S::pereira@ciandt.com::538dfebc-3765-4292-9988-9ddb16e06cc4" providerId="AD" clId="Web-{E2A9E4CC-0162-484A-88C1-06B984FB0819}" dt="2021-06-01T02:44:24.666" v="72" actId="1076"/>
        <pc:sldMkLst>
          <pc:docMk/>
          <pc:sldMk cId="0" sldId="278"/>
        </pc:sldMkLst>
        <pc:spChg chg="mod">
          <ac:chgData name="Fabio Augusto Pereira" userId="S::pereira@ciandt.com::538dfebc-3765-4292-9988-9ddb16e06cc4" providerId="AD" clId="Web-{E2A9E4CC-0162-484A-88C1-06B984FB0819}" dt="2021-06-01T02:43:08.805" v="59" actId="20577"/>
          <ac:spMkLst>
            <pc:docMk/>
            <pc:sldMk cId="0" sldId="278"/>
            <ac:spMk id="324" creationId="{00000000-0000-0000-0000-000000000000}"/>
          </ac:spMkLst>
        </pc:spChg>
        <pc:picChg chg="add del mod">
          <ac:chgData name="Fabio Augusto Pereira" userId="S::pereira@ciandt.com::538dfebc-3765-4292-9988-9ddb16e06cc4" providerId="AD" clId="Web-{E2A9E4CC-0162-484A-88C1-06B984FB0819}" dt="2021-06-01T02:44:13.072" v="66"/>
          <ac:picMkLst>
            <pc:docMk/>
            <pc:sldMk cId="0" sldId="278"/>
            <ac:picMk id="2" creationId="{73E0E652-306E-44F4-8FBE-B761D4348598}"/>
          </ac:picMkLst>
        </pc:picChg>
        <pc:picChg chg="add mod">
          <ac:chgData name="Fabio Augusto Pereira" userId="S::pereira@ciandt.com::538dfebc-3765-4292-9988-9ddb16e06cc4" providerId="AD" clId="Web-{E2A9E4CC-0162-484A-88C1-06B984FB0819}" dt="2021-06-01T02:44:24.666" v="72" actId="1076"/>
          <ac:picMkLst>
            <pc:docMk/>
            <pc:sldMk cId="0" sldId="278"/>
            <ac:picMk id="3" creationId="{FC914CCB-7096-469B-B47B-977E4C116D13}"/>
          </ac:picMkLst>
        </pc:picChg>
        <pc:picChg chg="del">
          <ac:chgData name="Fabio Augusto Pereira" userId="S::pereira@ciandt.com::538dfebc-3765-4292-9988-9ddb16e06cc4" providerId="AD" clId="Web-{E2A9E4CC-0162-484A-88C1-06B984FB0819}" dt="2021-06-01T02:43:04.727" v="56"/>
          <ac:picMkLst>
            <pc:docMk/>
            <pc:sldMk cId="0" sldId="278"/>
            <ac:picMk id="325" creationId="{00000000-0000-0000-0000-000000000000}"/>
          </ac:picMkLst>
        </pc:picChg>
      </pc:sldChg>
      <pc:sldChg chg="modSp">
        <pc:chgData name="Fabio Augusto Pereira" userId="S::pereira@ciandt.com::538dfebc-3765-4292-9988-9ddb16e06cc4" providerId="AD" clId="Web-{E2A9E4CC-0162-484A-88C1-06B984FB0819}" dt="2021-06-01T02:53:16.910" v="352" actId="20577"/>
        <pc:sldMkLst>
          <pc:docMk/>
          <pc:sldMk cId="0" sldId="279"/>
        </pc:sldMkLst>
        <pc:spChg chg="mod">
          <ac:chgData name="Fabio Augusto Pereira" userId="S::pereira@ciandt.com::538dfebc-3765-4292-9988-9ddb16e06cc4" providerId="AD" clId="Web-{E2A9E4CC-0162-484A-88C1-06B984FB0819}" dt="2021-06-01T02:53:16.910" v="352" actId="20577"/>
          <ac:spMkLst>
            <pc:docMk/>
            <pc:sldMk cId="0" sldId="279"/>
            <ac:spMk id="331" creationId="{00000000-0000-0000-0000-000000000000}"/>
          </ac:spMkLst>
        </pc:spChg>
      </pc:sldChg>
    </pc:docChg>
  </pc:docChgLst>
  <pc:docChgLst>
    <pc:chgData name="Fabio Augusto Pereira" userId="S::pereira@ciandt.com::538dfebc-3765-4292-9988-9ddb16e06cc4" providerId="AD" clId="Web-{15B93AB1-7412-B211-20C7-2C6276967498}"/>
    <pc:docChg chg="modSld">
      <pc:chgData name="Fabio Augusto Pereira" userId="S::pereira@ciandt.com::538dfebc-3765-4292-9988-9ddb16e06cc4" providerId="AD" clId="Web-{15B93AB1-7412-B211-20C7-2C6276967498}" dt="2021-05-31T21:55:24.612" v="10" actId="1076"/>
      <pc:docMkLst>
        <pc:docMk/>
      </pc:docMkLst>
      <pc:sldChg chg="addSp delSp modSp">
        <pc:chgData name="Fabio Augusto Pereira" userId="S::pereira@ciandt.com::538dfebc-3765-4292-9988-9ddb16e06cc4" providerId="AD" clId="Web-{15B93AB1-7412-B211-20C7-2C6276967498}" dt="2021-05-31T21:55:24.612" v="10" actId="1076"/>
        <pc:sldMkLst>
          <pc:docMk/>
          <pc:sldMk cId="0" sldId="269"/>
        </pc:sldMkLst>
        <pc:picChg chg="del">
          <ac:chgData name="Fabio Augusto Pereira" userId="S::pereira@ciandt.com::538dfebc-3765-4292-9988-9ddb16e06cc4" providerId="AD" clId="Web-{15B93AB1-7412-B211-20C7-2C6276967498}" dt="2021-05-31T21:52:12.186" v="0"/>
          <ac:picMkLst>
            <pc:docMk/>
            <pc:sldMk cId="0" sldId="269"/>
            <ac:picMk id="2" creationId="{80830894-D4C5-43D0-85F7-5842EC8DE73A}"/>
          </ac:picMkLst>
        </pc:picChg>
        <pc:picChg chg="add del mod">
          <ac:chgData name="Fabio Augusto Pereira" userId="S::pereira@ciandt.com::538dfebc-3765-4292-9988-9ddb16e06cc4" providerId="AD" clId="Web-{15B93AB1-7412-B211-20C7-2C6276967498}" dt="2021-05-31T21:55:11.002" v="5"/>
          <ac:picMkLst>
            <pc:docMk/>
            <pc:sldMk cId="0" sldId="269"/>
            <ac:picMk id="3" creationId="{11B28AE2-015D-446F-A3D7-DDF2D097F508}"/>
          </ac:picMkLst>
        </pc:picChg>
        <pc:picChg chg="add mod">
          <ac:chgData name="Fabio Augusto Pereira" userId="S::pereira@ciandt.com::538dfebc-3765-4292-9988-9ddb16e06cc4" providerId="AD" clId="Web-{15B93AB1-7412-B211-20C7-2C6276967498}" dt="2021-05-31T21:55:24.612" v="10" actId="1076"/>
          <ac:picMkLst>
            <pc:docMk/>
            <pc:sldMk cId="0" sldId="269"/>
            <ac:picMk id="4" creationId="{105D1A07-D665-4E33-8C96-AC622F541E71}"/>
          </ac:picMkLst>
        </pc:picChg>
      </pc:sldChg>
    </pc:docChg>
  </pc:docChgLst>
  <pc:docChgLst>
    <pc:chgData name="Fabio Augusto Pereira" userId="S::pereira@ciandt.com::538dfebc-3765-4292-9988-9ddb16e06cc4" providerId="AD" clId="Web-{7E9CA321-0F22-B7FE-9890-B1F1A4E580F7}"/>
    <pc:docChg chg="addSld delSld modSld">
      <pc:chgData name="Fabio Augusto Pereira" userId="S::pereira@ciandt.com::538dfebc-3765-4292-9988-9ddb16e06cc4" providerId="AD" clId="Web-{7E9CA321-0F22-B7FE-9890-B1F1A4E580F7}" dt="2021-05-31T00:17:56.146" v="1288"/>
      <pc:docMkLst>
        <pc:docMk/>
      </pc:docMkLst>
      <pc:sldChg chg="modSp">
        <pc:chgData name="Fabio Augusto Pereira" userId="S::pereira@ciandt.com::538dfebc-3765-4292-9988-9ddb16e06cc4" providerId="AD" clId="Web-{7E9CA321-0F22-B7FE-9890-B1F1A4E580F7}" dt="2021-05-30T21:01:22.857" v="699" actId="20577"/>
        <pc:sldMkLst>
          <pc:docMk/>
          <pc:sldMk cId="0" sldId="261"/>
        </pc:sldMkLst>
        <pc:spChg chg="mod">
          <ac:chgData name="Fabio Augusto Pereira" userId="S::pereira@ciandt.com::538dfebc-3765-4292-9988-9ddb16e06cc4" providerId="AD" clId="Web-{7E9CA321-0F22-B7FE-9890-B1F1A4E580F7}" dt="2021-05-30T21:01:22.857" v="699" actId="20577"/>
          <ac:spMkLst>
            <pc:docMk/>
            <pc:sldMk cId="0" sldId="261"/>
            <ac:spMk id="213" creationId="{00000000-0000-0000-0000-000000000000}"/>
          </ac:spMkLst>
        </pc:spChg>
      </pc:sldChg>
      <pc:sldChg chg="modSp">
        <pc:chgData name="Fabio Augusto Pereira" userId="S::pereira@ciandt.com::538dfebc-3765-4292-9988-9ddb16e06cc4" providerId="AD" clId="Web-{7E9CA321-0F22-B7FE-9890-B1F1A4E580F7}" dt="2021-05-30T20:53:43.770" v="664" actId="20577"/>
        <pc:sldMkLst>
          <pc:docMk/>
          <pc:sldMk cId="0" sldId="262"/>
        </pc:sldMkLst>
        <pc:spChg chg="mod">
          <ac:chgData name="Fabio Augusto Pereira" userId="S::pereira@ciandt.com::538dfebc-3765-4292-9988-9ddb16e06cc4" providerId="AD" clId="Web-{7E9CA321-0F22-B7FE-9890-B1F1A4E580F7}" dt="2021-05-30T20:53:43.770" v="664" actId="20577"/>
          <ac:spMkLst>
            <pc:docMk/>
            <pc:sldMk cId="0" sldId="262"/>
            <ac:spMk id="219" creationId="{00000000-0000-0000-0000-000000000000}"/>
          </ac:spMkLst>
        </pc:spChg>
      </pc:sldChg>
      <pc:sldChg chg="modSp">
        <pc:chgData name="Fabio Augusto Pereira" userId="S::pereira@ciandt.com::538dfebc-3765-4292-9988-9ddb16e06cc4" providerId="AD" clId="Web-{7E9CA321-0F22-B7FE-9890-B1F1A4E580F7}" dt="2021-05-30T21:22:00.286" v="1263" actId="20577"/>
        <pc:sldMkLst>
          <pc:docMk/>
          <pc:sldMk cId="0" sldId="264"/>
        </pc:sldMkLst>
        <pc:spChg chg="mod">
          <ac:chgData name="Fabio Augusto Pereira" userId="S::pereira@ciandt.com::538dfebc-3765-4292-9988-9ddb16e06cc4" providerId="AD" clId="Web-{7E9CA321-0F22-B7FE-9890-B1F1A4E580F7}" dt="2021-05-30T21:22:00.286" v="1263" actId="20577"/>
          <ac:spMkLst>
            <pc:docMk/>
            <pc:sldMk cId="0" sldId="264"/>
            <ac:spMk id="231" creationId="{00000000-0000-0000-0000-000000000000}"/>
          </ac:spMkLst>
        </pc:spChg>
      </pc:sldChg>
      <pc:sldChg chg="addSp delSp modSp">
        <pc:chgData name="Fabio Augusto Pereira" userId="S::pereira@ciandt.com::538dfebc-3765-4292-9988-9ddb16e06cc4" providerId="AD" clId="Web-{7E9CA321-0F22-B7FE-9890-B1F1A4E580F7}" dt="2021-05-30T22:17:48.019" v="1276" actId="1076"/>
        <pc:sldMkLst>
          <pc:docMk/>
          <pc:sldMk cId="0" sldId="267"/>
        </pc:sldMkLst>
        <pc:spChg chg="mod">
          <ac:chgData name="Fabio Augusto Pereira" userId="S::pereira@ciandt.com::538dfebc-3765-4292-9988-9ddb16e06cc4" providerId="AD" clId="Web-{7E9CA321-0F22-B7FE-9890-B1F1A4E580F7}" dt="2021-05-30T22:16:52.315" v="1271" actId="20577"/>
          <ac:spMkLst>
            <pc:docMk/>
            <pc:sldMk cId="0" sldId="267"/>
            <ac:spMk id="249" creationId="{00000000-0000-0000-0000-000000000000}"/>
          </ac:spMkLst>
        </pc:spChg>
        <pc:picChg chg="add del mod">
          <ac:chgData name="Fabio Augusto Pereira" userId="S::pereira@ciandt.com::538dfebc-3765-4292-9988-9ddb16e06cc4" providerId="AD" clId="Web-{7E9CA321-0F22-B7FE-9890-B1F1A4E580F7}" dt="2021-05-30T22:17:40.332" v="1273"/>
          <ac:picMkLst>
            <pc:docMk/>
            <pc:sldMk cId="0" sldId="267"/>
            <ac:picMk id="2" creationId="{85C1D557-DAF7-426E-B3C6-9FFD70F5A4FE}"/>
          </ac:picMkLst>
        </pc:picChg>
        <pc:picChg chg="add mod">
          <ac:chgData name="Fabio Augusto Pereira" userId="S::pereira@ciandt.com::538dfebc-3765-4292-9988-9ddb16e06cc4" providerId="AD" clId="Web-{7E9CA321-0F22-B7FE-9890-B1F1A4E580F7}" dt="2021-05-30T22:17:48.019" v="1276" actId="1076"/>
          <ac:picMkLst>
            <pc:docMk/>
            <pc:sldMk cId="0" sldId="267"/>
            <ac:picMk id="3" creationId="{E7A3C472-5FD6-4E1A-9976-6240322FD1AF}"/>
          </ac:picMkLst>
        </pc:picChg>
        <pc:picChg chg="del">
          <ac:chgData name="Fabio Augusto Pereira" userId="S::pereira@ciandt.com::538dfebc-3765-4292-9988-9ddb16e06cc4" providerId="AD" clId="Web-{7E9CA321-0F22-B7FE-9890-B1F1A4E580F7}" dt="2021-05-30T22:16:26.362" v="1264"/>
          <ac:picMkLst>
            <pc:docMk/>
            <pc:sldMk cId="0" sldId="267"/>
            <ac:picMk id="250" creationId="{00000000-0000-0000-0000-000000000000}"/>
          </ac:picMkLst>
        </pc:picChg>
      </pc:sldChg>
      <pc:sldChg chg="delSp del">
        <pc:chgData name="Fabio Augusto Pereira" userId="S::pereira@ciandt.com::538dfebc-3765-4292-9988-9ddb16e06cc4" providerId="AD" clId="Web-{7E9CA321-0F22-B7FE-9890-B1F1A4E580F7}" dt="2021-05-31T00:17:56.146" v="1288"/>
        <pc:sldMkLst>
          <pc:docMk/>
          <pc:sldMk cId="0" sldId="268"/>
        </pc:sldMkLst>
        <pc:picChg chg="del">
          <ac:chgData name="Fabio Augusto Pereira" userId="S::pereira@ciandt.com::538dfebc-3765-4292-9988-9ddb16e06cc4" providerId="AD" clId="Web-{7E9CA321-0F22-B7FE-9890-B1F1A4E580F7}" dt="2021-05-31T00:16:52.254" v="1277"/>
          <ac:picMkLst>
            <pc:docMk/>
            <pc:sldMk cId="0" sldId="268"/>
            <ac:picMk id="257" creationId="{00000000-0000-0000-0000-000000000000}"/>
          </ac:picMkLst>
        </pc:picChg>
      </pc:sldChg>
      <pc:sldChg chg="addSp modSp add replId">
        <pc:chgData name="Fabio Augusto Pereira" userId="S::pereira@ciandt.com::538dfebc-3765-4292-9988-9ddb16e06cc4" providerId="AD" clId="Web-{7E9CA321-0F22-B7FE-9890-B1F1A4E580F7}" dt="2021-05-31T00:17:52.974" v="1287" actId="20577"/>
        <pc:sldMkLst>
          <pc:docMk/>
          <pc:sldMk cId="60394955" sldId="287"/>
        </pc:sldMkLst>
        <pc:spChg chg="mod">
          <ac:chgData name="Fabio Augusto Pereira" userId="S::pereira@ciandt.com::538dfebc-3765-4292-9988-9ddb16e06cc4" providerId="AD" clId="Web-{7E9CA321-0F22-B7FE-9890-B1F1A4E580F7}" dt="2021-05-31T00:17:52.974" v="1287" actId="20577"/>
          <ac:spMkLst>
            <pc:docMk/>
            <pc:sldMk cId="60394955" sldId="287"/>
            <ac:spMk id="256" creationId="{00000000-0000-0000-0000-000000000000}"/>
          </ac:spMkLst>
        </pc:spChg>
        <pc:picChg chg="add mod">
          <ac:chgData name="Fabio Augusto Pereira" userId="S::pereira@ciandt.com::538dfebc-3765-4292-9988-9ddb16e06cc4" providerId="AD" clId="Web-{7E9CA321-0F22-B7FE-9890-B1F1A4E580F7}" dt="2021-05-31T00:17:46.599" v="1286" actId="1076"/>
          <ac:picMkLst>
            <pc:docMk/>
            <pc:sldMk cId="60394955" sldId="287"/>
            <ac:picMk id="2" creationId="{A3F77E86-B4CA-4386-85FB-5967B1927837}"/>
          </ac:picMkLst>
        </pc:picChg>
      </pc:sldChg>
      <pc:sldChg chg="add del replId">
        <pc:chgData name="Fabio Augusto Pereira" userId="S::pereira@ciandt.com::538dfebc-3765-4292-9988-9ddb16e06cc4" providerId="AD" clId="Web-{7E9CA321-0F22-B7FE-9890-B1F1A4E580F7}" dt="2021-05-31T00:16:58.879" v="1280"/>
        <pc:sldMkLst>
          <pc:docMk/>
          <pc:sldMk cId="2626766217" sldId="288"/>
        </pc:sldMkLst>
      </pc:sldChg>
    </pc:docChg>
  </pc:docChgLst>
  <pc:docChgLst>
    <pc:chgData name="Fabio Augusto Pereira" userId="S::pereira@ciandt.com::538dfebc-3765-4292-9988-9ddb16e06cc4" providerId="AD" clId="Web-{9B945FA4-5641-E89D-096D-37E54495DC63}"/>
    <pc:docChg chg="modSld">
      <pc:chgData name="Fabio Augusto Pereira" userId="S::pereira@ciandt.com::538dfebc-3765-4292-9988-9ddb16e06cc4" providerId="AD" clId="Web-{9B945FA4-5641-E89D-096D-37E54495DC63}" dt="2021-05-31T20:59:13.605" v="4" actId="20577"/>
      <pc:docMkLst>
        <pc:docMk/>
      </pc:docMkLst>
      <pc:sldChg chg="modSp">
        <pc:chgData name="Fabio Augusto Pereira" userId="S::pereira@ciandt.com::538dfebc-3765-4292-9988-9ddb16e06cc4" providerId="AD" clId="Web-{9B945FA4-5641-E89D-096D-37E54495DC63}" dt="2021-05-31T20:59:13.605" v="4" actId="20577"/>
        <pc:sldMkLst>
          <pc:docMk/>
          <pc:sldMk cId="0" sldId="266"/>
        </pc:sldMkLst>
        <pc:spChg chg="mod">
          <ac:chgData name="Fabio Augusto Pereira" userId="S::pereira@ciandt.com::538dfebc-3765-4292-9988-9ddb16e06cc4" providerId="AD" clId="Web-{9B945FA4-5641-E89D-096D-37E54495DC63}" dt="2021-05-31T20:59:13.605" v="4" actId="20577"/>
          <ac:spMkLst>
            <pc:docMk/>
            <pc:sldMk cId="0" sldId="266"/>
            <ac:spMk id="24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273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8c850c25_0_12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d8c850c25_0_3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g8c28c705c4_0_7: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c28c705c4_0_17: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c28c705c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d8c850c25_0_13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d8c850c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49221f98_6_2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49221f98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c49221f98_6_2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c49221f98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4b864f3db_0_6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g64b864f3db_0_63: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c28c705c4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c28c705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8c850c25_0_8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d8c850c25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105025" y="685800"/>
            <a:ext cx="264795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‹nº›</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5.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hyperlink" Target="https://drive.google.com/file/d/1YdBZPpaIQvnD9NbgkeLMb5PeFtnhGGRP/view?usp=sharin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Tech ABC Corp - HR Database</a:t>
            </a:r>
            <a:endParaRPr sz="4000">
              <a:solidFill>
                <a:srgbClr val="FFFFFF"/>
              </a:solidFill>
            </a:endParaRPr>
          </a:p>
          <a:p>
            <a:pPr marL="0" lvl="0" indent="0" algn="l" rtl="0">
              <a:spcBef>
                <a:spcPts val="0"/>
              </a:spcBef>
              <a:spcAft>
                <a:spcPts val="0"/>
              </a:spcAft>
              <a:buNone/>
            </a:pPr>
            <a:endParaRPr/>
          </a:p>
        </p:txBody>
      </p:sp>
      <p:sp>
        <p:nvSpPr>
          <p:cNvPr id="180" name="Google Shape;180;p51"/>
          <p:cNvSpPr txBox="1">
            <a:spLocks noGrp="1"/>
          </p:cNvSpPr>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algn="ctr">
              <a:lnSpc>
                <a:spcPct val="114999"/>
              </a:lnSpc>
            </a:pPr>
            <a:r>
              <a:rPr lang="en" sz="2500" dirty="0">
                <a:solidFill>
                  <a:srgbClr val="FFFFFF"/>
                </a:solidFill>
              </a:rPr>
              <a:t>Fabio Augusto Pereira – 01/06/2021</a:t>
            </a:r>
            <a:endParaRPr lang="en-US" dirty="0"/>
          </a:p>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2: Relational Database Design</a:t>
            </a:r>
            <a:endParaRPr/>
          </a:p>
        </p:txBody>
      </p:sp>
      <p:sp>
        <p:nvSpPr>
          <p:cNvPr id="243" name="Google Shape;243;p61"/>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indent="0">
              <a:lnSpc>
                <a:spcPct val="170000"/>
              </a:lnSpc>
              <a:buNone/>
            </a:pPr>
            <a:r>
              <a:rPr lang="en" sz="1500" dirty="0">
                <a:solidFill>
                  <a:srgbClr val="525C65"/>
                </a:solidFill>
                <a:highlight>
                  <a:srgbClr val="FFFFFF"/>
                </a:highlight>
                <a:latin typeface="Open Sans"/>
                <a:ea typeface="Open Sans"/>
                <a:cs typeface="Open Sans"/>
                <a:sym typeface="Open Sans"/>
              </a:rPr>
              <a:t>This step is where you will go through the process of designing a new database for Tech ABC Corp's HR department. Using the </a:t>
            </a:r>
            <a:r>
              <a:rPr lang="en" sz="1500" u="sng" dirty="0">
                <a:solidFill>
                  <a:schemeClr val="hlink"/>
                </a:solidFill>
                <a:highlight>
                  <a:srgbClr val="FFFFFF"/>
                </a:highlight>
                <a:latin typeface="Open Sans"/>
                <a:ea typeface="Open Sans"/>
                <a:cs typeface="Open Sans"/>
                <a:sym typeface="Open Sans"/>
                <a:hlinkClick r:id="rId3">
                  <a:extLst>
                    <a:ext uri="{A12FA001-AC4F-418D-AE19-62706E023703}">
                      <ahyp:hlinkClr xmlns:ahyp="http://schemas.microsoft.com/office/drawing/2018/hyperlinkcolor" val="tx"/>
                    </a:ext>
                  </a:extLst>
                </a:hlinkClick>
              </a:rPr>
              <a:t>dataset</a:t>
            </a:r>
            <a:r>
              <a:rPr lang="en" sz="1500" dirty="0">
                <a:solidFill>
                  <a:srgbClr val="525C65"/>
                </a:solidFill>
                <a:highlight>
                  <a:srgbClr val="FFFFFF"/>
                </a:highlight>
                <a:latin typeface="Open Sans"/>
                <a:ea typeface="Open Sans"/>
                <a:cs typeface="Open Sans"/>
                <a:sym typeface="Open Sans"/>
              </a:rPr>
              <a:t> provided, along with the requirements gathered in step one, you are going to develop a relational database set to the 3NF.</a:t>
            </a:r>
            <a:endParaRPr sz="15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500" dirty="0">
                <a:solidFill>
                  <a:srgbClr val="525C65"/>
                </a:solidFill>
                <a:highlight>
                  <a:srgbClr val="FFFFFF"/>
                </a:highlight>
                <a:latin typeface="Open Sans"/>
                <a:ea typeface="Open Sans"/>
                <a:cs typeface="Open Sans"/>
                <a:sym typeface="Open Sans"/>
              </a:rPr>
              <a:t>Using </a:t>
            </a:r>
            <a:r>
              <a:rPr lang="en" sz="1500" dirty="0" err="1">
                <a:solidFill>
                  <a:srgbClr val="525C65"/>
                </a:solidFill>
                <a:highlight>
                  <a:srgbClr val="FFFFFF"/>
                </a:highlight>
                <a:latin typeface="Open Sans"/>
                <a:ea typeface="Open Sans"/>
                <a:cs typeface="Open Sans"/>
                <a:sym typeface="Open Sans"/>
              </a:rPr>
              <a:t>Lucidchart</a:t>
            </a:r>
            <a:r>
              <a:rPr lang="en" sz="1500" dirty="0">
                <a:solidFill>
                  <a:srgbClr val="525C65"/>
                </a:solidFill>
                <a:highlight>
                  <a:srgbClr val="FFFFFF"/>
                </a:highlight>
                <a:latin typeface="Open Sans"/>
                <a:ea typeface="Open Sans"/>
                <a:cs typeface="Open Sans"/>
                <a:sym typeface="Open Sans"/>
              </a:rPr>
              <a:t>, you will create 3 entity relationship diagrams (ERDs) to show how you developed the final design for your data.</a:t>
            </a:r>
            <a:endParaRPr sz="15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500" dirty="0">
                <a:solidFill>
                  <a:srgbClr val="525C65"/>
                </a:solidFill>
                <a:highlight>
                  <a:srgbClr val="FFFFFF"/>
                </a:highlight>
                <a:latin typeface="Open Sans"/>
                <a:ea typeface="Open Sans"/>
                <a:cs typeface="Open Sans"/>
                <a:sym typeface="Open Sans"/>
              </a:rPr>
              <a:t>You will submit a screenshot for each of the 3 ERDs you create. You will find detailed instructions for developing each of the ERDs over the next several pages.</a:t>
            </a:r>
            <a:endParaRPr sz="1500" dirty="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49" name="Google Shape;249;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Conceptual</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rgbClr val="FFFFFF"/>
                </a:highlight>
                <a:latin typeface="Open Sans"/>
                <a:ea typeface="Open Sans"/>
                <a:cs typeface="Open Sans"/>
                <a:sym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200">
                <a:solidFill>
                  <a:srgbClr val="525C65"/>
                </a:solidFill>
                <a:highlight>
                  <a:srgbClr val="FFFFFF"/>
                </a:highlight>
                <a:latin typeface="Open Sans"/>
                <a:ea typeface="Open Sans"/>
                <a:cs typeface="Open Sans"/>
                <a:sym typeface="Open Sans"/>
              </a:rPr>
              <a:t>Use Lucidchart’s built-in template for DBMS ER Diagram UML.</a:t>
            </a:r>
            <a:endParaRPr sz="1200">
              <a:solidFill>
                <a:srgbClr val="525C65"/>
              </a:solidFill>
              <a:highlight>
                <a:srgbClr val="FFFFFF"/>
              </a:highlight>
              <a:latin typeface="Open Sans"/>
              <a:ea typeface="Open Sans"/>
              <a:cs typeface="Open Sans"/>
              <a:sym typeface="Open Sans"/>
            </a:endParaRPr>
          </a:p>
          <a:p>
            <a:pPr lvl="0" indent="0" algn="l" rtl="0">
              <a:spcBef>
                <a:spcPts val="0"/>
              </a:spcBef>
              <a:spcAft>
                <a:spcPts val="1600"/>
              </a:spcAft>
              <a:buClr>
                <a:srgbClr val="000000"/>
              </a:buClr>
              <a:buSzPts val="1100"/>
              <a:buFont typeface="Arial"/>
              <a:buNone/>
            </a:pPr>
            <a:endParaRPr sz="1900">
              <a:solidFill>
                <a:srgbClr val="595959"/>
              </a:solidFill>
            </a:endParaRPr>
          </a:p>
        </p:txBody>
      </p:sp>
      <p:pic>
        <p:nvPicPr>
          <p:cNvPr id="3" name="Imagem 3" descr="Diagrama&#10;&#10;Descrição gerada automaticamente">
            <a:extLst>
              <a:ext uri="{FF2B5EF4-FFF2-40B4-BE49-F238E27FC236}">
                <a16:creationId xmlns:a16="http://schemas.microsoft.com/office/drawing/2014/main" id="{E7A3C472-5FD6-4E1A-9976-6240322FD1AF}"/>
              </a:ext>
            </a:extLst>
          </p:cNvPr>
          <p:cNvPicPr>
            <a:picLocks noChangeAspect="1"/>
          </p:cNvPicPr>
          <p:nvPr/>
        </p:nvPicPr>
        <p:blipFill>
          <a:blip r:embed="rId3"/>
          <a:stretch>
            <a:fillRect/>
          </a:stretch>
        </p:blipFill>
        <p:spPr>
          <a:xfrm>
            <a:off x="228601" y="5328209"/>
            <a:ext cx="7329054" cy="371074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56" name="Google Shape;256;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Logical</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400">
                <a:solidFill>
                  <a:srgbClr val="525C65"/>
                </a:solidFill>
                <a:highlight>
                  <a:srgbClr val="FFFFFF"/>
                </a:highlight>
                <a:latin typeface="Open Sans"/>
                <a:ea typeface="Open Sans"/>
                <a:cs typeface="Open Sans"/>
                <a:sym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400">
                <a:solidFill>
                  <a:srgbClr val="525C65"/>
                </a:solidFill>
                <a:highlight>
                  <a:srgbClr val="FFFFFF"/>
                </a:highlight>
                <a:latin typeface="Open Sans"/>
                <a:ea typeface="Open Sans"/>
                <a:cs typeface="Open Sans"/>
                <a:sym typeface="Open Sans"/>
              </a:rPr>
              <a:t>Use Lucidchart’s built-in template for DBMS ER Diagram UML.</a:t>
            </a:r>
            <a:endParaRPr sz="14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200">
              <a:solidFill>
                <a:srgbClr val="525C65"/>
              </a:solidFill>
              <a:highlight>
                <a:schemeClr val="lt1"/>
              </a:highlight>
              <a:latin typeface="Open Sans"/>
              <a:ea typeface="Open Sans"/>
              <a:cs typeface="Open Sans"/>
              <a:sym typeface="Open Sans"/>
            </a:endParaRPr>
          </a:p>
          <a:p>
            <a:pPr lvl="0" indent="0" algn="l" rtl="0">
              <a:spcBef>
                <a:spcPts val="0"/>
              </a:spcBef>
              <a:spcAft>
                <a:spcPts val="0"/>
              </a:spcAft>
              <a:buClr>
                <a:srgbClr val="595959"/>
              </a:buClr>
              <a:buFont typeface="Open Sans Light"/>
              <a:buNone/>
            </a:pPr>
            <a:endParaRPr sz="1900"/>
          </a:p>
          <a:p>
            <a:pPr marL="0" lvl="0" indent="0" algn="l" rtl="0">
              <a:spcBef>
                <a:spcPts val="1600"/>
              </a:spcBef>
              <a:spcAft>
                <a:spcPts val="0"/>
              </a:spcAft>
              <a:buNone/>
            </a:pPr>
            <a:endParaRPr sz="1900"/>
          </a:p>
          <a:p>
            <a:pPr marL="0" lvl="0" indent="0" algn="l" rtl="0">
              <a:spcBef>
                <a:spcPts val="1600"/>
              </a:spcBef>
              <a:spcAft>
                <a:spcPts val="0"/>
              </a:spcAft>
              <a:buNone/>
            </a:pPr>
            <a:endParaRPr sz="1900"/>
          </a:p>
          <a:p>
            <a:pPr marL="0" lvl="0" indent="0" algn="l" rtl="0">
              <a:spcBef>
                <a:spcPts val="1600"/>
              </a:spcBef>
              <a:spcAft>
                <a:spcPts val="0"/>
              </a:spcAft>
              <a:buNone/>
            </a:pPr>
            <a:endParaRPr sz="1900"/>
          </a:p>
          <a:p>
            <a:pPr marL="0" lvl="0" indent="0" algn="l" rtl="0">
              <a:spcBef>
                <a:spcPts val="1600"/>
              </a:spcBef>
              <a:spcAft>
                <a:spcPts val="1600"/>
              </a:spcAft>
              <a:buNone/>
            </a:pPr>
            <a:endParaRPr sz="1900"/>
          </a:p>
        </p:txBody>
      </p:sp>
      <p:pic>
        <p:nvPicPr>
          <p:cNvPr id="2" name="Imagem 2" descr="Diagrama&#10;&#10;Descrição gerada automaticamente">
            <a:extLst>
              <a:ext uri="{FF2B5EF4-FFF2-40B4-BE49-F238E27FC236}">
                <a16:creationId xmlns:a16="http://schemas.microsoft.com/office/drawing/2014/main" id="{A3F77E86-B4CA-4386-85FB-5967B1927837}"/>
              </a:ext>
            </a:extLst>
          </p:cNvPr>
          <p:cNvPicPr>
            <a:picLocks noChangeAspect="1"/>
          </p:cNvPicPr>
          <p:nvPr/>
        </p:nvPicPr>
        <p:blipFill>
          <a:blip r:embed="rId3"/>
          <a:stretch>
            <a:fillRect/>
          </a:stretch>
        </p:blipFill>
        <p:spPr>
          <a:xfrm>
            <a:off x="76200" y="6255269"/>
            <a:ext cx="7620000" cy="2909571"/>
          </a:xfrm>
          <a:prstGeom prst="rect">
            <a:avLst/>
          </a:prstGeom>
        </p:spPr>
      </p:pic>
    </p:spTree>
    <p:extLst>
      <p:ext uri="{BB962C8B-B14F-4D97-AF65-F5344CB8AC3E}">
        <p14:creationId xmlns:p14="http://schemas.microsoft.com/office/powerpoint/2010/main" val="60394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63" name="Google Shape;263;p64"/>
          <p:cNvSpPr txBox="1">
            <a:spLocks noGrp="1"/>
          </p:cNvSpPr>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Physical</a:t>
            </a:r>
            <a:endParaRPr sz="1900" b="1">
              <a:latin typeface="Open Sans"/>
              <a:ea typeface="Open Sans"/>
              <a:cs typeface="Open Sans"/>
              <a:sym typeface="Open Sans"/>
            </a:endParaRPr>
          </a:p>
          <a:p>
            <a:pPr marL="457200" lvl="0" indent="0" algn="l" rtl="0">
              <a:lnSpc>
                <a:spcPct val="170000"/>
              </a:lnSpc>
              <a:spcBef>
                <a:spcPts val="1600"/>
              </a:spcBef>
              <a:spcAft>
                <a:spcPts val="0"/>
              </a:spcAft>
              <a:buNone/>
            </a:pPr>
            <a:r>
              <a:rPr lang="en" sz="1400">
                <a:solidFill>
                  <a:srgbClr val="525C65"/>
                </a:solidFill>
                <a:highlight>
                  <a:srgbClr val="FFFFFF"/>
                </a:highlight>
                <a:latin typeface="Open Sans"/>
                <a:ea typeface="Open Sans"/>
                <a:cs typeface="Open Sans"/>
                <a:sym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a:solidFill>
                <a:srgbClr val="525C65"/>
              </a:solidFill>
              <a:highlight>
                <a:schemeClr val="lt1"/>
              </a:highlight>
              <a:latin typeface="Open Sans"/>
              <a:ea typeface="Open Sans"/>
              <a:cs typeface="Open Sans"/>
              <a:sym typeface="Open Sans"/>
            </a:endParaRPr>
          </a:p>
        </p:txBody>
      </p:sp>
      <p:pic>
        <p:nvPicPr>
          <p:cNvPr id="4" name="Imagem 4" descr="Diagrama&#10;&#10;Descrição gerada automaticamente">
            <a:extLst>
              <a:ext uri="{FF2B5EF4-FFF2-40B4-BE49-F238E27FC236}">
                <a16:creationId xmlns:a16="http://schemas.microsoft.com/office/drawing/2014/main" id="{105D1A07-D665-4E33-8C96-AC622F541E71}"/>
              </a:ext>
            </a:extLst>
          </p:cNvPr>
          <p:cNvPicPr>
            <a:picLocks noChangeAspect="1"/>
          </p:cNvPicPr>
          <p:nvPr/>
        </p:nvPicPr>
        <p:blipFill>
          <a:blip r:embed="rId3"/>
          <a:stretch>
            <a:fillRect/>
          </a:stretch>
        </p:blipFill>
        <p:spPr>
          <a:xfrm>
            <a:off x="221289" y="5471927"/>
            <a:ext cx="7324861" cy="288796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3: Create A Physical Database</a:t>
            </a:r>
            <a:endParaRPr/>
          </a:p>
        </p:txBody>
      </p:sp>
      <p:sp>
        <p:nvSpPr>
          <p:cNvPr id="276" name="Google Shape;276;p66"/>
          <p:cNvSpPr txBox="1">
            <a:spLocks noGrp="1"/>
          </p:cNvSpPr>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In this step, you will be turning your database model into a physical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110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You will:</a:t>
            </a:r>
            <a:endParaRPr sz="1550" b="1">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110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Create the database using SQL DDL commands</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Load the data into your database, utilizing flat file ETL</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Submission</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Hints</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Your DDL script will be graded by running the code you submit. Please ensure your SQL code runs properly!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After running CRUD commands like update, insert, or delete, run a </a:t>
            </a:r>
            <a:r>
              <a:rPr lang="en" sz="1550">
                <a:solidFill>
                  <a:srgbClr val="525C65"/>
                </a:solidFill>
                <a:highlight>
                  <a:srgbClr val="FFFFFF"/>
                </a:highlight>
                <a:latin typeface="Source Code Pro"/>
                <a:ea typeface="Source Code Pro"/>
                <a:cs typeface="Source Code Pro"/>
                <a:sym typeface="Source Code Pro"/>
              </a:rPr>
              <a:t>SELECT*</a:t>
            </a:r>
            <a:r>
              <a:rPr lang="en" sz="1550">
                <a:solidFill>
                  <a:srgbClr val="525C65"/>
                </a:solidFill>
                <a:highlight>
                  <a:srgbClr val="FFFFFF"/>
                </a:highlight>
                <a:latin typeface="Open Sans"/>
                <a:ea typeface="Open Sans"/>
                <a:cs typeface="Open Sans"/>
                <a:sym typeface="Open Sans"/>
              </a:rPr>
              <a:t> command on the affected table, so the reviewer can see the results of the command.</a:t>
            </a:r>
            <a:endParaRPr sz="105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solidFill>
                <a:srgbClr val="525C65"/>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dirty="0"/>
              <a:t>Create a DDL SQL script capable of building the database you designed in Step 2</a:t>
            </a:r>
            <a:endParaRPr lang="pt-BR" sz="1900"/>
          </a:p>
          <a:p>
            <a:pPr marL="241300" marR="241300" lvl="0" indent="0" algn="l" rtl="0">
              <a:lnSpc>
                <a:spcPct val="100000"/>
              </a:lnSpc>
              <a:spcBef>
                <a:spcPts val="160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Hints</a:t>
            </a:r>
            <a:endParaRPr sz="1350" b="1">
              <a:solidFill>
                <a:srgbClr val="2E3D49"/>
              </a:solidFill>
              <a:highlight>
                <a:srgbClr val="FFFFFF"/>
              </a:highlight>
              <a:latin typeface="Open Sans"/>
              <a:ea typeface="Open Sans"/>
              <a:cs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dirty="0">
                <a:solidFill>
                  <a:srgbClr val="525C65"/>
                </a:solidFill>
                <a:highlight>
                  <a:srgbClr val="FFFFFF"/>
                </a:highlight>
                <a:latin typeface="Open Sans"/>
                <a:ea typeface="Open Sans"/>
                <a:cs typeface="Open Sans"/>
                <a:sym typeface="Open Sans"/>
              </a:rPr>
              <a:t>The DDL script will be graded by running the code you submit. Please ensure your SQL code runs properly.</a:t>
            </a:r>
            <a:endParaRPr sz="1350">
              <a:solidFill>
                <a:srgbClr val="525C65"/>
              </a:solidFill>
              <a:highlight>
                <a:srgbClr val="FFFFFF"/>
              </a:highlight>
              <a:latin typeface="Open Sans"/>
              <a:ea typeface="Open Sans"/>
              <a:cs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r>
              <a:rPr lang="en" sz="1350" dirty="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350">
              <a:solidFill>
                <a:srgbClr val="525C65"/>
              </a:solidFill>
              <a:highlight>
                <a:srgbClr val="FFFFFF"/>
              </a:highlight>
              <a:latin typeface="Open Sans"/>
              <a:ea typeface="Open Sans"/>
              <a:cs typeface="Open Sans"/>
            </a:endParaRPr>
          </a:p>
          <a:p>
            <a:pPr marL="241300" marR="241300" lvl="0" indent="0" algn="l" rtl="0">
              <a:lnSpc>
                <a:spcPct val="100000"/>
              </a:lnSpc>
              <a:spcBef>
                <a:spcPts val="0"/>
              </a:spcBef>
              <a:spcAft>
                <a:spcPts val="0"/>
              </a:spcAft>
              <a:buNone/>
            </a:pPr>
            <a:endParaRPr sz="1350">
              <a:solidFill>
                <a:srgbClr val="2E3D49"/>
              </a:solidFill>
              <a:highlight>
                <a:srgbClr val="FFFFFF"/>
              </a:highlight>
              <a:latin typeface="Open Sans"/>
              <a:ea typeface="Open Sans"/>
              <a:cs typeface="Open Sans"/>
              <a:sym typeface="Open Sans"/>
            </a:endParaRPr>
          </a:p>
          <a:p>
            <a:pPr indent="0">
              <a:buClr>
                <a:srgbClr val="595959"/>
              </a:buClr>
              <a:buNone/>
            </a:pPr>
            <a:r>
              <a:rPr lang="pt-BR" sz="1200" b="1" dirty="0" err="1">
                <a:solidFill>
                  <a:srgbClr val="FF0000"/>
                </a:solidFill>
              </a:rPr>
              <a:t>Please</a:t>
            </a:r>
            <a:r>
              <a:rPr lang="pt-BR" sz="1200" b="1" dirty="0">
                <a:solidFill>
                  <a:srgbClr val="FF0000"/>
                </a:solidFill>
              </a:rPr>
              <a:t> </a:t>
            </a:r>
            <a:r>
              <a:rPr lang="pt-BR" sz="1200" b="1" dirty="0" err="1">
                <a:solidFill>
                  <a:srgbClr val="FF0000"/>
                </a:solidFill>
              </a:rPr>
              <a:t>view</a:t>
            </a:r>
            <a:r>
              <a:rPr lang="pt-BR" sz="1200" b="1" dirty="0">
                <a:solidFill>
                  <a:srgbClr val="FF0000"/>
                </a:solidFill>
              </a:rPr>
              <a:t> script </a:t>
            </a:r>
            <a:r>
              <a:rPr lang="pt-BR" sz="1200" b="1" dirty="0" err="1">
                <a:solidFill>
                  <a:srgbClr val="FF0000"/>
                </a:solidFill>
              </a:rPr>
              <a:t>named</a:t>
            </a:r>
            <a:r>
              <a:rPr lang="pt-BR" sz="1200" b="1" dirty="0">
                <a:solidFill>
                  <a:srgbClr val="FF0000"/>
                </a:solidFill>
              </a:rPr>
              <a:t> 1.human_resources_ddl_version_1_0_0.sql for full DDL </a:t>
            </a:r>
            <a:r>
              <a:rPr lang="pt-BR" sz="1200" b="1" dirty="0" err="1">
                <a:solidFill>
                  <a:srgbClr val="FF0000"/>
                </a:solidFill>
              </a:rPr>
              <a:t>statements</a:t>
            </a:r>
            <a:endParaRPr sz="1200" b="1" dirty="0" err="1">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 name="Imagem 2" descr="Interface gráfica do usuário, Texto, Aplicativo&#10;&#10;Descrição gerada automaticamente">
            <a:extLst>
              <a:ext uri="{FF2B5EF4-FFF2-40B4-BE49-F238E27FC236}">
                <a16:creationId xmlns:a16="http://schemas.microsoft.com/office/drawing/2014/main" id="{39611DD7-AEAF-48E2-BC17-650DA6D5F8F1}"/>
              </a:ext>
            </a:extLst>
          </p:cNvPr>
          <p:cNvPicPr>
            <a:picLocks noChangeAspect="1"/>
          </p:cNvPicPr>
          <p:nvPr/>
        </p:nvPicPr>
        <p:blipFill>
          <a:blip r:embed="rId3"/>
          <a:stretch>
            <a:fillRect/>
          </a:stretch>
        </p:blipFill>
        <p:spPr>
          <a:xfrm>
            <a:off x="1932709" y="5259383"/>
            <a:ext cx="3920836" cy="463810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89" name="Google Shape;289;p68"/>
          <p:cNvSpPr txBox="1">
            <a:spLocks noGrp="1"/>
          </p:cNvSpPr>
          <p:nvPr>
            <p:ph type="body" idx="1"/>
          </p:nvPr>
        </p:nvSpPr>
        <p:spPr>
          <a:xfrm>
            <a:off x="264950" y="1833188"/>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1: Return a list of employees with Job Titles and Department Names</a:t>
            </a:r>
            <a:endParaRPr sz="1900" b="1" dirty="0">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lvl="0" indent="0" algn="l" rtl="0">
              <a:spcBef>
                <a:spcPts val="1600"/>
              </a:spcBef>
              <a:spcAft>
                <a:spcPts val="0"/>
              </a:spcAft>
              <a:buClr>
                <a:srgbClr val="595959"/>
              </a:buClr>
              <a:buFont typeface="Open Sans Light"/>
              <a:buNone/>
            </a:pPr>
            <a:endParaRPr sz="1900" b="1">
              <a:latin typeface="Open Sans"/>
              <a:ea typeface="Open Sans"/>
              <a:cs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endParaRPr>
          </a:p>
          <a:p>
            <a:pPr marL="0" lvl="0" indent="0" algn="l" rtl="0">
              <a:spcBef>
                <a:spcPts val="1600"/>
              </a:spcBef>
              <a:spcAft>
                <a:spcPts val="0"/>
              </a:spcAft>
              <a:buNone/>
            </a:pPr>
            <a:endParaRPr sz="1900"/>
          </a:p>
          <a:p>
            <a:pPr lvl="0" indent="0" algn="l" rtl="0">
              <a:spcBef>
                <a:spcPts val="1600"/>
              </a:spcBef>
              <a:spcAft>
                <a:spcPts val="0"/>
              </a:spcAft>
              <a:buNone/>
            </a:pPr>
            <a:endParaRPr sz="1900"/>
          </a:p>
          <a:p>
            <a:pPr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 name="Imagem 3" descr="Texto&#10;&#10;Descrição gerada automaticamente">
            <a:extLst>
              <a:ext uri="{FF2B5EF4-FFF2-40B4-BE49-F238E27FC236}">
                <a16:creationId xmlns:a16="http://schemas.microsoft.com/office/drawing/2014/main" id="{32AE8692-B5D9-48EC-8BE0-6D2C6648C93C}"/>
              </a:ext>
            </a:extLst>
          </p:cNvPr>
          <p:cNvPicPr>
            <a:picLocks noChangeAspect="1"/>
          </p:cNvPicPr>
          <p:nvPr/>
        </p:nvPicPr>
        <p:blipFill>
          <a:blip r:embed="rId3"/>
          <a:stretch>
            <a:fillRect/>
          </a:stretch>
        </p:blipFill>
        <p:spPr>
          <a:xfrm>
            <a:off x="1046284" y="3809761"/>
            <a:ext cx="5696816" cy="408208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96" name="Google Shape;296;p69"/>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2: Insert Web Programmer as a new job title</a:t>
            </a:r>
            <a:endParaRPr sz="1900" b="1" dirty="0">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Aft>
                <a:spcPts val="0"/>
              </a:spcAft>
              <a:buClr>
                <a:srgbClr val="595959"/>
              </a:buClr>
              <a:buFont typeface="Open Sans Ligh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 name="Imagem 2" descr="Interface gráfica do usuário, Texto&#10;&#10;Descrição gerada automaticamente">
            <a:extLst>
              <a:ext uri="{FF2B5EF4-FFF2-40B4-BE49-F238E27FC236}">
                <a16:creationId xmlns:a16="http://schemas.microsoft.com/office/drawing/2014/main" id="{9F5ED98E-ACD8-4214-81F5-55C91CC4A957}"/>
              </a:ext>
            </a:extLst>
          </p:cNvPr>
          <p:cNvPicPr>
            <a:picLocks noChangeAspect="1"/>
          </p:cNvPicPr>
          <p:nvPr/>
        </p:nvPicPr>
        <p:blipFill>
          <a:blip r:embed="rId3"/>
          <a:stretch>
            <a:fillRect/>
          </a:stretch>
        </p:blipFill>
        <p:spPr>
          <a:xfrm>
            <a:off x="286483" y="4337270"/>
            <a:ext cx="7203965" cy="137141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03" name="Google Shape;303;p70"/>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3: Correct the job title from web programmer to web developer</a:t>
            </a:r>
            <a:endParaRPr sz="1900" b="1" dirty="0">
              <a:latin typeface="Open Sans"/>
              <a:ea typeface="Open Sans"/>
              <a:cs typeface="Open Sans"/>
              <a:sym typeface="Open Sans"/>
            </a:endParaRPr>
          </a:p>
          <a:p>
            <a:pPr marL="0" indent="0">
              <a:lnSpc>
                <a:spcPct val="170000"/>
              </a:lnSpc>
              <a:spcBef>
                <a:spcPts val="1600"/>
              </a:spcBef>
              <a:buNone/>
            </a:pPr>
            <a:r>
              <a:rPr lang="en" sz="1200" dirty="0">
                <a:solidFill>
                  <a:srgbClr val="525C65"/>
                </a:solidFill>
                <a:highlight>
                  <a:schemeClr val="lt1"/>
                </a:highlight>
                <a:latin typeface="Open Sans"/>
                <a:ea typeface="Open Sans"/>
                <a:cs typeface="Open Sans"/>
                <a:sym typeface="Open Sans"/>
              </a:rPr>
              <a:t>     </a:t>
            </a:r>
            <a:endParaRPr sz="1200">
              <a:solidFill>
                <a:srgbClr val="525C65"/>
              </a:solidFill>
              <a:highlight>
                <a:schemeClr val="lt1"/>
              </a:highlight>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 name="Imagem 2" descr="Interface gráfica do usuário, Texto, Aplicativo, chat ou mensagem de texto&#10;&#10;Descrição gerada automaticamente">
            <a:extLst>
              <a:ext uri="{FF2B5EF4-FFF2-40B4-BE49-F238E27FC236}">
                <a16:creationId xmlns:a16="http://schemas.microsoft.com/office/drawing/2014/main" id="{E950D52B-9A25-4577-A9AD-2CE1018A4C99}"/>
              </a:ext>
            </a:extLst>
          </p:cNvPr>
          <p:cNvPicPr>
            <a:picLocks noChangeAspect="1"/>
          </p:cNvPicPr>
          <p:nvPr/>
        </p:nvPicPr>
        <p:blipFill>
          <a:blip r:embed="rId3"/>
          <a:stretch>
            <a:fillRect/>
          </a:stretch>
        </p:blipFill>
        <p:spPr>
          <a:xfrm>
            <a:off x="323850" y="4866619"/>
            <a:ext cx="7129230" cy="129614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Scenario</a:t>
            </a:r>
            <a:endParaRPr/>
          </a:p>
        </p:txBody>
      </p:sp>
      <p:sp>
        <p:nvSpPr>
          <p:cNvPr id="194" name="Google Shape;194;p5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a:buNone/>
            </a:pPr>
            <a:r>
              <a:rPr lang="en" sz="1350" b="1">
                <a:solidFill>
                  <a:srgbClr val="2E3D49"/>
                </a:solidFill>
                <a:highlight>
                  <a:srgbClr val="FFFFFF"/>
                </a:highlight>
                <a:latin typeface="Open Sans"/>
                <a:ea typeface="Open Sans"/>
                <a:cs typeface="Open Sans"/>
                <a:sym typeface="Open Sans"/>
              </a:rPr>
              <a:t>  </a:t>
            </a:r>
            <a:r>
              <a:rPr lang="en" sz="1500" b="1">
                <a:solidFill>
                  <a:srgbClr val="2E3D49"/>
                </a:solidFill>
                <a:highlight>
                  <a:srgbClr val="FFFFFF"/>
                </a:highlight>
                <a:latin typeface="Open Sans"/>
                <a:ea typeface="Open Sans"/>
                <a:cs typeface="Open Sans"/>
                <a:sym typeface="Open Sans"/>
              </a:rPr>
              <a:t>   Business requirement</a:t>
            </a:r>
            <a:endParaRPr sz="1500" b="1">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40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As such, the HR department has tasked you, as the new data architect, to design and build a database capable of managing their employee information.</a:t>
            </a: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2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a:solidFill>
                  <a:srgbClr val="2E3D49"/>
                </a:solidFill>
                <a:highlight>
                  <a:srgbClr val="FFFFFF"/>
                </a:highlight>
                <a:latin typeface="Open Sans"/>
                <a:ea typeface="Open Sans"/>
                <a:cs typeface="Open Sans"/>
                <a:sym typeface="Open Sans"/>
              </a:rPr>
              <a:t>Dataset</a:t>
            </a:r>
            <a:endParaRPr sz="1500" b="1">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a:solidFill>
                  <a:srgbClr val="525C65"/>
                </a:solidFill>
                <a:highlight>
                  <a:srgbClr val="FFFFFF"/>
                </a:highlight>
                <a:latin typeface="Open Sans"/>
                <a:ea typeface="Open Sans"/>
                <a:cs typeface="Open Sans"/>
                <a:sym typeface="Open Sans"/>
              </a:rPr>
              <a:t>The </a:t>
            </a:r>
            <a:r>
              <a:rPr lang="en" sz="1300" u="sng">
                <a:solidFill>
                  <a:schemeClr val="hlink"/>
                </a:solidFill>
                <a:highlight>
                  <a:srgbClr val="FFFFFF"/>
                </a:highlight>
                <a:latin typeface="Open Sans"/>
                <a:ea typeface="Open Sans"/>
                <a:cs typeface="Open Sans"/>
                <a:sym typeface="Open Sans"/>
                <a:hlinkClick r:id="rId3"/>
              </a:rPr>
              <a:t>HR dataset</a:t>
            </a:r>
            <a:r>
              <a:rPr lang="en" sz="1300">
                <a:solidFill>
                  <a:srgbClr val="525C65"/>
                </a:solidFill>
                <a:highlight>
                  <a:srgbClr val="FFFFFF"/>
                </a:highlight>
                <a:latin typeface="Open Sans"/>
                <a:ea typeface="Open Sans"/>
                <a:cs typeface="Open Sans"/>
                <a:sym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a:solidFill>
                  <a:srgbClr val="2E3D49"/>
                </a:solidFill>
                <a:highlight>
                  <a:schemeClr val="lt1"/>
                </a:highlight>
                <a:latin typeface="Open Sans"/>
                <a:ea typeface="Open Sans"/>
                <a:cs typeface="Open Sans"/>
                <a:sym typeface="Open Sans"/>
              </a:rPr>
              <a:t>IT Department Best Practices</a:t>
            </a:r>
            <a:endParaRPr sz="1500" b="1">
              <a:solidFill>
                <a:srgbClr val="2E3D49"/>
              </a:solidFill>
              <a:highlight>
                <a:schemeClr val="lt1"/>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a:solidFill>
                  <a:srgbClr val="525C65"/>
                </a:solidFill>
                <a:highlight>
                  <a:schemeClr val="lt1"/>
                </a:highlight>
                <a:latin typeface="Open Sans"/>
                <a:ea typeface="Open Sans"/>
                <a:cs typeface="Open Sans"/>
                <a:sym typeface="Open Sans"/>
              </a:rPr>
              <a:t>The IT Department has certain Best Practices policies for databases you should follow, as detailed in the </a:t>
            </a:r>
            <a:r>
              <a:rPr lang="en" sz="1300" u="sng">
                <a:solidFill>
                  <a:schemeClr val="hlink"/>
                </a:solidFill>
                <a:highlight>
                  <a:schemeClr val="lt1"/>
                </a:highlight>
                <a:latin typeface="Open Sans"/>
                <a:ea typeface="Open Sans"/>
                <a:cs typeface="Open Sans"/>
                <a:sym typeface="Open Sans"/>
                <a:hlinkClick r:id="rId4"/>
              </a:rPr>
              <a:t>Best Practices document</a:t>
            </a:r>
            <a:r>
              <a:rPr lang="en" sz="1300">
                <a:solidFill>
                  <a:srgbClr val="525C65"/>
                </a:solidFill>
                <a:highlight>
                  <a:schemeClr val="lt1"/>
                </a:highlight>
                <a:latin typeface="Open Sans"/>
                <a:ea typeface="Open Sans"/>
                <a:cs typeface="Open Sans"/>
                <a:sym typeface="Open Sans"/>
              </a:rPr>
              <a:t>.</a:t>
            </a:r>
            <a:endParaRPr sz="130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0" name="Google Shape;310;p71"/>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4: Delete the job title Web Developer from the database</a:t>
            </a:r>
            <a:endParaRPr sz="1900" b="1" dirty="0">
              <a:latin typeface="Open Sans"/>
              <a:ea typeface="Open Sans"/>
              <a:cs typeface="Open Sans"/>
              <a:sym typeface="Open Sans"/>
            </a:endParaRPr>
          </a:p>
          <a:p>
            <a:pPr marL="0" indent="0">
              <a:spcBef>
                <a:spcPts val="1600"/>
              </a:spcBef>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 name="Imagem 2">
            <a:extLst>
              <a:ext uri="{FF2B5EF4-FFF2-40B4-BE49-F238E27FC236}">
                <a16:creationId xmlns:a16="http://schemas.microsoft.com/office/drawing/2014/main" id="{06173000-5C6E-4817-A58A-1F9CBE2ED504}"/>
              </a:ext>
            </a:extLst>
          </p:cNvPr>
          <p:cNvPicPr>
            <a:picLocks noChangeAspect="1"/>
          </p:cNvPicPr>
          <p:nvPr/>
        </p:nvPicPr>
        <p:blipFill>
          <a:blip r:embed="rId3"/>
          <a:stretch>
            <a:fillRect/>
          </a:stretch>
        </p:blipFill>
        <p:spPr>
          <a:xfrm>
            <a:off x="336304" y="4693641"/>
            <a:ext cx="7104319" cy="40969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7" name="Google Shape;317;p72"/>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5: How many employees are in each department?</a:t>
            </a:r>
            <a:endParaRPr sz="1900" b="1" dirty="0">
              <a:latin typeface="Open Sans"/>
              <a:ea typeface="Open Sans"/>
              <a:cs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 name="Imagem 2" descr="Texto&#10;&#10;Descrição gerada automaticamente">
            <a:extLst>
              <a:ext uri="{FF2B5EF4-FFF2-40B4-BE49-F238E27FC236}">
                <a16:creationId xmlns:a16="http://schemas.microsoft.com/office/drawing/2014/main" id="{1B22DD7D-B932-4C28-BA95-9E1089BD6B85}"/>
              </a:ext>
            </a:extLst>
          </p:cNvPr>
          <p:cNvPicPr>
            <a:picLocks noChangeAspect="1"/>
          </p:cNvPicPr>
          <p:nvPr/>
        </p:nvPicPr>
        <p:blipFill>
          <a:blip r:embed="rId3"/>
          <a:stretch>
            <a:fillRect/>
          </a:stretch>
        </p:blipFill>
        <p:spPr>
          <a:xfrm>
            <a:off x="934182" y="4814371"/>
            <a:ext cx="5908564" cy="3168332"/>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24" name="Google Shape;324;p73"/>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6: Write a query that returns current and past jobs (include employee name, job title, department, manager name, start and end date for position) for employee Toni Lembeck.</a:t>
            </a:r>
            <a:endParaRPr sz="1900" b="1" dirty="0">
              <a:latin typeface="Open Sans"/>
              <a:ea typeface="Open Sans"/>
              <a:cs typeface="Open Sans"/>
              <a:sym typeface="Open Sans"/>
            </a:endParaRPr>
          </a:p>
          <a:p>
            <a:pPr marL="0" lvl="0" indent="0" algn="l" rtl="0">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 name="Imagem 3" descr="Texto&#10;&#10;Descrição gerada automaticamente">
            <a:extLst>
              <a:ext uri="{FF2B5EF4-FFF2-40B4-BE49-F238E27FC236}">
                <a16:creationId xmlns:a16="http://schemas.microsoft.com/office/drawing/2014/main" id="{FC914CCB-7096-469B-B47B-977E4C116D13}"/>
              </a:ext>
            </a:extLst>
          </p:cNvPr>
          <p:cNvPicPr>
            <a:picLocks noChangeAspect="1"/>
          </p:cNvPicPr>
          <p:nvPr/>
        </p:nvPicPr>
        <p:blipFill>
          <a:blip r:embed="rId3"/>
          <a:stretch>
            <a:fillRect/>
          </a:stretch>
        </p:blipFill>
        <p:spPr>
          <a:xfrm>
            <a:off x="1208209" y="4427845"/>
            <a:ext cx="5360509" cy="4725637"/>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Question 7: Describe how you would apply table security to restrict access to employee salaries using an SQL server.</a:t>
            </a:r>
            <a:endParaRPr sz="1900" b="1" dirty="0">
              <a:latin typeface="Open Sans"/>
              <a:ea typeface="Open Sans"/>
              <a:cs typeface="Open Sans"/>
              <a:sym typeface="Open Sans"/>
            </a:endParaRPr>
          </a:p>
          <a:p>
            <a:pPr marL="0" indent="0">
              <a:lnSpc>
                <a:spcPct val="114999"/>
              </a:lnSpc>
              <a:spcBef>
                <a:spcPts val="1600"/>
              </a:spcBef>
              <a:buNone/>
            </a:pPr>
            <a:r>
              <a:rPr lang="en" sz="1200" b="1" dirty="0">
                <a:solidFill>
                  <a:schemeClr val="tx1"/>
                </a:solidFill>
                <a:latin typeface="Open Sans"/>
                <a:ea typeface="Open Sans"/>
                <a:cs typeface="Open Sans"/>
                <a:sym typeface="Open Sans"/>
              </a:rPr>
              <a:t>The security approach could be implemented using column-level permissions. </a:t>
            </a:r>
          </a:p>
          <a:p>
            <a:pPr marL="0" indent="0">
              <a:lnSpc>
                <a:spcPct val="114999"/>
              </a:lnSpc>
              <a:spcBef>
                <a:spcPts val="1600"/>
              </a:spcBef>
              <a:buNone/>
            </a:pPr>
            <a:r>
              <a:rPr lang="en" sz="1200" b="1" dirty="0">
                <a:solidFill>
                  <a:schemeClr val="tx1"/>
                </a:solidFill>
                <a:latin typeface="Open Sans"/>
                <a:ea typeface="Open Sans"/>
                <a:cs typeface="Open Sans"/>
                <a:sym typeface="Open Sans"/>
              </a:rPr>
              <a:t>This configure an good option for securing a column providing grant access to particular columns only to the intended user.</a:t>
            </a:r>
            <a:endParaRPr lang="en" sz="1200" b="1" dirty="0">
              <a:solidFill>
                <a:schemeClr val="tx1"/>
              </a:solidFill>
              <a:latin typeface="Open Sans"/>
              <a:ea typeface="Open Sans"/>
              <a:cs typeface="Open Sans"/>
            </a:endParaRPr>
          </a:p>
          <a:p>
            <a:pPr lvl="0" indent="0" algn="l">
              <a:spcBef>
                <a:spcPts val="1600"/>
              </a:spcBef>
              <a:spcAft>
                <a:spcPts val="0"/>
              </a:spcAft>
              <a:buNone/>
            </a:pPr>
            <a:endParaRPr lang="en" sz="1900" b="1">
              <a:solidFill>
                <a:srgbClr val="595959"/>
              </a:solidFill>
              <a:latin typeface="Open Sans"/>
              <a:ea typeface="Open Sans"/>
              <a:cs typeface="Open Sans"/>
            </a:endParaRPr>
          </a:p>
          <a:p>
            <a:pPr marL="0" lvl="0" indent="0" algn="l">
              <a:spcBef>
                <a:spcPts val="1600"/>
              </a:spcBef>
              <a:spcAft>
                <a:spcPts val="0"/>
              </a:spcAft>
              <a:buNone/>
            </a:pPr>
            <a:endParaRPr lang="pt-BR" sz="1900">
              <a:solidFill>
                <a:srgbClr val="595959"/>
              </a:solidFill>
            </a:endParaRPr>
          </a:p>
          <a:p>
            <a:pPr lvl="0" indent="0" algn="l" rtl="0">
              <a:spcBef>
                <a:spcPts val="1600"/>
              </a:spcBef>
              <a:spcAft>
                <a:spcPts val="0"/>
              </a:spcAft>
              <a:buNone/>
            </a:pPr>
            <a:endParaRPr lang="pt-BR" sz="1900">
              <a:solidFill>
                <a:srgbClr val="595959"/>
              </a:solidFill>
            </a:endParaRPr>
          </a:p>
          <a:p>
            <a:pPr lvl="0" indent="0" algn="l" rtl="0">
              <a:spcBef>
                <a:spcPts val="1600"/>
              </a:spcBef>
              <a:spcAft>
                <a:spcPts val="0"/>
              </a:spcAft>
              <a:buNone/>
            </a:pPr>
            <a:endParaRPr lang="pt-BR" sz="1900"/>
          </a:p>
          <a:p>
            <a:pPr lvl="0" indent="0" algn="l" rtl="0">
              <a:spcBef>
                <a:spcPts val="1600"/>
              </a:spcBef>
              <a:spcAft>
                <a:spcPts val="1600"/>
              </a:spcAft>
              <a:buNone/>
            </a:pPr>
            <a:endParaRPr lang="pt-BR" sz="19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Above and Beyond (optional)</a:t>
            </a:r>
            <a:endParaRPr sz="3000">
              <a:solidFill>
                <a:srgbClr val="FFFFFF"/>
              </a:solidFill>
              <a:latin typeface="Open Sans"/>
              <a:ea typeface="Open Sans"/>
              <a:cs typeface="Open Sans"/>
              <a:sym typeface="Open Sans"/>
            </a:endParaRPr>
          </a:p>
        </p:txBody>
      </p:sp>
      <p:sp>
        <p:nvSpPr>
          <p:cNvPr id="337" name="Google Shape;337;p7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7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4: Above and Beyond</a:t>
            </a:r>
            <a:endParaRPr/>
          </a:p>
        </p:txBody>
      </p:sp>
      <p:sp>
        <p:nvSpPr>
          <p:cNvPr id="343" name="Google Shape;343;p76"/>
          <p:cNvSpPr txBox="1">
            <a:spLocks noGrp="1"/>
          </p:cNvSpPr>
          <p:nvPr>
            <p:ph type="body" idx="1"/>
          </p:nvPr>
        </p:nvSpPr>
        <p:spPr>
          <a:xfrm>
            <a:off x="264945" y="20251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rtl="0">
              <a:spcBef>
                <a:spcPts val="1600"/>
              </a:spcBef>
              <a:spcAft>
                <a:spcPts val="0"/>
              </a:spcAft>
              <a:buClr>
                <a:schemeClr val="dk1"/>
              </a:buClr>
              <a:buSzPts val="1100"/>
              <a:buFont typeface="Arial"/>
              <a:buNone/>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rtl="0">
              <a:spcBef>
                <a:spcPts val="1600"/>
              </a:spcBef>
              <a:spcAft>
                <a:spcPts val="0"/>
              </a:spcAft>
              <a:buClr>
                <a:schemeClr val="dk1"/>
              </a:buClr>
              <a:buSzPts val="1100"/>
              <a:buFont typeface="Arial"/>
              <a:buNone/>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rtl="0">
              <a:spcBef>
                <a:spcPts val="1600"/>
              </a:spcBef>
              <a:spcAft>
                <a:spcPts val="1600"/>
              </a:spcAft>
              <a:buNone/>
            </a:pPr>
            <a:endParaRPr sz="22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7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1</a:t>
            </a:r>
            <a:endParaRPr/>
          </a:p>
        </p:txBody>
      </p:sp>
      <p:sp>
        <p:nvSpPr>
          <p:cNvPr id="349" name="Google Shape;349;p7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view that returns all employee attributes; results should resemble initial Excel file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return a screenshot of the view create code, along with the results of a select all on the view </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2</a:t>
            </a:r>
            <a:endParaRPr/>
          </a:p>
        </p:txBody>
      </p:sp>
      <p:sp>
        <p:nvSpPr>
          <p:cNvPr id="355" name="Google Shape;355;p7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stored procedure with parameters that returns current and past jobs (include employee name, job title, department, manager name, start and end date for position) when given an employee name.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submit screenshot of stored procedure creation code, along with a screenshot of the stored procedure executed using Toni Lembeck as the parameter value</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3</a:t>
            </a:r>
            <a:endParaRPr/>
          </a:p>
        </p:txBody>
      </p:sp>
      <p:sp>
        <p:nvSpPr>
          <p:cNvPr id="361" name="Google Shape;361;p7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Implement user security on the restricted salary attribute.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Create a non-management user named </a:t>
            </a:r>
            <a:r>
              <a:rPr lang="en" sz="1900">
                <a:solidFill>
                  <a:srgbClr val="FF0000"/>
                </a:solidFill>
                <a:latin typeface="Source Code Pro"/>
                <a:ea typeface="Source Code Pro"/>
                <a:cs typeface="Source Code Pro"/>
                <a:sym typeface="Source Code Pro"/>
              </a:rPr>
              <a:t>NoMgr</a:t>
            </a:r>
            <a:r>
              <a:rPr lang="en" sz="1900">
                <a:solidFill>
                  <a:srgbClr val="FF0000"/>
                </a:solidFill>
                <a:latin typeface="Open Sans"/>
                <a:ea typeface="Open Sans"/>
                <a:cs typeface="Open Sans"/>
                <a:sym typeface="Open Sans"/>
              </a:rPr>
              <a:t>.</a:t>
            </a:r>
            <a:r>
              <a:rPr lang="en" sz="1900">
                <a:solidFill>
                  <a:srgbClr val="FF0000"/>
                </a:solidFill>
              </a:rPr>
              <a:t> Show the code of how your would grant access to the database, but revoke access to the salary data.</a:t>
            </a:r>
            <a:endParaRPr sz="1900">
              <a:solidFill>
                <a:srgbClr val="FF0000"/>
              </a:solidFill>
            </a:endParaRPr>
          </a:p>
          <a:p>
            <a:pPr marL="0" lvl="0" indent="0" algn="l" rtl="0">
              <a:spcBef>
                <a:spcPts val="1600"/>
              </a:spcBef>
              <a:spcAft>
                <a:spcPts val="0"/>
              </a:spcAft>
              <a:buNone/>
            </a:pPr>
            <a:r>
              <a:rPr lang="en" sz="1900">
                <a:solidFill>
                  <a:srgbClr val="FF0000"/>
                </a:solidFill>
              </a:rPr>
              <a:t>Submit screenshot of code</a:t>
            </a:r>
            <a:endParaRPr sz="1900">
              <a:solidFill>
                <a:srgbClr val="FF0000"/>
              </a:solidFill>
            </a:endParaRPr>
          </a:p>
          <a:p>
            <a:pPr marL="457200" lvl="0" indent="0" algn="l" rtl="0">
              <a:spcBef>
                <a:spcPts val="1600"/>
              </a:spcBef>
              <a:spcAft>
                <a:spcPts val="1600"/>
              </a:spcAft>
              <a:buNone/>
            </a:pP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65"/>
        <p:cNvGrpSpPr/>
        <p:nvPr/>
      </p:nvGrpSpPr>
      <p:grpSpPr>
        <a:xfrm>
          <a:off x="0" y="0"/>
          <a:ext cx="0" cy="0"/>
          <a:chOff x="0" y="0"/>
          <a:chExt cx="0" cy="0"/>
        </a:xfrm>
      </p:grpSpPr>
      <p:sp>
        <p:nvSpPr>
          <p:cNvPr id="366" name="Google Shape;366;p8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Appendix</a:t>
            </a:r>
            <a:endParaRPr sz="3000" b="1">
              <a:solidFill>
                <a:srgbClr val="FFFFFF"/>
              </a:solidFill>
              <a:latin typeface="Open Sans"/>
              <a:ea typeface="Open Sans"/>
              <a:cs typeface="Open Sans"/>
              <a:sym typeface="Open Sans"/>
            </a:endParaRPr>
          </a:p>
          <a:p>
            <a:pPr marL="0" lvl="0" indent="0" algn="l" rtl="0">
              <a:lnSpc>
                <a:spcPct val="150000"/>
              </a:lnSpc>
              <a:spcBef>
                <a:spcPts val="0"/>
              </a:spcBef>
              <a:spcAft>
                <a:spcPts val="0"/>
              </a:spcAft>
              <a:buClr>
                <a:schemeClr val="lt1"/>
              </a:buClr>
              <a:buFont typeface="Open Sans"/>
              <a:buNone/>
            </a:pPr>
            <a:endParaRPr sz="3000" b="1">
              <a:solidFill>
                <a:srgbClr val="FFFFFF"/>
              </a:solidFill>
              <a:latin typeface="Open Sans"/>
              <a:ea typeface="Open Sans"/>
              <a:cs typeface="Open Sans"/>
              <a:sym typeface="Open Sans"/>
            </a:endParaRPr>
          </a:p>
        </p:txBody>
      </p:sp>
      <p:sp>
        <p:nvSpPr>
          <p:cNvPr id="367" name="Google Shape;367;p8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Architecture Foundations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8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Info</a:t>
            </a:r>
            <a:endParaRPr/>
          </a:p>
        </p:txBody>
      </p:sp>
      <p:sp>
        <p:nvSpPr>
          <p:cNvPr id="373" name="Google Shape;373;p8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a:t>You can include supporting or additional information that supports your previous slides, but isn’t necessary for every person to see that looks at your slides.</a:t>
            </a:r>
            <a:endParaRPr sz="31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 Data Architecture Foundations</a:t>
            </a:r>
            <a:endParaRPr/>
          </a:p>
        </p:txBody>
      </p:sp>
      <p:sp>
        <p:nvSpPr>
          <p:cNvPr id="207" name="Google Shape;207;p55"/>
          <p:cNvSpPr txBox="1">
            <a:spLocks noGrp="1"/>
          </p:cNvSpPr>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a:solidFill>
                <a:schemeClr val="dk1"/>
              </a:solidFill>
              <a:highlight>
                <a:srgbClr val="DBE2E8"/>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Hi,</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Thanks,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Sarah Collins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Head of HR</a:t>
            </a:r>
            <a:endParaRPr sz="11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0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3" name="Google Shape;213;p56"/>
          <p:cNvSpPr txBox="1">
            <a:spLocks noGrp="1"/>
          </p:cNvSpPr>
          <p:nvPr>
            <p:ph type="body" idx="1"/>
          </p:nvPr>
        </p:nvSpPr>
        <p:spPr>
          <a:xfrm>
            <a:off x="264950" y="2142888"/>
            <a:ext cx="7242600" cy="7731900"/>
          </a:xfrm>
          <a:prstGeom prst="rect">
            <a:avLst/>
          </a:prstGeom>
        </p:spPr>
        <p:txBody>
          <a:bodyPr spcFirstLastPara="1" wrap="square" lIns="91425" tIns="91425" rIns="91425" bIns="91425" anchor="t" anchorCtr="0">
            <a:noAutofit/>
          </a:bodyPr>
          <a:lstStyle/>
          <a:p>
            <a:pPr indent="-349250">
              <a:lnSpc>
                <a:spcPct val="100000"/>
              </a:lnSpc>
              <a:buSzPts val="1900"/>
              <a:buFont typeface="Open Sans"/>
              <a:buChar char="●"/>
            </a:pPr>
            <a:r>
              <a:rPr lang="en" sz="1600" b="1" dirty="0">
                <a:latin typeface="Open Sans"/>
                <a:ea typeface="Open Sans"/>
                <a:cs typeface="Open Sans"/>
                <a:sym typeface="Open Sans"/>
              </a:rPr>
              <a:t>Purpose of the new database:</a:t>
            </a:r>
            <a:endParaRPr lang="en" sz="1600" b="1" dirty="0">
              <a:latin typeface="Open Sans"/>
              <a:ea typeface="Open Sans"/>
              <a:cs typeface="Open Sans"/>
            </a:endParaRPr>
          </a:p>
          <a:p>
            <a:pPr marL="107950" indent="0">
              <a:lnSpc>
                <a:spcPct val="100000"/>
              </a:lnSpc>
              <a:buSzPts val="1900"/>
              <a:buNone/>
            </a:pPr>
            <a:endParaRPr lang="en" sz="1600" b="1" dirty="0">
              <a:ea typeface="Open Sans"/>
              <a:cs typeface="Open Sans"/>
            </a:endParaRPr>
          </a:p>
          <a:p>
            <a:pPr marL="107950" indent="0">
              <a:lnSpc>
                <a:spcPct val="100000"/>
              </a:lnSpc>
              <a:buSzPts val="1900"/>
              <a:buNone/>
            </a:pPr>
            <a:r>
              <a:rPr lang="en" sz="1600" dirty="0"/>
              <a:t>The main purpose is to implement a scalable database system to support growth from 10-200 people in the past year. Employee records are currently accessed and updated by multiple users.  </a:t>
            </a:r>
            <a:r>
              <a:rPr lang="pt-BR" sz="1600" dirty="0"/>
              <a:t>The new </a:t>
            </a:r>
            <a:r>
              <a:rPr lang="pt-BR" sz="1600" err="1"/>
              <a:t>database</a:t>
            </a:r>
            <a:r>
              <a:rPr lang="pt-BR" sz="1600" dirty="0"/>
              <a:t> system </a:t>
            </a:r>
            <a:r>
              <a:rPr lang="pt-BR" sz="1600" err="1"/>
              <a:t>needs</a:t>
            </a:r>
            <a:r>
              <a:rPr lang="pt-BR" sz="1600" dirty="0"/>
              <a:t> </a:t>
            </a:r>
            <a:r>
              <a:rPr lang="pt-BR" sz="1600" err="1"/>
              <a:t>to</a:t>
            </a:r>
            <a:r>
              <a:rPr lang="pt-BR" sz="1600" dirty="0"/>
              <a:t> </a:t>
            </a:r>
            <a:r>
              <a:rPr lang="pt-BR" sz="1600" err="1"/>
              <a:t>promote</a:t>
            </a:r>
            <a:r>
              <a:rPr lang="pt-BR" sz="1600" dirty="0"/>
              <a:t> data </a:t>
            </a:r>
            <a:r>
              <a:rPr lang="pt-BR" sz="1600" err="1"/>
              <a:t>integrity</a:t>
            </a:r>
            <a:r>
              <a:rPr lang="pt-BR" sz="1600" dirty="0"/>
              <a:t>, </a:t>
            </a:r>
            <a:r>
              <a:rPr lang="pt-BR" sz="1600" err="1"/>
              <a:t>scalable</a:t>
            </a:r>
            <a:r>
              <a:rPr lang="pt-BR" sz="1600" dirty="0"/>
              <a:t> </a:t>
            </a:r>
            <a:r>
              <a:rPr lang="pt-BR" sz="1600"/>
              <a:t>data storage, </a:t>
            </a:r>
            <a:r>
              <a:rPr lang="pt-BR" sz="1600" err="1"/>
              <a:t>and</a:t>
            </a:r>
            <a:r>
              <a:rPr lang="pt-BR" sz="1600" dirty="0"/>
              <a:t> </a:t>
            </a:r>
            <a:r>
              <a:rPr lang="pt-BR" sz="1600" err="1"/>
              <a:t>control</a:t>
            </a:r>
            <a:r>
              <a:rPr lang="pt-BR" sz="1600" dirty="0"/>
              <a:t> </a:t>
            </a:r>
            <a:r>
              <a:rPr lang="pt-BR" sz="1600" err="1"/>
              <a:t>access</a:t>
            </a:r>
            <a:r>
              <a:rPr lang="pt-BR" sz="1600" dirty="0"/>
              <a:t> </a:t>
            </a:r>
            <a:r>
              <a:rPr lang="pt-BR" sz="1600" err="1"/>
              <a:t>to</a:t>
            </a:r>
            <a:r>
              <a:rPr lang="pt-BR" sz="1600" dirty="0"/>
              <a:t> </a:t>
            </a:r>
            <a:r>
              <a:rPr lang="pt-BR" sz="1600" err="1"/>
              <a:t>sensitive</a:t>
            </a:r>
            <a:r>
              <a:rPr lang="pt-BR" sz="1600" dirty="0"/>
              <a:t> data.</a:t>
            </a:r>
            <a:endParaRPr lang="en" sz="1600" dirty="0"/>
          </a:p>
          <a:p>
            <a:pPr indent="-349250">
              <a:spcBef>
                <a:spcPts val="1200"/>
              </a:spcBef>
              <a:buSzPts val="1900"/>
              <a:buFont typeface="Open Sans"/>
              <a:buChar char="●"/>
            </a:pPr>
            <a:r>
              <a:rPr lang="en" sz="1600" b="1">
                <a:latin typeface="Open Sans"/>
                <a:ea typeface="Open Sans"/>
                <a:cs typeface="Open Sans"/>
                <a:sym typeface="Open Sans"/>
              </a:rPr>
              <a:t>Describe current data management solution:</a:t>
            </a:r>
            <a:endParaRPr lang="en" sz="1600" b="1" dirty="0">
              <a:latin typeface="Open Sans"/>
              <a:ea typeface="Open Sans"/>
              <a:cs typeface="Open Sans"/>
            </a:endParaRPr>
          </a:p>
          <a:p>
            <a:pPr marL="107950" lvl="0" indent="0" algn="l">
              <a:lnSpc>
                <a:spcPct val="114999"/>
              </a:lnSpc>
              <a:spcBef>
                <a:spcPts val="1200"/>
              </a:spcBef>
              <a:spcAft>
                <a:spcPts val="0"/>
              </a:spcAft>
              <a:buSzPts val="1900"/>
              <a:buNone/>
            </a:pPr>
            <a:r>
              <a:rPr lang="en" sz="1600"/>
              <a:t>Currently the department is using an spreadsheet solution to </a:t>
            </a:r>
            <a:r>
              <a:rPr lang="en" sz="1600" dirty="0"/>
              <a:t>organize </a:t>
            </a:r>
            <a:r>
              <a:rPr lang="en" sz="1600"/>
              <a:t>records. </a:t>
            </a:r>
            <a:endParaRPr sz="1600"/>
          </a:p>
          <a:p>
            <a:pPr indent="-349250">
              <a:spcBef>
                <a:spcPts val="1200"/>
              </a:spcBef>
              <a:buSzPts val="1900"/>
              <a:buFont typeface="Open Sans"/>
              <a:buChar char="●"/>
            </a:pPr>
            <a:r>
              <a:rPr lang="en" sz="1600" b="1">
                <a:latin typeface="Open Sans"/>
                <a:ea typeface="Open Sans"/>
                <a:cs typeface="Open Sans"/>
                <a:sym typeface="Open Sans"/>
              </a:rPr>
              <a:t>Describe current data available:</a:t>
            </a:r>
            <a:endParaRPr lang="en" sz="1600" b="1" dirty="0">
              <a:latin typeface="Open Sans"/>
              <a:ea typeface="Open Sans"/>
              <a:cs typeface="Open Sans"/>
            </a:endParaRPr>
          </a:p>
          <a:p>
            <a:pPr marL="107950" indent="0">
              <a:lnSpc>
                <a:spcPct val="114999"/>
              </a:lnSpc>
              <a:spcBef>
                <a:spcPts val="1200"/>
              </a:spcBef>
              <a:buSzPts val="1900"/>
              <a:buNone/>
            </a:pPr>
            <a:r>
              <a:rPr lang="en" sz="1600"/>
              <a:t>Employee education, salarym start/end date and title, department name, and locations of workplaces.</a:t>
            </a:r>
            <a:endParaRPr lang="en" sz="1600" b="1" dirty="0">
              <a:latin typeface="Open Sans"/>
              <a:ea typeface="Open Sans"/>
              <a:cs typeface="Open Sans"/>
            </a:endParaRPr>
          </a:p>
          <a:p>
            <a:pPr indent="-349250">
              <a:lnSpc>
                <a:spcPct val="114999"/>
              </a:lnSpc>
              <a:spcBef>
                <a:spcPts val="1200"/>
              </a:spcBef>
              <a:buSzPts val="1900"/>
              <a:buFont typeface="Open Sans"/>
              <a:buChar char="●"/>
            </a:pPr>
            <a:r>
              <a:rPr lang="en" sz="1600" b="1">
                <a:latin typeface="Open Sans"/>
                <a:ea typeface="Open Sans"/>
                <a:cs typeface="Open Sans"/>
              </a:rPr>
              <a:t>Additional data requests:</a:t>
            </a:r>
            <a:endParaRPr lang="en" sz="1600" b="1" dirty="0">
              <a:latin typeface="Open Sans"/>
              <a:ea typeface="Open Sans"/>
              <a:cs typeface="Open Sans"/>
            </a:endParaRPr>
          </a:p>
          <a:p>
            <a:pPr marL="107950" indent="0">
              <a:lnSpc>
                <a:spcPct val="114999"/>
              </a:lnSpc>
              <a:spcBef>
                <a:spcPts val="1200"/>
              </a:spcBef>
              <a:buSzPts val="1900"/>
              <a:buNone/>
            </a:pPr>
            <a:r>
              <a:rPr lang="en" sz="1600" dirty="0"/>
              <a:t>Future integration from HR departament with finance </a:t>
            </a:r>
            <a:r>
              <a:rPr lang="en" sz="1600"/>
              <a:t>department to track employee paid time off.</a:t>
            </a:r>
            <a:endParaRPr lang="en" sz="1600" dirty="0"/>
          </a:p>
          <a:p>
            <a:pPr marL="457200" lvl="0" indent="-349250" algn="l" rtl="0">
              <a:spcBef>
                <a:spcPts val="1600"/>
              </a:spcBef>
              <a:spcAft>
                <a:spcPts val="0"/>
              </a:spcAft>
              <a:buSzPts val="1900"/>
              <a:buFont typeface="Open Sans"/>
              <a:buChar char="●"/>
            </a:pPr>
            <a:r>
              <a:rPr lang="en" sz="1600" b="1">
                <a:latin typeface="Open Sans"/>
                <a:ea typeface="Open Sans"/>
                <a:cs typeface="Open Sans"/>
                <a:sym typeface="Open Sans"/>
              </a:rPr>
              <a:t>Who will own/manage data</a:t>
            </a:r>
            <a:endParaRPr lang="en" sz="1600" b="1" dirty="0">
              <a:latin typeface="Open Sans"/>
              <a:ea typeface="Open Sans"/>
              <a:cs typeface="Open Sans"/>
            </a:endParaRPr>
          </a:p>
          <a:p>
            <a:pPr marL="107950" indent="0">
              <a:lnSpc>
                <a:spcPct val="114999"/>
              </a:lnSpc>
              <a:spcBef>
                <a:spcPts val="1600"/>
              </a:spcBef>
              <a:buSzPts val="1900"/>
              <a:buNone/>
            </a:pPr>
            <a:r>
              <a:rPr lang="en" sz="1600"/>
              <a:t>The HR departament will manage and own the data</a:t>
            </a:r>
            <a:r>
              <a:rPr lang="en" sz="1600">
                <a:ea typeface="Open Sans"/>
                <a:cs typeface="Open Sans"/>
              </a:rPr>
              <a:t>.</a:t>
            </a:r>
          </a:p>
          <a:p>
            <a:pPr marL="457200" lvl="0" indent="-349250" algn="l" rtl="0">
              <a:spcBef>
                <a:spcPts val="0"/>
              </a:spcBef>
              <a:spcAft>
                <a:spcPts val="0"/>
              </a:spcAft>
              <a:buSzPts val="1900"/>
              <a:buFont typeface="Open Sans"/>
              <a:buChar char="●"/>
            </a:pPr>
            <a:r>
              <a:rPr lang="en" sz="1600" b="1">
                <a:latin typeface="Open Sans"/>
                <a:ea typeface="Open Sans"/>
                <a:cs typeface="Open Sans"/>
                <a:sym typeface="Open Sans"/>
              </a:rPr>
              <a:t>Who will have access to database</a:t>
            </a:r>
            <a:endParaRPr lang="en" sz="1600" b="1" dirty="0">
              <a:latin typeface="Open Sans"/>
              <a:ea typeface="Open Sans"/>
              <a:cs typeface="Open Sans"/>
            </a:endParaRPr>
          </a:p>
          <a:p>
            <a:pPr lvl="1">
              <a:lnSpc>
                <a:spcPct val="114999"/>
              </a:lnSpc>
              <a:buSzPts val="1900"/>
              <a:buFont typeface="Open Sans"/>
              <a:buChar char="●"/>
            </a:pPr>
            <a:r>
              <a:rPr lang="en" sz="1600"/>
              <a:t>All employess with a login will have read access to the database. Management and HR will have write rights and permission to view restrict information like salary.</a:t>
            </a:r>
            <a:endParaRPr lang="en" sz="1600" dirty="0"/>
          </a:p>
          <a:p>
            <a:pPr indent="0">
              <a:spcBef>
                <a:spcPts val="1600"/>
              </a:spcBef>
              <a:spcAft>
                <a:spcPts val="1600"/>
              </a:spcAft>
              <a:buNone/>
            </a:pPr>
            <a:endParaRPr lang="pt-B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9" name="Google Shape;219;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Estimated size of database</a:t>
            </a:r>
            <a:endParaRPr sz="1900" b="1">
              <a:latin typeface="Open Sans"/>
              <a:ea typeface="Open Sans"/>
              <a:cs typeface="Open Sans"/>
              <a:sym typeface="Open Sans"/>
            </a:endParaRPr>
          </a:p>
          <a:p>
            <a:pPr indent="0">
              <a:lnSpc>
                <a:spcPct val="100000"/>
              </a:lnSpc>
              <a:spcBef>
                <a:spcPts val="1600"/>
              </a:spcBef>
              <a:buNone/>
            </a:pPr>
            <a:r>
              <a:rPr lang="en" sz="1700"/>
              <a:t>The current size of the database is about 200 rows.</a:t>
            </a:r>
            <a:endParaRPr/>
          </a:p>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Estimated annual growth</a:t>
            </a:r>
            <a:endParaRPr sz="1900" b="1">
              <a:latin typeface="Open Sans"/>
              <a:ea typeface="Open Sans"/>
              <a:cs typeface="Open Sans"/>
              <a:sym typeface="Open Sans"/>
            </a:endParaRPr>
          </a:p>
          <a:p>
            <a:pPr indent="0">
              <a:lnSpc>
                <a:spcPct val="100000"/>
              </a:lnSpc>
              <a:spcBef>
                <a:spcPts val="1600"/>
              </a:spcBef>
              <a:buNone/>
            </a:pPr>
            <a:r>
              <a:rPr lang="en" sz="1700" dirty="0"/>
              <a:t>The expected growth of records is abou 20% year-over-year int the </a:t>
            </a:r>
            <a:r>
              <a:rPr lang="en" sz="1700"/>
              <a:t>next five years.</a:t>
            </a:r>
            <a:endParaRPr lang="en" sz="1700" dirty="0"/>
          </a:p>
          <a:p>
            <a:pPr marL="0" lvl="0" indent="0" algn="l" rtl="0">
              <a:spcBef>
                <a:spcPts val="0"/>
              </a:spcBef>
              <a:spcAft>
                <a:spcPts val="0"/>
              </a:spcAft>
              <a:buNone/>
            </a:pPr>
            <a:endParaRPr sz="1900" b="1">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Is any of the data sensitive/restricted</a:t>
            </a:r>
            <a:endParaRPr sz="1900" b="1">
              <a:latin typeface="Open Sans"/>
              <a:ea typeface="Open Sans"/>
              <a:cs typeface="Open Sans"/>
              <a:sym typeface="Open Sans"/>
            </a:endParaRPr>
          </a:p>
          <a:p>
            <a:pPr indent="0">
              <a:lnSpc>
                <a:spcPct val="100000"/>
              </a:lnSpc>
              <a:spcBef>
                <a:spcPts val="1600"/>
              </a:spcBef>
              <a:buNone/>
            </a:pPr>
            <a:r>
              <a:rPr lang="en" sz="1700" dirty="0"/>
              <a:t>The salary information should be restricted to managers and HR </a:t>
            </a:r>
            <a:r>
              <a:rPr lang="en" sz="1700"/>
              <a:t>departament.</a:t>
            </a:r>
            <a:endParaRPr/>
          </a:p>
          <a:p>
            <a:pPr marL="457200" lvl="0" indent="0" algn="l" rtl="0">
              <a:lnSpc>
                <a:spcPct val="100000"/>
              </a:lnSpc>
              <a:spcBef>
                <a:spcPts val="1600"/>
              </a:spcBef>
              <a:spcAft>
                <a:spcPts val="0"/>
              </a:spcAft>
              <a:buNone/>
            </a:pPr>
            <a:endParaRPr sz="1700"/>
          </a:p>
          <a:p>
            <a:pPr marL="457200" lvl="0" indent="0" algn="l" rtl="0">
              <a:lnSpc>
                <a:spcPct val="100000"/>
              </a:lnSpc>
              <a:spcBef>
                <a:spcPts val="0"/>
              </a:spcBef>
              <a:spcAft>
                <a:spcPts val="0"/>
              </a:spcAft>
              <a:buNone/>
            </a:pP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Justification for the new database</a:t>
            </a:r>
            <a:endParaRPr sz="1900" b="1">
              <a:latin typeface="Open Sans"/>
              <a:ea typeface="Open Sans"/>
              <a:cs typeface="Open Sans"/>
              <a:sym typeface="Open Sans"/>
            </a:endParaRPr>
          </a:p>
          <a:p>
            <a:pPr marL="457200" lvl="0" indent="0" algn="l" rtl="0">
              <a:lnSpc>
                <a:spcPct val="100000"/>
              </a:lnSpc>
              <a:spcBef>
                <a:spcPts val="1600"/>
              </a:spcBef>
              <a:spcAft>
                <a:spcPts val="0"/>
              </a:spcAft>
              <a:buNone/>
            </a:pPr>
            <a:r>
              <a:rPr lang="en" sz="1700"/>
              <a:t>Provide at least two justifications for building a database</a:t>
            </a:r>
            <a:endParaRPr sz="1900"/>
          </a:p>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Database objects</a:t>
            </a:r>
            <a:endParaRPr sz="1900" b="1">
              <a:latin typeface="Open Sans"/>
              <a:ea typeface="Open Sans"/>
              <a:cs typeface="Open Sans"/>
              <a:sym typeface="Open Sans"/>
            </a:endParaRPr>
          </a:p>
          <a:p>
            <a:pPr marL="457200" lvl="0" indent="0" algn="l" rtl="0">
              <a:lnSpc>
                <a:spcPct val="100000"/>
              </a:lnSpc>
              <a:spcBef>
                <a:spcPts val="1600"/>
              </a:spcBef>
              <a:spcAft>
                <a:spcPts val="0"/>
              </a:spcAft>
              <a:buNone/>
            </a:pPr>
            <a:r>
              <a:rPr lang="en" sz="1700"/>
              <a:t>List the database objects (tables, views, special procedures)  that will be created for the database. </a:t>
            </a:r>
            <a:endParaRPr sz="1700"/>
          </a:p>
          <a:p>
            <a:pPr marL="457200" lvl="0" indent="0" algn="l" rtl="0">
              <a:lnSpc>
                <a:spcPct val="100000"/>
              </a:lnSpc>
              <a:spcBef>
                <a:spcPts val="0"/>
              </a:spcBef>
              <a:spcAft>
                <a:spcPts val="0"/>
              </a:spcAft>
              <a:buNone/>
            </a:pPr>
            <a:endParaRPr sz="1700"/>
          </a:p>
          <a:p>
            <a:pPr marL="457200" lvl="0" indent="0" algn="l" rtl="0">
              <a:lnSpc>
                <a:spcPct val="100000"/>
              </a:lnSpc>
              <a:spcBef>
                <a:spcPts val="0"/>
              </a:spcBef>
              <a:spcAft>
                <a:spcPts val="0"/>
              </a:spcAft>
              <a:buNone/>
            </a:pPr>
            <a:r>
              <a:rPr lang="en" sz="1700"/>
              <a:t>Hint - you may want to circle back to this answer after completing the logical ERD in step 2.</a:t>
            </a:r>
            <a:endParaRPr sz="1700"/>
          </a:p>
          <a:p>
            <a:pPr marL="45720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Data ingestion</a:t>
            </a:r>
            <a:endParaRPr sz="1900" b="1">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 sz="1700"/>
              <a:t>Select a data ingestion method (ERD, Direct feed, API) based on the information provided. </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600" b="1">
                <a:latin typeface="Open Sans"/>
                <a:ea typeface="Open Sans"/>
                <a:cs typeface="Open Sans"/>
                <a:sym typeface="Open Sans"/>
              </a:rPr>
              <a:t>Data governance (Ownership and User access)</a:t>
            </a:r>
            <a:endParaRPr lang="pt-BR" sz="1600" b="1">
              <a:latin typeface="Open Sans"/>
              <a:ea typeface="Open Sans"/>
              <a:cs typeface="Open Sans"/>
            </a:endParaRPr>
          </a:p>
          <a:p>
            <a:pPr indent="0">
              <a:lnSpc>
                <a:spcPct val="100000"/>
              </a:lnSpc>
              <a:spcBef>
                <a:spcPts val="1600"/>
              </a:spcBef>
              <a:buNone/>
            </a:pPr>
            <a:r>
              <a:rPr lang="en" sz="1600" b="1">
                <a:latin typeface="Open Sans"/>
                <a:ea typeface="Open Sans"/>
                <a:cs typeface="Open Sans"/>
                <a:sym typeface="Open Sans"/>
              </a:rPr>
              <a:t>Ownership: </a:t>
            </a:r>
            <a:r>
              <a:rPr lang="en" sz="1600"/>
              <a:t>HR Departament</a:t>
            </a:r>
            <a:endParaRPr sz="1600" dirty="0"/>
          </a:p>
          <a:p>
            <a:pPr indent="0">
              <a:lnSpc>
                <a:spcPct val="100000"/>
              </a:lnSpc>
              <a:buNone/>
            </a:pPr>
            <a:r>
              <a:rPr lang="en" sz="1600" b="1" dirty="0">
                <a:latin typeface="Open Sans"/>
                <a:ea typeface="Open Sans"/>
                <a:cs typeface="Open Sans"/>
                <a:sym typeface="Open Sans"/>
              </a:rPr>
              <a:t>User Access:  </a:t>
            </a:r>
            <a:r>
              <a:rPr lang="en" sz="1600" dirty="0">
                <a:sym typeface="Open Sans"/>
              </a:rPr>
              <a:t>HR and Management wil have read and write access to all tables. All others users with a domain login will </a:t>
            </a:r>
            <a:r>
              <a:rPr lang="en" sz="1600">
                <a:sym typeface="Open Sans"/>
              </a:rPr>
              <a:t>have read access to all tables without sensitive data</a:t>
            </a:r>
            <a:endParaRPr lang="en" sz="1600" dirty="0"/>
          </a:p>
          <a:p>
            <a:pPr indent="0">
              <a:lnSpc>
                <a:spcPct val="100000"/>
              </a:lnSpc>
              <a:buNone/>
            </a:pPr>
            <a:endParaRPr lang="en" sz="1600" b="1" dirty="0">
              <a:latin typeface="Open Sans"/>
              <a:ea typeface="Open Sans"/>
              <a:cs typeface="Open Sans"/>
            </a:endParaRPr>
          </a:p>
          <a:p>
            <a:pPr indent="-349250">
              <a:buSzPts val="1900"/>
              <a:buFont typeface="Open Sans"/>
              <a:buChar char="●"/>
            </a:pPr>
            <a:r>
              <a:rPr lang="en" sz="1600" b="1">
                <a:latin typeface="Open Sans"/>
                <a:ea typeface="Open Sans"/>
                <a:cs typeface="Open Sans"/>
                <a:sym typeface="Open Sans"/>
              </a:rPr>
              <a:t>Scalability </a:t>
            </a:r>
            <a:endParaRPr sz="1600" b="1">
              <a:latin typeface="Open Sans"/>
              <a:ea typeface="Open Sans"/>
              <a:cs typeface="Open Sans"/>
            </a:endParaRPr>
          </a:p>
          <a:p>
            <a:pPr indent="0">
              <a:lnSpc>
                <a:spcPct val="114999"/>
              </a:lnSpc>
              <a:spcBef>
                <a:spcPts val="1600"/>
              </a:spcBef>
              <a:buNone/>
            </a:pPr>
            <a:r>
              <a:rPr lang="en" sz="1600" dirty="0"/>
              <a:t>Based on database volumetry requirements, the database doesn't require elasticity. The scalability strategy will be an </a:t>
            </a:r>
            <a:r>
              <a:rPr lang="en" sz="1600"/>
              <a:t>vertical scaling if needed.</a:t>
            </a:r>
            <a:endParaRPr lang="en" sz="1600" dirty="0"/>
          </a:p>
          <a:p>
            <a:pPr indent="-349250">
              <a:lnSpc>
                <a:spcPct val="114999"/>
              </a:lnSpc>
              <a:spcBef>
                <a:spcPts val="1600"/>
              </a:spcBef>
              <a:buSzPts val="1900"/>
              <a:buFont typeface="Open Sans"/>
              <a:buChar char="●"/>
            </a:pPr>
            <a:r>
              <a:rPr lang="en" sz="1600" b="1">
                <a:latin typeface="Open Sans"/>
                <a:ea typeface="Open Sans"/>
                <a:cs typeface="Open Sans"/>
              </a:rPr>
              <a:t>Flexibility</a:t>
            </a:r>
            <a:endParaRPr lang="en" sz="1600" dirty="0"/>
          </a:p>
          <a:p>
            <a:pPr indent="0">
              <a:lnSpc>
                <a:spcPct val="114999"/>
              </a:lnSpc>
              <a:spcBef>
                <a:spcPts val="1600"/>
              </a:spcBef>
              <a:buNone/>
            </a:pPr>
            <a:r>
              <a:rPr lang="en" sz="1600" dirty="0"/>
              <a:t>The database model should be flexible enough to ensure </a:t>
            </a:r>
            <a:r>
              <a:rPr lang="en" sz="1600"/>
              <a:t>future reporting capabilities, and integrate with finance database.</a:t>
            </a:r>
            <a:endParaRPr lang="en" sz="1600" dirty="0"/>
          </a:p>
          <a:p>
            <a:pPr marL="457200" lvl="0" indent="-349250" algn="l" rtl="0">
              <a:spcBef>
                <a:spcPts val="1600"/>
              </a:spcBef>
              <a:spcAft>
                <a:spcPts val="0"/>
              </a:spcAft>
              <a:buSzPts val="1900"/>
              <a:buFont typeface="Open Sans"/>
              <a:buChar char="●"/>
            </a:pPr>
            <a:r>
              <a:rPr lang="en" sz="1600" b="1">
                <a:latin typeface="Open Sans"/>
                <a:ea typeface="Open Sans"/>
                <a:cs typeface="Open Sans"/>
                <a:sym typeface="Open Sans"/>
              </a:rPr>
              <a:t>Storage &amp; retention</a:t>
            </a:r>
            <a:endParaRPr sz="1600" b="1">
              <a:latin typeface="Open Sans"/>
              <a:ea typeface="Open Sans"/>
              <a:cs typeface="Open Sans"/>
            </a:endParaRPr>
          </a:p>
          <a:p>
            <a:pPr indent="0">
              <a:lnSpc>
                <a:spcPct val="100000"/>
              </a:lnSpc>
              <a:spcBef>
                <a:spcPts val="1600"/>
              </a:spcBef>
              <a:buNone/>
            </a:pPr>
            <a:r>
              <a:rPr lang="en" sz="1600" b="1" dirty="0">
                <a:latin typeface="Open Sans"/>
                <a:ea typeface="Open Sans"/>
                <a:cs typeface="Open Sans"/>
                <a:sym typeface="Open Sans"/>
              </a:rPr>
              <a:t>Storage (disk or in-memory): </a:t>
            </a:r>
            <a:r>
              <a:rPr lang="en" sz="1600" dirty="0">
                <a:sym typeface="Open Sans"/>
              </a:rPr>
              <a:t>Disk storage is sufficient  and </a:t>
            </a:r>
            <a:r>
              <a:rPr lang="en" sz="1600">
                <a:sym typeface="Open Sans"/>
              </a:rPr>
              <a:t>does not exist any special computacional processing.</a:t>
            </a:r>
            <a:endParaRPr lang="en" sz="1600" dirty="0"/>
          </a:p>
          <a:p>
            <a:pPr indent="0">
              <a:lnSpc>
                <a:spcPct val="100000"/>
              </a:lnSpc>
              <a:buNone/>
            </a:pPr>
            <a:r>
              <a:rPr lang="en" sz="1600" b="1" dirty="0">
                <a:latin typeface="Open Sans"/>
                <a:ea typeface="Open Sans"/>
                <a:cs typeface="Open Sans"/>
                <a:sym typeface="Open Sans"/>
              </a:rPr>
              <a:t>Retention: </a:t>
            </a:r>
            <a:r>
              <a:rPr lang="en" sz="1600"/>
              <a:t>Minimum of 7 years.</a:t>
            </a:r>
            <a:endParaRPr sz="1600" dirty="0"/>
          </a:p>
          <a:p>
            <a:pPr marL="457200" lvl="0" indent="0" algn="l" rtl="0">
              <a:lnSpc>
                <a:spcPct val="100000"/>
              </a:lnSpc>
              <a:spcBef>
                <a:spcPts val="0"/>
              </a:spcBef>
              <a:spcAft>
                <a:spcPts val="0"/>
              </a:spcAft>
              <a:buNone/>
            </a:pPr>
            <a:endParaRPr sz="1600" dirty="0"/>
          </a:p>
          <a:p>
            <a:pPr marL="457200" lvl="0" indent="-349250" algn="l" rtl="0">
              <a:spcBef>
                <a:spcPts val="0"/>
              </a:spcBef>
              <a:spcAft>
                <a:spcPts val="0"/>
              </a:spcAft>
              <a:buSzPts val="1900"/>
              <a:buFont typeface="Open Sans"/>
              <a:buChar char="●"/>
            </a:pPr>
            <a:r>
              <a:rPr lang="en" sz="1600" b="1">
                <a:latin typeface="Open Sans"/>
                <a:ea typeface="Open Sans"/>
                <a:cs typeface="Open Sans"/>
                <a:sym typeface="Open Sans"/>
              </a:rPr>
              <a:t>Backup</a:t>
            </a:r>
            <a:endParaRPr sz="1600" b="1">
              <a:latin typeface="Open Sans"/>
              <a:ea typeface="Open Sans"/>
              <a:cs typeface="Open Sans"/>
              <a:sym typeface="Open Sans"/>
            </a:endParaRPr>
          </a:p>
          <a:p>
            <a:pPr indent="0">
              <a:lnSpc>
                <a:spcPct val="100000"/>
              </a:lnSpc>
              <a:spcBef>
                <a:spcPts val="1600"/>
              </a:spcBef>
              <a:buNone/>
            </a:pPr>
            <a:r>
              <a:rPr lang="pt-BR" sz="1700" dirty="0"/>
              <a:t>HR database </a:t>
            </a:r>
            <a:r>
              <a:rPr lang="en" sz="1700" dirty="0"/>
              <a:t>contains critical data regulated by the f</a:t>
            </a:r>
            <a:r>
              <a:rPr lang="en-US" sz="1700" dirty="0"/>
              <a:t>ederal government. The backup process will be executed daily for data and </a:t>
            </a:r>
            <a:r>
              <a:rPr lang="en-US" sz="1700"/>
              <a:t>fully backed once a week.</a:t>
            </a:r>
          </a:p>
          <a:p>
            <a:pPr marL="0" lvl="0" indent="0" algn="l" rtl="0">
              <a:lnSpc>
                <a:spcPct val="100000"/>
              </a:lnSpc>
              <a:spcBef>
                <a:spcPts val="0"/>
              </a:spcBef>
              <a:spcAft>
                <a:spcPts val="0"/>
              </a:spcAft>
              <a:buClr>
                <a:schemeClr val="dk1"/>
              </a:buClr>
              <a:buSzPts val="1100"/>
              <a:buFont typeface="Arial"/>
              <a:buNone/>
            </a:pPr>
            <a:endParaRPr sz="17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Personalizar</PresentationFormat>
  <Slides>30</Slides>
  <Notes>30</Notes>
  <HiddenSlides>0</HiddenSlides>
  <ScaleCrop>false</ScaleCrop>
  <HeadingPairs>
    <vt:vector size="4" baseType="variant">
      <vt:variant>
        <vt:lpstr>Tema</vt:lpstr>
      </vt:variant>
      <vt:variant>
        <vt:i4>4</vt:i4>
      </vt:variant>
      <vt:variant>
        <vt:lpstr>Títulos de slides</vt:lpstr>
      </vt:variant>
      <vt:variant>
        <vt:i4>30</vt:i4>
      </vt:variant>
    </vt:vector>
  </HeadingPairs>
  <TitlesOfParts>
    <vt:vector size="34" baseType="lpstr">
      <vt:lpstr>Simple Light</vt:lpstr>
      <vt:lpstr>Simple Light</vt:lpstr>
      <vt:lpstr>Simple Light</vt:lpstr>
      <vt:lpstr>White</vt:lpstr>
      <vt:lpstr>Tech ABC Corp - HR Database </vt:lpstr>
      <vt:lpstr>Business Scenario</vt:lpstr>
      <vt:lpstr>Apresentação do PowerPoint</vt:lpstr>
      <vt:lpstr>Step 1: Data Architecture Foundations</vt:lpstr>
      <vt:lpstr>Data Architect Business Requirement</vt:lpstr>
      <vt:lpstr>Data Architect Business Requirement</vt:lpstr>
      <vt:lpstr>Data Architect Technical Requirement</vt:lpstr>
      <vt:lpstr>Data Architect Technical Requirement</vt:lpstr>
      <vt:lpstr>Apresentação do PowerPoint</vt:lpstr>
      <vt:lpstr>Step 2: Relational Database Design</vt:lpstr>
      <vt:lpstr>ERD</vt:lpstr>
      <vt:lpstr>ERD</vt:lpstr>
      <vt:lpstr>ERD</vt:lpstr>
      <vt:lpstr>Apresentação do PowerPoint</vt:lpstr>
      <vt:lpstr>Step 3: Create A Physical Database</vt:lpstr>
      <vt:lpstr>DDL</vt:lpstr>
      <vt:lpstr>CRUD</vt:lpstr>
      <vt:lpstr>CRUD</vt:lpstr>
      <vt:lpstr>CRUD</vt:lpstr>
      <vt:lpstr>CRUD</vt:lpstr>
      <vt:lpstr>CRUD</vt:lpstr>
      <vt:lpstr>CRUD</vt:lpstr>
      <vt:lpstr>CRUD</vt:lpstr>
      <vt:lpstr>Apresentação do PowerPoint</vt:lpstr>
      <vt:lpstr>Step 4: Above and Beyond</vt:lpstr>
      <vt:lpstr>Standout Suggestion 1</vt:lpstr>
      <vt:lpstr>Standout Suggestion 2</vt:lpstr>
      <vt:lpstr>Standout Suggestion 3</vt:lpstr>
      <vt:lpstr>Apresentação do PowerPoint</vt:lpstr>
      <vt:lpstr>Additional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 ABC Corp - HR Database </dc:title>
  <cp:revision>367</cp:revision>
  <dcterms:modified xsi:type="dcterms:W3CDTF">2021-06-01T02:53:32Z</dcterms:modified>
</cp:coreProperties>
</file>