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8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B0306030504020204" pitchFamily="34" charset="0"/>
      <p:regular r:id="rId44"/>
      <p:bold r:id="rId45"/>
      <p:italic r:id="rId46"/>
      <p:boldItalic r:id="rId47"/>
    </p:embeddedFont>
    <p:embeddedFont>
      <p:font typeface="Source Code Pro"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93AB1-7412-B211-20C7-2C6276967498}" v="13" dt="2021-05-31T21:55:24.612"/>
    <p1510:client id="{3A6E06F6-4D3B-B31A-26FD-2ADB78ECC5A3}" v="42" dt="2021-05-31T22:55:05.820"/>
    <p1510:client id="{4A0F6F64-FD03-AB05-38DA-AB90074A3E64}" v="12" dt="2021-05-31T01:15:17.178"/>
    <p1510:client id="{4C9DC99F-602C-0000-C924-B1050B348756}" v="23" dt="2021-05-20T02:44:57.211"/>
    <p1510:client id="{7E9CA321-0F22-B7FE-9890-B1F1A4E580F7}" v="1292" dt="2021-05-31T00:17:56.146"/>
    <p1510:client id="{9B945FA4-5641-E89D-096D-37E54495DC63}" v="5" dt="2021-05-31T20:59:13.605"/>
    <p1510:client id="{E2A9E4CC-0162-484A-88C1-06B984FB0819}" v="363" dt="2021-06-01T02:53:24.519"/>
    <p1510:client id="{E820963D-64A6-62FA-FD60-D4EF92B91E33}" v="1054" dt="2021-06-06T14:59:13.7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Augusto Pereira" userId="S::pereira@ciandt.com::538dfebc-3765-4292-9988-9ddb16e06cc4" providerId="AD" clId="Web-{4C9DC99F-602C-0000-C924-B1050B348756}"/>
    <pc:docChg chg="delSld modSld">
      <pc:chgData name="Fabio Augusto Pereira" userId="S::pereira@ciandt.com::538dfebc-3765-4292-9988-9ddb16e06cc4" providerId="AD" clId="Web-{4C9DC99F-602C-0000-C924-B1050B348756}" dt="2021-05-20T02:44:57.211" v="22"/>
      <pc:docMkLst>
        <pc:docMk/>
      </pc:docMkLst>
      <pc:sldChg chg="modSp">
        <pc:chgData name="Fabio Augusto Pereira" userId="S::pereira@ciandt.com::538dfebc-3765-4292-9988-9ddb16e06cc4" providerId="AD" clId="Web-{4C9DC99F-602C-0000-C924-B1050B348756}" dt="2021-05-20T02:43:56.741" v="21" actId="20577"/>
        <pc:sldMkLst>
          <pc:docMk/>
          <pc:sldMk cId="0" sldId="256"/>
        </pc:sldMkLst>
        <pc:spChg chg="mod">
          <ac:chgData name="Fabio Augusto Pereira" userId="S::pereira@ciandt.com::538dfebc-3765-4292-9988-9ddb16e06cc4" providerId="AD" clId="Web-{4C9DC99F-602C-0000-C924-B1050B348756}" dt="2021-05-20T02:43:56.741" v="21" actId="20577"/>
          <ac:spMkLst>
            <pc:docMk/>
            <pc:sldMk cId="0" sldId="256"/>
            <ac:spMk id="180" creationId="{00000000-0000-0000-0000-000000000000}"/>
          </ac:spMkLst>
        </pc:spChg>
      </pc:sldChg>
      <pc:sldChg chg="del">
        <pc:chgData name="Fabio Augusto Pereira" userId="S::pereira@ciandt.com::538dfebc-3765-4292-9988-9ddb16e06cc4" providerId="AD" clId="Web-{4C9DC99F-602C-0000-C924-B1050B348756}" dt="2021-05-20T02:44:57.211" v="22"/>
        <pc:sldMkLst>
          <pc:docMk/>
          <pc:sldMk cId="0" sldId="257"/>
        </pc:sldMkLst>
      </pc:sldChg>
    </pc:docChg>
  </pc:docChgLst>
  <pc:docChgLst>
    <pc:chgData name="Fabio Augusto Pereira" userId="S::pereira@ciandt.com::538dfebc-3765-4292-9988-9ddb16e06cc4" providerId="AD" clId="Web-{3A6E06F6-4D3B-B31A-26FD-2ADB78ECC5A3}"/>
    <pc:docChg chg="modSld">
      <pc:chgData name="Fabio Augusto Pereira" userId="S::pereira@ciandt.com::538dfebc-3765-4292-9988-9ddb16e06cc4" providerId="AD" clId="Web-{3A6E06F6-4D3B-B31A-26FD-2ADB78ECC5A3}" dt="2021-05-31T22:55:05.820" v="39" actId="20577"/>
      <pc:docMkLst>
        <pc:docMk/>
      </pc:docMkLst>
      <pc:sldChg chg="addSp delSp modSp">
        <pc:chgData name="Fabio Augusto Pereira" userId="S::pereira@ciandt.com::538dfebc-3765-4292-9988-9ddb16e06cc4" providerId="AD" clId="Web-{3A6E06F6-4D3B-B31A-26FD-2ADB78ECC5A3}" dt="2021-05-31T22:55:05.820" v="39" actId="20577"/>
        <pc:sldMkLst>
          <pc:docMk/>
          <pc:sldMk cId="0" sldId="272"/>
        </pc:sldMkLst>
        <pc:spChg chg="mod">
          <ac:chgData name="Fabio Augusto Pereira" userId="S::pereira@ciandt.com::538dfebc-3765-4292-9988-9ddb16e06cc4" providerId="AD" clId="Web-{3A6E06F6-4D3B-B31A-26FD-2ADB78ECC5A3}" dt="2021-05-31T22:55:05.820" v="39" actId="20577"/>
          <ac:spMkLst>
            <pc:docMk/>
            <pc:sldMk cId="0" sldId="272"/>
            <ac:spMk id="282" creationId="{00000000-0000-0000-0000-000000000000}"/>
          </ac:spMkLst>
        </pc:spChg>
        <pc:picChg chg="add mod">
          <ac:chgData name="Fabio Augusto Pereira" userId="S::pereira@ciandt.com::538dfebc-3765-4292-9988-9ddb16e06cc4" providerId="AD" clId="Web-{3A6E06F6-4D3B-B31A-26FD-2ADB78ECC5A3}" dt="2021-05-31T22:53:56.131" v="5" actId="1076"/>
          <ac:picMkLst>
            <pc:docMk/>
            <pc:sldMk cId="0" sldId="272"/>
            <ac:picMk id="2" creationId="{39611DD7-AEAF-48E2-BC17-650DA6D5F8F1}"/>
          </ac:picMkLst>
        </pc:picChg>
        <pc:picChg chg="del">
          <ac:chgData name="Fabio Augusto Pereira" userId="S::pereira@ciandt.com::538dfebc-3765-4292-9988-9ddb16e06cc4" providerId="AD" clId="Web-{3A6E06F6-4D3B-B31A-26FD-2ADB78ECC5A3}" dt="2021-05-31T22:53:42.709" v="0"/>
          <ac:picMkLst>
            <pc:docMk/>
            <pc:sldMk cId="0" sldId="272"/>
            <ac:picMk id="283" creationId="{00000000-0000-0000-0000-000000000000}"/>
          </ac:picMkLst>
        </pc:picChg>
      </pc:sldChg>
    </pc:docChg>
  </pc:docChgLst>
  <pc:docChgLst>
    <pc:chgData name="Fabio Augusto Pereira" userId="S::pereira@ciandt.com::538dfebc-3765-4292-9988-9ddb16e06cc4" providerId="AD" clId="Web-{4A0F6F64-FD03-AB05-38DA-AB90074A3E64}"/>
    <pc:docChg chg="modSld">
      <pc:chgData name="Fabio Augusto Pereira" userId="S::pereira@ciandt.com::538dfebc-3765-4292-9988-9ddb16e06cc4" providerId="AD" clId="Web-{4A0F6F64-FD03-AB05-38DA-AB90074A3E64}" dt="2021-05-31T01:15:17.178" v="10" actId="1076"/>
      <pc:docMkLst>
        <pc:docMk/>
      </pc:docMkLst>
      <pc:sldChg chg="addSp delSp modSp">
        <pc:chgData name="Fabio Augusto Pereira" userId="S::pereira@ciandt.com::538dfebc-3765-4292-9988-9ddb16e06cc4" providerId="AD" clId="Web-{4A0F6F64-FD03-AB05-38DA-AB90074A3E64}" dt="2021-05-31T01:15:17.178" v="10" actId="1076"/>
        <pc:sldMkLst>
          <pc:docMk/>
          <pc:sldMk cId="0" sldId="269"/>
        </pc:sldMkLst>
        <pc:spChg chg="mod">
          <ac:chgData name="Fabio Augusto Pereira" userId="S::pereira@ciandt.com::538dfebc-3765-4292-9988-9ddb16e06cc4" providerId="AD" clId="Web-{4A0F6F64-FD03-AB05-38DA-AB90074A3E64}" dt="2021-05-31T01:15:03.849" v="7" actId="20577"/>
          <ac:spMkLst>
            <pc:docMk/>
            <pc:sldMk cId="0" sldId="269"/>
            <ac:spMk id="263" creationId="{00000000-0000-0000-0000-000000000000}"/>
          </ac:spMkLst>
        </pc:spChg>
        <pc:picChg chg="add mod">
          <ac:chgData name="Fabio Augusto Pereira" userId="S::pereira@ciandt.com::538dfebc-3765-4292-9988-9ddb16e06cc4" providerId="AD" clId="Web-{4A0F6F64-FD03-AB05-38DA-AB90074A3E64}" dt="2021-05-31T01:15:17.178" v="10" actId="1076"/>
          <ac:picMkLst>
            <pc:docMk/>
            <pc:sldMk cId="0" sldId="269"/>
            <ac:picMk id="2" creationId="{80830894-D4C5-43D0-85F7-5842EC8DE73A}"/>
          </ac:picMkLst>
        </pc:picChg>
        <pc:picChg chg="del">
          <ac:chgData name="Fabio Augusto Pereira" userId="S::pereira@ciandt.com::538dfebc-3765-4292-9988-9ddb16e06cc4" providerId="AD" clId="Web-{4A0F6F64-FD03-AB05-38DA-AB90074A3E64}" dt="2021-05-31T01:14:46.521" v="0"/>
          <ac:picMkLst>
            <pc:docMk/>
            <pc:sldMk cId="0" sldId="269"/>
            <ac:picMk id="264" creationId="{00000000-0000-0000-0000-000000000000}"/>
          </ac:picMkLst>
        </pc:picChg>
      </pc:sldChg>
    </pc:docChg>
  </pc:docChgLst>
  <pc:docChgLst>
    <pc:chgData name="Fabio Augusto Pereira" userId="S::pereira@ciandt.com::538dfebc-3765-4292-9988-9ddb16e06cc4" providerId="AD" clId="Web-{E2A9E4CC-0162-484A-88C1-06B984FB0819}"/>
    <pc:docChg chg="modSld">
      <pc:chgData name="Fabio Augusto Pereira" userId="S::pereira@ciandt.com::538dfebc-3765-4292-9988-9ddb16e06cc4" providerId="AD" clId="Web-{E2A9E4CC-0162-484A-88C1-06B984FB0819}" dt="2021-06-01T02:53:16.910" v="352" actId="20577"/>
      <pc:docMkLst>
        <pc:docMk/>
      </pc:docMkLst>
      <pc:sldChg chg="addSp delSp modSp">
        <pc:chgData name="Fabio Augusto Pereira" userId="S::pereira@ciandt.com::538dfebc-3765-4292-9988-9ddb16e06cc4" providerId="AD" clId="Web-{E2A9E4CC-0162-484A-88C1-06B984FB0819}" dt="2021-06-01T02:16:56.559" v="12" actId="1076"/>
        <pc:sldMkLst>
          <pc:docMk/>
          <pc:sldMk cId="0" sldId="273"/>
        </pc:sldMkLst>
        <pc:spChg chg="mod">
          <ac:chgData name="Fabio Augusto Pereira" userId="S::pereira@ciandt.com::538dfebc-3765-4292-9988-9ddb16e06cc4" providerId="AD" clId="Web-{E2A9E4CC-0162-484A-88C1-06B984FB0819}" dt="2021-06-01T02:16:55.137" v="11" actId="20577"/>
          <ac:spMkLst>
            <pc:docMk/>
            <pc:sldMk cId="0" sldId="273"/>
            <ac:spMk id="289" creationId="{00000000-0000-0000-0000-000000000000}"/>
          </ac:spMkLst>
        </pc:spChg>
        <pc:picChg chg="add del mod">
          <ac:chgData name="Fabio Augusto Pereira" userId="S::pereira@ciandt.com::538dfebc-3765-4292-9988-9ddb16e06cc4" providerId="AD" clId="Web-{E2A9E4CC-0162-484A-88C1-06B984FB0819}" dt="2021-06-01T02:16:39.762" v="5"/>
          <ac:picMkLst>
            <pc:docMk/>
            <pc:sldMk cId="0" sldId="273"/>
            <ac:picMk id="2" creationId="{FB75F7F3-09C9-4698-9AB9-A5090567D8A8}"/>
          </ac:picMkLst>
        </pc:picChg>
        <pc:picChg chg="add mod">
          <ac:chgData name="Fabio Augusto Pereira" userId="S::pereira@ciandt.com::538dfebc-3765-4292-9988-9ddb16e06cc4" providerId="AD" clId="Web-{E2A9E4CC-0162-484A-88C1-06B984FB0819}" dt="2021-06-01T02:16:56.559" v="12" actId="1076"/>
          <ac:picMkLst>
            <pc:docMk/>
            <pc:sldMk cId="0" sldId="273"/>
            <ac:picMk id="3" creationId="{32AE8692-B5D9-48EC-8BE0-6D2C6648C93C}"/>
          </ac:picMkLst>
        </pc:picChg>
        <pc:picChg chg="del">
          <ac:chgData name="Fabio Augusto Pereira" userId="S::pereira@ciandt.com::538dfebc-3765-4292-9988-9ddb16e06cc4" providerId="AD" clId="Web-{E2A9E4CC-0162-484A-88C1-06B984FB0819}" dt="2021-06-01T02:15:22.698" v="0"/>
          <ac:picMkLst>
            <pc:docMk/>
            <pc:sldMk cId="0" sldId="273"/>
            <ac:picMk id="290" creationId="{00000000-0000-0000-0000-000000000000}"/>
          </ac:picMkLst>
        </pc:picChg>
      </pc:sldChg>
      <pc:sldChg chg="addSp delSp modSp">
        <pc:chgData name="Fabio Augusto Pereira" userId="S::pereira@ciandt.com::538dfebc-3765-4292-9988-9ddb16e06cc4" providerId="AD" clId="Web-{E2A9E4CC-0162-484A-88C1-06B984FB0819}" dt="2021-06-01T02:21:44.220" v="25" actId="1076"/>
        <pc:sldMkLst>
          <pc:docMk/>
          <pc:sldMk cId="0" sldId="274"/>
        </pc:sldMkLst>
        <pc:spChg chg="mod">
          <ac:chgData name="Fabio Augusto Pereira" userId="S::pereira@ciandt.com::538dfebc-3765-4292-9988-9ddb16e06cc4" providerId="AD" clId="Web-{E2A9E4CC-0162-484A-88C1-06B984FB0819}" dt="2021-06-01T02:21:28.564" v="20" actId="20577"/>
          <ac:spMkLst>
            <pc:docMk/>
            <pc:sldMk cId="0" sldId="274"/>
            <ac:spMk id="296" creationId="{00000000-0000-0000-0000-000000000000}"/>
          </ac:spMkLst>
        </pc:spChg>
        <pc:picChg chg="add mod">
          <ac:chgData name="Fabio Augusto Pereira" userId="S::pereira@ciandt.com::538dfebc-3765-4292-9988-9ddb16e06cc4" providerId="AD" clId="Web-{E2A9E4CC-0162-484A-88C1-06B984FB0819}" dt="2021-06-01T02:21:44.220" v="25" actId="1076"/>
          <ac:picMkLst>
            <pc:docMk/>
            <pc:sldMk cId="0" sldId="274"/>
            <ac:picMk id="2" creationId="{9F5ED98E-ACD8-4214-81F5-55C91CC4A957}"/>
          </ac:picMkLst>
        </pc:picChg>
        <pc:picChg chg="del">
          <ac:chgData name="Fabio Augusto Pereira" userId="S::pereira@ciandt.com::538dfebc-3765-4292-9988-9ddb16e06cc4" providerId="AD" clId="Web-{E2A9E4CC-0162-484A-88C1-06B984FB0819}" dt="2021-06-01T02:21:13.329" v="13"/>
          <ac:picMkLst>
            <pc:docMk/>
            <pc:sldMk cId="0" sldId="274"/>
            <ac:picMk id="297" creationId="{00000000-0000-0000-0000-000000000000}"/>
          </ac:picMkLst>
        </pc:picChg>
      </pc:sldChg>
      <pc:sldChg chg="addSp delSp modSp">
        <pc:chgData name="Fabio Augusto Pereira" userId="S::pereira@ciandt.com::538dfebc-3765-4292-9988-9ddb16e06cc4" providerId="AD" clId="Web-{E2A9E4CC-0162-484A-88C1-06B984FB0819}" dt="2021-06-01T02:25:50.069" v="33" actId="1076"/>
        <pc:sldMkLst>
          <pc:docMk/>
          <pc:sldMk cId="0" sldId="275"/>
        </pc:sldMkLst>
        <pc:spChg chg="mod">
          <ac:chgData name="Fabio Augusto Pereira" userId="S::pereira@ciandt.com::538dfebc-3765-4292-9988-9ddb16e06cc4" providerId="AD" clId="Web-{E2A9E4CC-0162-484A-88C1-06B984FB0819}" dt="2021-06-01T02:25:37.240" v="28" actId="20577"/>
          <ac:spMkLst>
            <pc:docMk/>
            <pc:sldMk cId="0" sldId="275"/>
            <ac:spMk id="303" creationId="{00000000-0000-0000-0000-000000000000}"/>
          </ac:spMkLst>
        </pc:spChg>
        <pc:picChg chg="add mod">
          <ac:chgData name="Fabio Augusto Pereira" userId="S::pereira@ciandt.com::538dfebc-3765-4292-9988-9ddb16e06cc4" providerId="AD" clId="Web-{E2A9E4CC-0162-484A-88C1-06B984FB0819}" dt="2021-06-01T02:25:50.069" v="33" actId="1076"/>
          <ac:picMkLst>
            <pc:docMk/>
            <pc:sldMk cId="0" sldId="275"/>
            <ac:picMk id="2" creationId="{E950D52B-9A25-4577-A9AD-2CE1018A4C99}"/>
          </ac:picMkLst>
        </pc:picChg>
        <pc:picChg chg="del">
          <ac:chgData name="Fabio Augusto Pereira" userId="S::pereira@ciandt.com::538dfebc-3765-4292-9988-9ddb16e06cc4" providerId="AD" clId="Web-{E2A9E4CC-0162-484A-88C1-06B984FB0819}" dt="2021-06-01T02:25:33.678" v="26"/>
          <ac:picMkLst>
            <pc:docMk/>
            <pc:sldMk cId="0" sldId="275"/>
            <ac:picMk id="304" creationId="{00000000-0000-0000-0000-000000000000}"/>
          </ac:picMkLst>
        </pc:picChg>
      </pc:sldChg>
      <pc:sldChg chg="addSp delSp modSp">
        <pc:chgData name="Fabio Augusto Pereira" userId="S::pereira@ciandt.com::538dfebc-3765-4292-9988-9ddb16e06cc4" providerId="AD" clId="Web-{E2A9E4CC-0162-484A-88C1-06B984FB0819}" dt="2021-06-01T02:28:40.415" v="47" actId="1076"/>
        <pc:sldMkLst>
          <pc:docMk/>
          <pc:sldMk cId="0" sldId="276"/>
        </pc:sldMkLst>
        <pc:spChg chg="mod">
          <ac:chgData name="Fabio Augusto Pereira" userId="S::pereira@ciandt.com::538dfebc-3765-4292-9988-9ddb16e06cc4" providerId="AD" clId="Web-{E2A9E4CC-0162-484A-88C1-06B984FB0819}" dt="2021-06-01T02:27:37.899" v="41" actId="20577"/>
          <ac:spMkLst>
            <pc:docMk/>
            <pc:sldMk cId="0" sldId="276"/>
            <ac:spMk id="310" creationId="{00000000-0000-0000-0000-000000000000}"/>
          </ac:spMkLst>
        </pc:spChg>
        <pc:picChg chg="add mod">
          <ac:chgData name="Fabio Augusto Pereira" userId="S::pereira@ciandt.com::538dfebc-3765-4292-9988-9ddb16e06cc4" providerId="AD" clId="Web-{E2A9E4CC-0162-484A-88C1-06B984FB0819}" dt="2021-06-01T02:28:40.415" v="47" actId="1076"/>
          <ac:picMkLst>
            <pc:docMk/>
            <pc:sldMk cId="0" sldId="276"/>
            <ac:picMk id="2" creationId="{06173000-5C6E-4817-A58A-1F9CBE2ED504}"/>
          </ac:picMkLst>
        </pc:picChg>
        <pc:picChg chg="del">
          <ac:chgData name="Fabio Augusto Pereira" userId="S::pereira@ciandt.com::538dfebc-3765-4292-9988-9ddb16e06cc4" providerId="AD" clId="Web-{E2A9E4CC-0162-484A-88C1-06B984FB0819}" dt="2021-06-01T02:27:25.711" v="34"/>
          <ac:picMkLst>
            <pc:docMk/>
            <pc:sldMk cId="0" sldId="276"/>
            <ac:picMk id="311" creationId="{00000000-0000-0000-0000-000000000000}"/>
          </ac:picMkLst>
        </pc:picChg>
      </pc:sldChg>
      <pc:sldChg chg="addSp delSp modSp">
        <pc:chgData name="Fabio Augusto Pereira" userId="S::pereira@ciandt.com::538dfebc-3765-4292-9988-9ddb16e06cc4" providerId="AD" clId="Web-{E2A9E4CC-0162-484A-88C1-06B984FB0819}" dt="2021-06-01T02:37:05.377" v="55" actId="20577"/>
        <pc:sldMkLst>
          <pc:docMk/>
          <pc:sldMk cId="0" sldId="277"/>
        </pc:sldMkLst>
        <pc:spChg chg="mod">
          <ac:chgData name="Fabio Augusto Pereira" userId="S::pereira@ciandt.com::538dfebc-3765-4292-9988-9ddb16e06cc4" providerId="AD" clId="Web-{E2A9E4CC-0162-484A-88C1-06B984FB0819}" dt="2021-06-01T02:37:05.377" v="55" actId="20577"/>
          <ac:spMkLst>
            <pc:docMk/>
            <pc:sldMk cId="0" sldId="277"/>
            <ac:spMk id="317" creationId="{00000000-0000-0000-0000-000000000000}"/>
          </ac:spMkLst>
        </pc:spChg>
        <pc:picChg chg="add mod">
          <ac:chgData name="Fabio Augusto Pereira" userId="S::pereira@ciandt.com::538dfebc-3765-4292-9988-9ddb16e06cc4" providerId="AD" clId="Web-{E2A9E4CC-0162-484A-88C1-06B984FB0819}" dt="2021-06-01T02:36:31.142" v="51" actId="1076"/>
          <ac:picMkLst>
            <pc:docMk/>
            <pc:sldMk cId="0" sldId="277"/>
            <ac:picMk id="2" creationId="{1B22DD7D-B932-4C28-BA95-9E1089BD6B85}"/>
          </ac:picMkLst>
        </pc:picChg>
        <pc:picChg chg="del">
          <ac:chgData name="Fabio Augusto Pereira" userId="S::pereira@ciandt.com::538dfebc-3765-4292-9988-9ddb16e06cc4" providerId="AD" clId="Web-{E2A9E4CC-0162-484A-88C1-06B984FB0819}" dt="2021-06-01T02:36:24.376" v="48"/>
          <ac:picMkLst>
            <pc:docMk/>
            <pc:sldMk cId="0" sldId="277"/>
            <ac:picMk id="318" creationId="{00000000-0000-0000-0000-000000000000}"/>
          </ac:picMkLst>
        </pc:picChg>
      </pc:sldChg>
      <pc:sldChg chg="addSp delSp modSp">
        <pc:chgData name="Fabio Augusto Pereira" userId="S::pereira@ciandt.com::538dfebc-3765-4292-9988-9ddb16e06cc4" providerId="AD" clId="Web-{E2A9E4CC-0162-484A-88C1-06B984FB0819}" dt="2021-06-01T02:44:24.666" v="72" actId="1076"/>
        <pc:sldMkLst>
          <pc:docMk/>
          <pc:sldMk cId="0" sldId="278"/>
        </pc:sldMkLst>
        <pc:spChg chg="mod">
          <ac:chgData name="Fabio Augusto Pereira" userId="S::pereira@ciandt.com::538dfebc-3765-4292-9988-9ddb16e06cc4" providerId="AD" clId="Web-{E2A9E4CC-0162-484A-88C1-06B984FB0819}" dt="2021-06-01T02:43:08.805" v="59" actId="20577"/>
          <ac:spMkLst>
            <pc:docMk/>
            <pc:sldMk cId="0" sldId="278"/>
            <ac:spMk id="324" creationId="{00000000-0000-0000-0000-000000000000}"/>
          </ac:spMkLst>
        </pc:spChg>
        <pc:picChg chg="add del mod">
          <ac:chgData name="Fabio Augusto Pereira" userId="S::pereira@ciandt.com::538dfebc-3765-4292-9988-9ddb16e06cc4" providerId="AD" clId="Web-{E2A9E4CC-0162-484A-88C1-06B984FB0819}" dt="2021-06-01T02:44:13.072" v="66"/>
          <ac:picMkLst>
            <pc:docMk/>
            <pc:sldMk cId="0" sldId="278"/>
            <ac:picMk id="2" creationId="{73E0E652-306E-44F4-8FBE-B761D4348598}"/>
          </ac:picMkLst>
        </pc:picChg>
        <pc:picChg chg="add mod">
          <ac:chgData name="Fabio Augusto Pereira" userId="S::pereira@ciandt.com::538dfebc-3765-4292-9988-9ddb16e06cc4" providerId="AD" clId="Web-{E2A9E4CC-0162-484A-88C1-06B984FB0819}" dt="2021-06-01T02:44:24.666" v="72" actId="1076"/>
          <ac:picMkLst>
            <pc:docMk/>
            <pc:sldMk cId="0" sldId="278"/>
            <ac:picMk id="3" creationId="{FC914CCB-7096-469B-B47B-977E4C116D13}"/>
          </ac:picMkLst>
        </pc:picChg>
        <pc:picChg chg="del">
          <ac:chgData name="Fabio Augusto Pereira" userId="S::pereira@ciandt.com::538dfebc-3765-4292-9988-9ddb16e06cc4" providerId="AD" clId="Web-{E2A9E4CC-0162-484A-88C1-06B984FB0819}" dt="2021-06-01T02:43:04.727" v="56"/>
          <ac:picMkLst>
            <pc:docMk/>
            <pc:sldMk cId="0" sldId="278"/>
            <ac:picMk id="325" creationId="{00000000-0000-0000-0000-000000000000}"/>
          </ac:picMkLst>
        </pc:picChg>
      </pc:sldChg>
      <pc:sldChg chg="modSp">
        <pc:chgData name="Fabio Augusto Pereira" userId="S::pereira@ciandt.com::538dfebc-3765-4292-9988-9ddb16e06cc4" providerId="AD" clId="Web-{E2A9E4CC-0162-484A-88C1-06B984FB0819}" dt="2021-06-01T02:53:16.910" v="352" actId="20577"/>
        <pc:sldMkLst>
          <pc:docMk/>
          <pc:sldMk cId="0" sldId="279"/>
        </pc:sldMkLst>
        <pc:spChg chg="mod">
          <ac:chgData name="Fabio Augusto Pereira" userId="S::pereira@ciandt.com::538dfebc-3765-4292-9988-9ddb16e06cc4" providerId="AD" clId="Web-{E2A9E4CC-0162-484A-88C1-06B984FB0819}" dt="2021-06-01T02:53:16.910" v="352" actId="20577"/>
          <ac:spMkLst>
            <pc:docMk/>
            <pc:sldMk cId="0" sldId="279"/>
            <ac:spMk id="331" creationId="{00000000-0000-0000-0000-000000000000}"/>
          </ac:spMkLst>
        </pc:spChg>
      </pc:sldChg>
    </pc:docChg>
  </pc:docChgLst>
  <pc:docChgLst>
    <pc:chgData name="Fabio Augusto Pereira" userId="S::pereira@ciandt.com::538dfebc-3765-4292-9988-9ddb16e06cc4" providerId="AD" clId="Web-{E820963D-64A6-62FA-FD60-D4EF92B91E33}"/>
    <pc:docChg chg="addSld delSld modSld">
      <pc:chgData name="Fabio Augusto Pereira" userId="S::pereira@ciandt.com::538dfebc-3765-4292-9988-9ddb16e06cc4" providerId="AD" clId="Web-{E820963D-64A6-62FA-FD60-D4EF92B91E33}" dt="2021-06-06T14:59:13.701" v="1039" actId="1076"/>
      <pc:docMkLst>
        <pc:docMk/>
      </pc:docMkLst>
      <pc:sldChg chg="modSp">
        <pc:chgData name="Fabio Augusto Pereira" userId="S::pereira@ciandt.com::538dfebc-3765-4292-9988-9ddb16e06cc4" providerId="AD" clId="Web-{E820963D-64A6-62FA-FD60-D4EF92B91E33}" dt="2021-06-05T16:19:08.307" v="780" actId="20577"/>
        <pc:sldMkLst>
          <pc:docMk/>
          <pc:sldMk cId="0" sldId="263"/>
        </pc:sldMkLst>
        <pc:spChg chg="mod">
          <ac:chgData name="Fabio Augusto Pereira" userId="S::pereira@ciandt.com::538dfebc-3765-4292-9988-9ddb16e06cc4" providerId="AD" clId="Web-{E820963D-64A6-62FA-FD60-D4EF92B91E33}" dt="2021-06-05T16:19:08.307" v="780" actId="20577"/>
          <ac:spMkLst>
            <pc:docMk/>
            <pc:sldMk cId="0" sldId="263"/>
            <ac:spMk id="225" creationId="{00000000-0000-0000-0000-000000000000}"/>
          </ac:spMkLst>
        </pc:spChg>
      </pc:sldChg>
      <pc:sldChg chg="modSp">
        <pc:chgData name="Fabio Augusto Pereira" userId="S::pereira@ciandt.com::538dfebc-3765-4292-9988-9ddb16e06cc4" providerId="AD" clId="Web-{E820963D-64A6-62FA-FD60-D4EF92B91E33}" dt="2021-06-05T17:41:30.171" v="834" actId="20577"/>
        <pc:sldMkLst>
          <pc:docMk/>
          <pc:sldMk cId="0" sldId="264"/>
        </pc:sldMkLst>
        <pc:spChg chg="mod">
          <ac:chgData name="Fabio Augusto Pereira" userId="S::pereira@ciandt.com::538dfebc-3765-4292-9988-9ddb16e06cc4" providerId="AD" clId="Web-{E820963D-64A6-62FA-FD60-D4EF92B91E33}" dt="2021-06-05T17:41:30.171" v="834" actId="20577"/>
          <ac:spMkLst>
            <pc:docMk/>
            <pc:sldMk cId="0" sldId="264"/>
            <ac:spMk id="231" creationId="{00000000-0000-0000-0000-000000000000}"/>
          </ac:spMkLst>
        </pc:spChg>
      </pc:sldChg>
      <pc:sldChg chg="addSp delSp modSp">
        <pc:chgData name="Fabio Augusto Pereira" userId="S::pereira@ciandt.com::538dfebc-3765-4292-9988-9ddb16e06cc4" providerId="AD" clId="Web-{E820963D-64A6-62FA-FD60-D4EF92B91E33}" dt="2021-06-05T19:17:02.328" v="853" actId="1076"/>
        <pc:sldMkLst>
          <pc:docMk/>
          <pc:sldMk cId="0" sldId="269"/>
        </pc:sldMkLst>
        <pc:picChg chg="add del mod">
          <ac:chgData name="Fabio Augusto Pereira" userId="S::pereira@ciandt.com::538dfebc-3765-4292-9988-9ddb16e06cc4" providerId="AD" clId="Web-{E820963D-64A6-62FA-FD60-D4EF92B91E33}" dt="2021-06-05T19:16:42.640" v="848"/>
          <ac:picMkLst>
            <pc:docMk/>
            <pc:sldMk cId="0" sldId="269"/>
            <ac:picMk id="2" creationId="{287B190F-6E46-41C5-91B9-1325AD787583}"/>
          </ac:picMkLst>
        </pc:picChg>
        <pc:picChg chg="add mod">
          <ac:chgData name="Fabio Augusto Pereira" userId="S::pereira@ciandt.com::538dfebc-3765-4292-9988-9ddb16e06cc4" providerId="AD" clId="Web-{E820963D-64A6-62FA-FD60-D4EF92B91E33}" dt="2021-06-05T19:17:02.328" v="853" actId="1076"/>
          <ac:picMkLst>
            <pc:docMk/>
            <pc:sldMk cId="0" sldId="269"/>
            <ac:picMk id="3" creationId="{439C0D67-0086-46FA-A39A-EBE4294A0076}"/>
          </ac:picMkLst>
        </pc:picChg>
        <pc:picChg chg="del">
          <ac:chgData name="Fabio Augusto Pereira" userId="S::pereira@ciandt.com::538dfebc-3765-4292-9988-9ddb16e06cc4" providerId="AD" clId="Web-{E820963D-64A6-62FA-FD60-D4EF92B91E33}" dt="2021-06-05T19:06:34.189" v="842"/>
          <ac:picMkLst>
            <pc:docMk/>
            <pc:sldMk cId="0" sldId="269"/>
            <ac:picMk id="4" creationId="{105D1A07-D665-4E33-8C96-AC622F541E71}"/>
          </ac:picMkLst>
        </pc:picChg>
      </pc:sldChg>
      <pc:sldChg chg="addSp delSp modSp">
        <pc:chgData name="Fabio Augusto Pereira" userId="S::pereira@ciandt.com::538dfebc-3765-4292-9988-9ddb16e06cc4" providerId="AD" clId="Web-{E820963D-64A6-62FA-FD60-D4EF92B91E33}" dt="2021-06-05T23:05:25.599" v="859" actId="1076"/>
        <pc:sldMkLst>
          <pc:docMk/>
          <pc:sldMk cId="0" sldId="272"/>
        </pc:sldMkLst>
        <pc:picChg chg="del">
          <ac:chgData name="Fabio Augusto Pereira" userId="S::pereira@ciandt.com::538dfebc-3765-4292-9988-9ddb16e06cc4" providerId="AD" clId="Web-{E820963D-64A6-62FA-FD60-D4EF92B91E33}" dt="2021-06-05T23:04:26.660" v="854"/>
          <ac:picMkLst>
            <pc:docMk/>
            <pc:sldMk cId="0" sldId="272"/>
            <ac:picMk id="2" creationId="{39611DD7-AEAF-48E2-BC17-650DA6D5F8F1}"/>
          </ac:picMkLst>
        </pc:picChg>
        <pc:picChg chg="add mod">
          <ac:chgData name="Fabio Augusto Pereira" userId="S::pereira@ciandt.com::538dfebc-3765-4292-9988-9ddb16e06cc4" providerId="AD" clId="Web-{E820963D-64A6-62FA-FD60-D4EF92B91E33}" dt="2021-06-05T23:05:25.599" v="859" actId="1076"/>
          <ac:picMkLst>
            <pc:docMk/>
            <pc:sldMk cId="0" sldId="272"/>
            <ac:picMk id="3" creationId="{FF6A20BB-5982-48AB-A829-203C6BFF5354}"/>
          </ac:picMkLst>
        </pc:picChg>
      </pc:sldChg>
      <pc:sldChg chg="addSp delSp modSp add del">
        <pc:chgData name="Fabio Augusto Pereira" userId="S::pereira@ciandt.com::538dfebc-3765-4292-9988-9ddb16e06cc4" providerId="AD" clId="Web-{E820963D-64A6-62FA-FD60-D4EF92B91E33}" dt="2021-06-05T23:06:16.397" v="869" actId="1076"/>
        <pc:sldMkLst>
          <pc:docMk/>
          <pc:sldMk cId="0" sldId="273"/>
        </pc:sldMkLst>
        <pc:picChg chg="add mod">
          <ac:chgData name="Fabio Augusto Pereira" userId="S::pereira@ciandt.com::538dfebc-3765-4292-9988-9ddb16e06cc4" providerId="AD" clId="Web-{E820963D-64A6-62FA-FD60-D4EF92B91E33}" dt="2021-06-05T23:06:16.397" v="869" actId="1076"/>
          <ac:picMkLst>
            <pc:docMk/>
            <pc:sldMk cId="0" sldId="273"/>
            <ac:picMk id="2" creationId="{B922C3D0-A265-4582-B6D4-79D90F1A4417}"/>
          </ac:picMkLst>
        </pc:picChg>
        <pc:picChg chg="del">
          <ac:chgData name="Fabio Augusto Pereira" userId="S::pereira@ciandt.com::538dfebc-3765-4292-9988-9ddb16e06cc4" providerId="AD" clId="Web-{E820963D-64A6-62FA-FD60-D4EF92B91E33}" dt="2021-06-05T23:05:57.318" v="862"/>
          <ac:picMkLst>
            <pc:docMk/>
            <pc:sldMk cId="0" sldId="273"/>
            <ac:picMk id="3" creationId="{32AE8692-B5D9-48EC-8BE0-6D2C6648C93C}"/>
          </ac:picMkLst>
        </pc:picChg>
      </pc:sldChg>
      <pc:sldChg chg="addSp delSp modSp">
        <pc:chgData name="Fabio Augusto Pereira" userId="S::pereira@ciandt.com::538dfebc-3765-4292-9988-9ddb16e06cc4" providerId="AD" clId="Web-{E820963D-64A6-62FA-FD60-D4EF92B91E33}" dt="2021-06-05T23:07:58.540" v="876" actId="1076"/>
        <pc:sldMkLst>
          <pc:docMk/>
          <pc:sldMk cId="0" sldId="274"/>
        </pc:sldMkLst>
        <pc:picChg chg="del">
          <ac:chgData name="Fabio Augusto Pereira" userId="S::pereira@ciandt.com::538dfebc-3765-4292-9988-9ddb16e06cc4" providerId="AD" clId="Web-{E820963D-64A6-62FA-FD60-D4EF92B91E33}" dt="2021-06-05T23:07:16.117" v="870"/>
          <ac:picMkLst>
            <pc:docMk/>
            <pc:sldMk cId="0" sldId="274"/>
            <ac:picMk id="2" creationId="{9F5ED98E-ACD8-4214-81F5-55C91CC4A957}"/>
          </ac:picMkLst>
        </pc:picChg>
        <pc:picChg chg="add mod">
          <ac:chgData name="Fabio Augusto Pereira" userId="S::pereira@ciandt.com::538dfebc-3765-4292-9988-9ddb16e06cc4" providerId="AD" clId="Web-{E820963D-64A6-62FA-FD60-D4EF92B91E33}" dt="2021-06-05T23:07:58.540" v="876" actId="1076"/>
          <ac:picMkLst>
            <pc:docMk/>
            <pc:sldMk cId="0" sldId="274"/>
            <ac:picMk id="3" creationId="{4C2A8AA5-93F4-4880-8369-B1031084BE6A}"/>
          </ac:picMkLst>
        </pc:picChg>
      </pc:sldChg>
      <pc:sldChg chg="addSp delSp modSp">
        <pc:chgData name="Fabio Augusto Pereira" userId="S::pereira@ciandt.com::538dfebc-3765-4292-9988-9ddb16e06cc4" providerId="AD" clId="Web-{E820963D-64A6-62FA-FD60-D4EF92B91E33}" dt="2021-06-05T23:09:20.198" v="886" actId="1076"/>
        <pc:sldMkLst>
          <pc:docMk/>
          <pc:sldMk cId="0" sldId="275"/>
        </pc:sldMkLst>
        <pc:picChg chg="del">
          <ac:chgData name="Fabio Augusto Pereira" userId="S::pereira@ciandt.com::538dfebc-3765-4292-9988-9ddb16e06cc4" providerId="AD" clId="Web-{E820963D-64A6-62FA-FD60-D4EF92B91E33}" dt="2021-06-05T23:08:08.899" v="877"/>
          <ac:picMkLst>
            <pc:docMk/>
            <pc:sldMk cId="0" sldId="275"/>
            <ac:picMk id="2" creationId="{E950D52B-9A25-4577-A9AD-2CE1018A4C99}"/>
          </ac:picMkLst>
        </pc:picChg>
        <pc:picChg chg="add mod">
          <ac:chgData name="Fabio Augusto Pereira" userId="S::pereira@ciandt.com::538dfebc-3765-4292-9988-9ddb16e06cc4" providerId="AD" clId="Web-{E820963D-64A6-62FA-FD60-D4EF92B91E33}" dt="2021-06-05T23:09:20.198" v="886" actId="1076"/>
          <ac:picMkLst>
            <pc:docMk/>
            <pc:sldMk cId="0" sldId="275"/>
            <ac:picMk id="3" creationId="{50C56B74-1A5A-4DB3-BCC8-F5F5D3F6BB9E}"/>
          </ac:picMkLst>
        </pc:picChg>
      </pc:sldChg>
      <pc:sldChg chg="addSp delSp modSp">
        <pc:chgData name="Fabio Augusto Pereira" userId="S::pereira@ciandt.com::538dfebc-3765-4292-9988-9ddb16e06cc4" providerId="AD" clId="Web-{E820963D-64A6-62FA-FD60-D4EF92B91E33}" dt="2021-06-05T23:14:16.503" v="897" actId="1076"/>
        <pc:sldMkLst>
          <pc:docMk/>
          <pc:sldMk cId="0" sldId="276"/>
        </pc:sldMkLst>
        <pc:picChg chg="del">
          <ac:chgData name="Fabio Augusto Pereira" userId="S::pereira@ciandt.com::538dfebc-3765-4292-9988-9ddb16e06cc4" providerId="AD" clId="Web-{E820963D-64A6-62FA-FD60-D4EF92B91E33}" dt="2021-06-05T23:13:24.017" v="887"/>
          <ac:picMkLst>
            <pc:docMk/>
            <pc:sldMk cId="0" sldId="276"/>
            <ac:picMk id="2" creationId="{06173000-5C6E-4817-A58A-1F9CBE2ED504}"/>
          </ac:picMkLst>
        </pc:picChg>
        <pc:picChg chg="add del mod">
          <ac:chgData name="Fabio Augusto Pereira" userId="S::pereira@ciandt.com::538dfebc-3765-4292-9988-9ddb16e06cc4" providerId="AD" clId="Web-{E820963D-64A6-62FA-FD60-D4EF92B91E33}" dt="2021-06-05T23:13:48.237" v="891"/>
          <ac:picMkLst>
            <pc:docMk/>
            <pc:sldMk cId="0" sldId="276"/>
            <ac:picMk id="3" creationId="{2DE1FAAF-32B8-4CB7-8CEE-1CACF677EBBF}"/>
          </ac:picMkLst>
        </pc:picChg>
        <pc:picChg chg="add mod">
          <ac:chgData name="Fabio Augusto Pereira" userId="S::pereira@ciandt.com::538dfebc-3765-4292-9988-9ddb16e06cc4" providerId="AD" clId="Web-{E820963D-64A6-62FA-FD60-D4EF92B91E33}" dt="2021-06-05T23:14:16.503" v="897" actId="1076"/>
          <ac:picMkLst>
            <pc:docMk/>
            <pc:sldMk cId="0" sldId="276"/>
            <ac:picMk id="4" creationId="{6AA03A74-2AA0-4403-A9CC-2727AC442CEF}"/>
          </ac:picMkLst>
        </pc:picChg>
      </pc:sldChg>
      <pc:sldChg chg="addSp delSp modSp">
        <pc:chgData name="Fabio Augusto Pereira" userId="S::pereira@ciandt.com::538dfebc-3765-4292-9988-9ddb16e06cc4" providerId="AD" clId="Web-{E820963D-64A6-62FA-FD60-D4EF92B91E33}" dt="2021-06-05T23:15:33.505" v="903" actId="1076"/>
        <pc:sldMkLst>
          <pc:docMk/>
          <pc:sldMk cId="0" sldId="277"/>
        </pc:sldMkLst>
        <pc:picChg chg="del">
          <ac:chgData name="Fabio Augusto Pereira" userId="S::pereira@ciandt.com::538dfebc-3765-4292-9988-9ddb16e06cc4" providerId="AD" clId="Web-{E820963D-64A6-62FA-FD60-D4EF92B91E33}" dt="2021-06-05T23:15:24.161" v="898"/>
          <ac:picMkLst>
            <pc:docMk/>
            <pc:sldMk cId="0" sldId="277"/>
            <ac:picMk id="2" creationId="{1B22DD7D-B932-4C28-BA95-9E1089BD6B85}"/>
          </ac:picMkLst>
        </pc:picChg>
        <pc:picChg chg="add mod">
          <ac:chgData name="Fabio Augusto Pereira" userId="S::pereira@ciandt.com::538dfebc-3765-4292-9988-9ddb16e06cc4" providerId="AD" clId="Web-{E820963D-64A6-62FA-FD60-D4EF92B91E33}" dt="2021-06-05T23:15:33.505" v="903" actId="1076"/>
          <ac:picMkLst>
            <pc:docMk/>
            <pc:sldMk cId="0" sldId="277"/>
            <ac:picMk id="3" creationId="{18A785BF-783C-4FE7-9EA3-626248E5FBA6}"/>
          </ac:picMkLst>
        </pc:picChg>
      </pc:sldChg>
      <pc:sldChg chg="addSp delSp modSp">
        <pc:chgData name="Fabio Augusto Pereira" userId="S::pereira@ciandt.com::538dfebc-3765-4292-9988-9ddb16e06cc4" providerId="AD" clId="Web-{E820963D-64A6-62FA-FD60-D4EF92B91E33}" dt="2021-06-05T23:16:37.194" v="909" actId="1076"/>
        <pc:sldMkLst>
          <pc:docMk/>
          <pc:sldMk cId="0" sldId="278"/>
        </pc:sldMkLst>
        <pc:picChg chg="add mod">
          <ac:chgData name="Fabio Augusto Pereira" userId="S::pereira@ciandt.com::538dfebc-3765-4292-9988-9ddb16e06cc4" providerId="AD" clId="Web-{E820963D-64A6-62FA-FD60-D4EF92B91E33}" dt="2021-06-05T23:16:37.194" v="909" actId="1076"/>
          <ac:picMkLst>
            <pc:docMk/>
            <pc:sldMk cId="0" sldId="278"/>
            <ac:picMk id="2" creationId="{7C03C518-6B52-4406-8E81-E343A05BEA4D}"/>
          </ac:picMkLst>
        </pc:picChg>
        <pc:picChg chg="del">
          <ac:chgData name="Fabio Augusto Pereira" userId="S::pereira@ciandt.com::538dfebc-3765-4292-9988-9ddb16e06cc4" providerId="AD" clId="Web-{E820963D-64A6-62FA-FD60-D4EF92B91E33}" dt="2021-06-05T23:15:43.536" v="904"/>
          <ac:picMkLst>
            <pc:docMk/>
            <pc:sldMk cId="0" sldId="278"/>
            <ac:picMk id="3" creationId="{FC914CCB-7096-469B-B47B-977E4C116D13}"/>
          </ac:picMkLst>
        </pc:picChg>
      </pc:sldChg>
      <pc:sldChg chg="modSp">
        <pc:chgData name="Fabio Augusto Pereira" userId="S::pereira@ciandt.com::538dfebc-3765-4292-9988-9ddb16e06cc4" providerId="AD" clId="Web-{E820963D-64A6-62FA-FD60-D4EF92B91E33}" dt="2021-06-06T14:58:55.935" v="1036" actId="20577"/>
        <pc:sldMkLst>
          <pc:docMk/>
          <pc:sldMk cId="0" sldId="279"/>
        </pc:sldMkLst>
        <pc:spChg chg="mod">
          <ac:chgData name="Fabio Augusto Pereira" userId="S::pereira@ciandt.com::538dfebc-3765-4292-9988-9ddb16e06cc4" providerId="AD" clId="Web-{E820963D-64A6-62FA-FD60-D4EF92B91E33}" dt="2021-06-06T14:58:55.935" v="1036" actId="20577"/>
          <ac:spMkLst>
            <pc:docMk/>
            <pc:sldMk cId="0" sldId="279"/>
            <ac:spMk id="331" creationId="{00000000-0000-0000-0000-000000000000}"/>
          </ac:spMkLst>
        </pc:spChg>
      </pc:sldChg>
      <pc:sldChg chg="addSp modSp">
        <pc:chgData name="Fabio Augusto Pereira" userId="S::pereira@ciandt.com::538dfebc-3765-4292-9988-9ddb16e06cc4" providerId="AD" clId="Web-{E820963D-64A6-62FA-FD60-D4EF92B91E33}" dt="2021-06-06T13:44:47.270" v="941" actId="1076"/>
        <pc:sldMkLst>
          <pc:docMk/>
          <pc:sldMk cId="0" sldId="282"/>
        </pc:sldMkLst>
        <pc:spChg chg="mod">
          <ac:chgData name="Fabio Augusto Pereira" userId="S::pereira@ciandt.com::538dfebc-3765-4292-9988-9ddb16e06cc4" providerId="AD" clId="Web-{E820963D-64A6-62FA-FD60-D4EF92B91E33}" dt="2021-06-06T13:44:40.692" v="939" actId="20577"/>
          <ac:spMkLst>
            <pc:docMk/>
            <pc:sldMk cId="0" sldId="282"/>
            <ac:spMk id="349" creationId="{00000000-0000-0000-0000-000000000000}"/>
          </ac:spMkLst>
        </pc:spChg>
        <pc:picChg chg="add mod">
          <ac:chgData name="Fabio Augusto Pereira" userId="S::pereira@ciandt.com::538dfebc-3765-4292-9988-9ddb16e06cc4" providerId="AD" clId="Web-{E820963D-64A6-62FA-FD60-D4EF92B91E33}" dt="2021-06-06T13:44:42.770" v="940" actId="1076"/>
          <ac:picMkLst>
            <pc:docMk/>
            <pc:sldMk cId="0" sldId="282"/>
            <ac:picMk id="2" creationId="{C4B08040-3EED-4A5C-84F8-DEFF2A9BA97C}"/>
          </ac:picMkLst>
        </pc:picChg>
        <pc:picChg chg="add mod">
          <ac:chgData name="Fabio Augusto Pereira" userId="S::pereira@ciandt.com::538dfebc-3765-4292-9988-9ddb16e06cc4" providerId="AD" clId="Web-{E820963D-64A6-62FA-FD60-D4EF92B91E33}" dt="2021-06-06T13:44:47.270" v="941" actId="1076"/>
          <ac:picMkLst>
            <pc:docMk/>
            <pc:sldMk cId="0" sldId="282"/>
            <ac:picMk id="3" creationId="{0CB45B0A-65CC-4563-9077-337D284E3BB6}"/>
          </ac:picMkLst>
        </pc:picChg>
      </pc:sldChg>
      <pc:sldChg chg="addSp modSp">
        <pc:chgData name="Fabio Augusto Pereira" userId="S::pereira@ciandt.com::538dfebc-3765-4292-9988-9ddb16e06cc4" providerId="AD" clId="Web-{E820963D-64A6-62FA-FD60-D4EF92B91E33}" dt="2021-06-06T13:44:31.895" v="937" actId="1076"/>
        <pc:sldMkLst>
          <pc:docMk/>
          <pc:sldMk cId="0" sldId="283"/>
        </pc:sldMkLst>
        <pc:spChg chg="mod">
          <ac:chgData name="Fabio Augusto Pereira" userId="S::pereira@ciandt.com::538dfebc-3765-4292-9988-9ddb16e06cc4" providerId="AD" clId="Web-{E820963D-64A6-62FA-FD60-D4EF92B91E33}" dt="2021-06-06T13:44:24.770" v="935" actId="20577"/>
          <ac:spMkLst>
            <pc:docMk/>
            <pc:sldMk cId="0" sldId="283"/>
            <ac:spMk id="355" creationId="{00000000-0000-0000-0000-000000000000}"/>
          </ac:spMkLst>
        </pc:spChg>
        <pc:picChg chg="add mod">
          <ac:chgData name="Fabio Augusto Pereira" userId="S::pereira@ciandt.com::538dfebc-3765-4292-9988-9ddb16e06cc4" providerId="AD" clId="Web-{E820963D-64A6-62FA-FD60-D4EF92B91E33}" dt="2021-06-06T13:44:29.145" v="936" actId="1076"/>
          <ac:picMkLst>
            <pc:docMk/>
            <pc:sldMk cId="0" sldId="283"/>
            <ac:picMk id="2" creationId="{A5891A3E-545E-45AB-803A-0723DEAC3982}"/>
          </ac:picMkLst>
        </pc:picChg>
        <pc:picChg chg="add mod">
          <ac:chgData name="Fabio Augusto Pereira" userId="S::pereira@ciandt.com::538dfebc-3765-4292-9988-9ddb16e06cc4" providerId="AD" clId="Web-{E820963D-64A6-62FA-FD60-D4EF92B91E33}" dt="2021-06-06T13:44:31.895" v="937" actId="1076"/>
          <ac:picMkLst>
            <pc:docMk/>
            <pc:sldMk cId="0" sldId="283"/>
            <ac:picMk id="3" creationId="{F2B445A5-9F81-4468-8C50-B54E0590D13D}"/>
          </ac:picMkLst>
        </pc:picChg>
      </pc:sldChg>
      <pc:sldChg chg="addSp modSp">
        <pc:chgData name="Fabio Augusto Pereira" userId="S::pereira@ciandt.com::538dfebc-3765-4292-9988-9ddb16e06cc4" providerId="AD" clId="Web-{E820963D-64A6-62FA-FD60-D4EF92B91E33}" dt="2021-06-06T14:59:13.701" v="1039" actId="1076"/>
        <pc:sldMkLst>
          <pc:docMk/>
          <pc:sldMk cId="0" sldId="284"/>
        </pc:sldMkLst>
        <pc:spChg chg="mod">
          <ac:chgData name="Fabio Augusto Pereira" userId="S::pereira@ciandt.com::538dfebc-3765-4292-9988-9ddb16e06cc4" providerId="AD" clId="Web-{E820963D-64A6-62FA-FD60-D4EF92B91E33}" dt="2021-06-06T14:59:10.639" v="1038" actId="20577"/>
          <ac:spMkLst>
            <pc:docMk/>
            <pc:sldMk cId="0" sldId="284"/>
            <ac:spMk id="361" creationId="{00000000-0000-0000-0000-000000000000}"/>
          </ac:spMkLst>
        </pc:spChg>
        <pc:picChg chg="add mod">
          <ac:chgData name="Fabio Augusto Pereira" userId="S::pereira@ciandt.com::538dfebc-3765-4292-9988-9ddb16e06cc4" providerId="AD" clId="Web-{E820963D-64A6-62FA-FD60-D4EF92B91E33}" dt="2021-06-06T14:59:13.701" v="1039" actId="1076"/>
          <ac:picMkLst>
            <pc:docMk/>
            <pc:sldMk cId="0" sldId="284"/>
            <ac:picMk id="2" creationId="{11E37F6C-CA1A-4ECE-B215-236B613A64AE}"/>
          </ac:picMkLst>
        </pc:picChg>
      </pc:sldChg>
      <pc:sldChg chg="addSp delSp modSp">
        <pc:chgData name="Fabio Augusto Pereira" userId="S::pereira@ciandt.com::538dfebc-3765-4292-9988-9ddb16e06cc4" providerId="AD" clId="Web-{E820963D-64A6-62FA-FD60-D4EF92B91E33}" dt="2021-06-05T18:45:31.462" v="841" actId="1076"/>
        <pc:sldMkLst>
          <pc:docMk/>
          <pc:sldMk cId="60394955" sldId="287"/>
        </pc:sldMkLst>
        <pc:picChg chg="del">
          <ac:chgData name="Fabio Augusto Pereira" userId="S::pereira@ciandt.com::538dfebc-3765-4292-9988-9ddb16e06cc4" providerId="AD" clId="Web-{E820963D-64A6-62FA-FD60-D4EF92B91E33}" dt="2021-06-05T18:41:47.715" v="835"/>
          <ac:picMkLst>
            <pc:docMk/>
            <pc:sldMk cId="60394955" sldId="287"/>
            <ac:picMk id="2" creationId="{A3F77E86-B4CA-4386-85FB-5967B1927837}"/>
          </ac:picMkLst>
        </pc:picChg>
        <pc:picChg chg="add mod">
          <ac:chgData name="Fabio Augusto Pereira" userId="S::pereira@ciandt.com::538dfebc-3765-4292-9988-9ddb16e06cc4" providerId="AD" clId="Web-{E820963D-64A6-62FA-FD60-D4EF92B91E33}" dt="2021-06-05T18:45:31.462" v="841" actId="1076"/>
          <ac:picMkLst>
            <pc:docMk/>
            <pc:sldMk cId="60394955" sldId="287"/>
            <ac:picMk id="3" creationId="{9B6A692C-5522-4CDE-AF20-365F3CAD4DBA}"/>
          </ac:picMkLst>
        </pc:picChg>
      </pc:sldChg>
    </pc:docChg>
  </pc:docChgLst>
  <pc:docChgLst>
    <pc:chgData name="Fabio Augusto Pereira" userId="S::pereira@ciandt.com::538dfebc-3765-4292-9988-9ddb16e06cc4" providerId="AD" clId="Web-{15B93AB1-7412-B211-20C7-2C6276967498}"/>
    <pc:docChg chg="modSld">
      <pc:chgData name="Fabio Augusto Pereira" userId="S::pereira@ciandt.com::538dfebc-3765-4292-9988-9ddb16e06cc4" providerId="AD" clId="Web-{15B93AB1-7412-B211-20C7-2C6276967498}" dt="2021-05-31T21:55:24.612" v="10" actId="1076"/>
      <pc:docMkLst>
        <pc:docMk/>
      </pc:docMkLst>
      <pc:sldChg chg="addSp delSp modSp">
        <pc:chgData name="Fabio Augusto Pereira" userId="S::pereira@ciandt.com::538dfebc-3765-4292-9988-9ddb16e06cc4" providerId="AD" clId="Web-{15B93AB1-7412-B211-20C7-2C6276967498}" dt="2021-05-31T21:55:24.612" v="10" actId="1076"/>
        <pc:sldMkLst>
          <pc:docMk/>
          <pc:sldMk cId="0" sldId="269"/>
        </pc:sldMkLst>
        <pc:picChg chg="del">
          <ac:chgData name="Fabio Augusto Pereira" userId="S::pereira@ciandt.com::538dfebc-3765-4292-9988-9ddb16e06cc4" providerId="AD" clId="Web-{15B93AB1-7412-B211-20C7-2C6276967498}" dt="2021-05-31T21:52:12.186" v="0"/>
          <ac:picMkLst>
            <pc:docMk/>
            <pc:sldMk cId="0" sldId="269"/>
            <ac:picMk id="2" creationId="{80830894-D4C5-43D0-85F7-5842EC8DE73A}"/>
          </ac:picMkLst>
        </pc:picChg>
        <pc:picChg chg="add del mod">
          <ac:chgData name="Fabio Augusto Pereira" userId="S::pereira@ciandt.com::538dfebc-3765-4292-9988-9ddb16e06cc4" providerId="AD" clId="Web-{15B93AB1-7412-B211-20C7-2C6276967498}" dt="2021-05-31T21:55:11.002" v="5"/>
          <ac:picMkLst>
            <pc:docMk/>
            <pc:sldMk cId="0" sldId="269"/>
            <ac:picMk id="3" creationId="{11B28AE2-015D-446F-A3D7-DDF2D097F508}"/>
          </ac:picMkLst>
        </pc:picChg>
        <pc:picChg chg="add mod">
          <ac:chgData name="Fabio Augusto Pereira" userId="S::pereira@ciandt.com::538dfebc-3765-4292-9988-9ddb16e06cc4" providerId="AD" clId="Web-{15B93AB1-7412-B211-20C7-2C6276967498}" dt="2021-05-31T21:55:24.612" v="10" actId="1076"/>
          <ac:picMkLst>
            <pc:docMk/>
            <pc:sldMk cId="0" sldId="269"/>
            <ac:picMk id="4" creationId="{105D1A07-D665-4E33-8C96-AC622F541E71}"/>
          </ac:picMkLst>
        </pc:picChg>
      </pc:sldChg>
    </pc:docChg>
  </pc:docChgLst>
  <pc:docChgLst>
    <pc:chgData name="Fabio Augusto Pereira" userId="S::pereira@ciandt.com::538dfebc-3765-4292-9988-9ddb16e06cc4" providerId="AD" clId="Web-{7E9CA321-0F22-B7FE-9890-B1F1A4E580F7}"/>
    <pc:docChg chg="addSld delSld modSld">
      <pc:chgData name="Fabio Augusto Pereira" userId="S::pereira@ciandt.com::538dfebc-3765-4292-9988-9ddb16e06cc4" providerId="AD" clId="Web-{7E9CA321-0F22-B7FE-9890-B1F1A4E580F7}" dt="2021-05-31T00:17:56.146" v="1288"/>
      <pc:docMkLst>
        <pc:docMk/>
      </pc:docMkLst>
      <pc:sldChg chg="modSp">
        <pc:chgData name="Fabio Augusto Pereira" userId="S::pereira@ciandt.com::538dfebc-3765-4292-9988-9ddb16e06cc4" providerId="AD" clId="Web-{7E9CA321-0F22-B7FE-9890-B1F1A4E580F7}" dt="2021-05-30T21:01:22.857" v="699" actId="20577"/>
        <pc:sldMkLst>
          <pc:docMk/>
          <pc:sldMk cId="0" sldId="261"/>
        </pc:sldMkLst>
        <pc:spChg chg="mod">
          <ac:chgData name="Fabio Augusto Pereira" userId="S::pereira@ciandt.com::538dfebc-3765-4292-9988-9ddb16e06cc4" providerId="AD" clId="Web-{7E9CA321-0F22-B7FE-9890-B1F1A4E580F7}" dt="2021-05-30T21:01:22.857" v="699" actId="20577"/>
          <ac:spMkLst>
            <pc:docMk/>
            <pc:sldMk cId="0" sldId="261"/>
            <ac:spMk id="213" creationId="{00000000-0000-0000-0000-000000000000}"/>
          </ac:spMkLst>
        </pc:spChg>
      </pc:sldChg>
      <pc:sldChg chg="modSp">
        <pc:chgData name="Fabio Augusto Pereira" userId="S::pereira@ciandt.com::538dfebc-3765-4292-9988-9ddb16e06cc4" providerId="AD" clId="Web-{7E9CA321-0F22-B7FE-9890-B1F1A4E580F7}" dt="2021-05-30T20:53:43.770" v="664" actId="20577"/>
        <pc:sldMkLst>
          <pc:docMk/>
          <pc:sldMk cId="0" sldId="262"/>
        </pc:sldMkLst>
        <pc:spChg chg="mod">
          <ac:chgData name="Fabio Augusto Pereira" userId="S::pereira@ciandt.com::538dfebc-3765-4292-9988-9ddb16e06cc4" providerId="AD" clId="Web-{7E9CA321-0F22-B7FE-9890-B1F1A4E580F7}" dt="2021-05-30T20:53:43.770" v="664" actId="20577"/>
          <ac:spMkLst>
            <pc:docMk/>
            <pc:sldMk cId="0" sldId="262"/>
            <ac:spMk id="219" creationId="{00000000-0000-0000-0000-000000000000}"/>
          </ac:spMkLst>
        </pc:spChg>
      </pc:sldChg>
      <pc:sldChg chg="modSp">
        <pc:chgData name="Fabio Augusto Pereira" userId="S::pereira@ciandt.com::538dfebc-3765-4292-9988-9ddb16e06cc4" providerId="AD" clId="Web-{7E9CA321-0F22-B7FE-9890-B1F1A4E580F7}" dt="2021-05-30T21:22:00.286" v="1263" actId="20577"/>
        <pc:sldMkLst>
          <pc:docMk/>
          <pc:sldMk cId="0" sldId="264"/>
        </pc:sldMkLst>
        <pc:spChg chg="mod">
          <ac:chgData name="Fabio Augusto Pereira" userId="S::pereira@ciandt.com::538dfebc-3765-4292-9988-9ddb16e06cc4" providerId="AD" clId="Web-{7E9CA321-0F22-B7FE-9890-B1F1A4E580F7}" dt="2021-05-30T21:22:00.286" v="1263" actId="20577"/>
          <ac:spMkLst>
            <pc:docMk/>
            <pc:sldMk cId="0" sldId="264"/>
            <ac:spMk id="231" creationId="{00000000-0000-0000-0000-000000000000}"/>
          </ac:spMkLst>
        </pc:spChg>
      </pc:sldChg>
      <pc:sldChg chg="addSp delSp modSp">
        <pc:chgData name="Fabio Augusto Pereira" userId="S::pereira@ciandt.com::538dfebc-3765-4292-9988-9ddb16e06cc4" providerId="AD" clId="Web-{7E9CA321-0F22-B7FE-9890-B1F1A4E580F7}" dt="2021-05-30T22:17:48.019" v="1276" actId="1076"/>
        <pc:sldMkLst>
          <pc:docMk/>
          <pc:sldMk cId="0" sldId="267"/>
        </pc:sldMkLst>
        <pc:spChg chg="mod">
          <ac:chgData name="Fabio Augusto Pereira" userId="S::pereira@ciandt.com::538dfebc-3765-4292-9988-9ddb16e06cc4" providerId="AD" clId="Web-{7E9CA321-0F22-B7FE-9890-B1F1A4E580F7}" dt="2021-05-30T22:16:52.315" v="1271" actId="20577"/>
          <ac:spMkLst>
            <pc:docMk/>
            <pc:sldMk cId="0" sldId="267"/>
            <ac:spMk id="249" creationId="{00000000-0000-0000-0000-000000000000}"/>
          </ac:spMkLst>
        </pc:spChg>
        <pc:picChg chg="add del mod">
          <ac:chgData name="Fabio Augusto Pereira" userId="S::pereira@ciandt.com::538dfebc-3765-4292-9988-9ddb16e06cc4" providerId="AD" clId="Web-{7E9CA321-0F22-B7FE-9890-B1F1A4E580F7}" dt="2021-05-30T22:17:40.332" v="1273"/>
          <ac:picMkLst>
            <pc:docMk/>
            <pc:sldMk cId="0" sldId="267"/>
            <ac:picMk id="2" creationId="{85C1D557-DAF7-426E-B3C6-9FFD70F5A4FE}"/>
          </ac:picMkLst>
        </pc:picChg>
        <pc:picChg chg="add mod">
          <ac:chgData name="Fabio Augusto Pereira" userId="S::pereira@ciandt.com::538dfebc-3765-4292-9988-9ddb16e06cc4" providerId="AD" clId="Web-{7E9CA321-0F22-B7FE-9890-B1F1A4E580F7}" dt="2021-05-30T22:17:48.019" v="1276" actId="1076"/>
          <ac:picMkLst>
            <pc:docMk/>
            <pc:sldMk cId="0" sldId="267"/>
            <ac:picMk id="3" creationId="{E7A3C472-5FD6-4E1A-9976-6240322FD1AF}"/>
          </ac:picMkLst>
        </pc:picChg>
        <pc:picChg chg="del">
          <ac:chgData name="Fabio Augusto Pereira" userId="S::pereira@ciandt.com::538dfebc-3765-4292-9988-9ddb16e06cc4" providerId="AD" clId="Web-{7E9CA321-0F22-B7FE-9890-B1F1A4E580F7}" dt="2021-05-30T22:16:26.362" v="1264"/>
          <ac:picMkLst>
            <pc:docMk/>
            <pc:sldMk cId="0" sldId="267"/>
            <ac:picMk id="250" creationId="{00000000-0000-0000-0000-000000000000}"/>
          </ac:picMkLst>
        </pc:picChg>
      </pc:sldChg>
      <pc:sldChg chg="delSp del">
        <pc:chgData name="Fabio Augusto Pereira" userId="S::pereira@ciandt.com::538dfebc-3765-4292-9988-9ddb16e06cc4" providerId="AD" clId="Web-{7E9CA321-0F22-B7FE-9890-B1F1A4E580F7}" dt="2021-05-31T00:17:56.146" v="1288"/>
        <pc:sldMkLst>
          <pc:docMk/>
          <pc:sldMk cId="0" sldId="268"/>
        </pc:sldMkLst>
        <pc:picChg chg="del">
          <ac:chgData name="Fabio Augusto Pereira" userId="S::pereira@ciandt.com::538dfebc-3765-4292-9988-9ddb16e06cc4" providerId="AD" clId="Web-{7E9CA321-0F22-B7FE-9890-B1F1A4E580F7}" dt="2021-05-31T00:16:52.254" v="1277"/>
          <ac:picMkLst>
            <pc:docMk/>
            <pc:sldMk cId="0" sldId="268"/>
            <ac:picMk id="257" creationId="{00000000-0000-0000-0000-000000000000}"/>
          </ac:picMkLst>
        </pc:picChg>
      </pc:sldChg>
      <pc:sldChg chg="addSp modSp add replId">
        <pc:chgData name="Fabio Augusto Pereira" userId="S::pereira@ciandt.com::538dfebc-3765-4292-9988-9ddb16e06cc4" providerId="AD" clId="Web-{7E9CA321-0F22-B7FE-9890-B1F1A4E580F7}" dt="2021-05-31T00:17:52.974" v="1287" actId="20577"/>
        <pc:sldMkLst>
          <pc:docMk/>
          <pc:sldMk cId="60394955" sldId="287"/>
        </pc:sldMkLst>
        <pc:spChg chg="mod">
          <ac:chgData name="Fabio Augusto Pereira" userId="S::pereira@ciandt.com::538dfebc-3765-4292-9988-9ddb16e06cc4" providerId="AD" clId="Web-{7E9CA321-0F22-B7FE-9890-B1F1A4E580F7}" dt="2021-05-31T00:17:52.974" v="1287" actId="20577"/>
          <ac:spMkLst>
            <pc:docMk/>
            <pc:sldMk cId="60394955" sldId="287"/>
            <ac:spMk id="256" creationId="{00000000-0000-0000-0000-000000000000}"/>
          </ac:spMkLst>
        </pc:spChg>
        <pc:picChg chg="add mod">
          <ac:chgData name="Fabio Augusto Pereira" userId="S::pereira@ciandt.com::538dfebc-3765-4292-9988-9ddb16e06cc4" providerId="AD" clId="Web-{7E9CA321-0F22-B7FE-9890-B1F1A4E580F7}" dt="2021-05-31T00:17:46.599" v="1286" actId="1076"/>
          <ac:picMkLst>
            <pc:docMk/>
            <pc:sldMk cId="60394955" sldId="287"/>
            <ac:picMk id="2" creationId="{A3F77E86-B4CA-4386-85FB-5967B1927837}"/>
          </ac:picMkLst>
        </pc:picChg>
      </pc:sldChg>
      <pc:sldChg chg="add del replId">
        <pc:chgData name="Fabio Augusto Pereira" userId="S::pereira@ciandt.com::538dfebc-3765-4292-9988-9ddb16e06cc4" providerId="AD" clId="Web-{7E9CA321-0F22-B7FE-9890-B1F1A4E580F7}" dt="2021-05-31T00:16:58.879" v="1280"/>
        <pc:sldMkLst>
          <pc:docMk/>
          <pc:sldMk cId="2626766217" sldId="288"/>
        </pc:sldMkLst>
      </pc:sldChg>
    </pc:docChg>
  </pc:docChgLst>
  <pc:docChgLst>
    <pc:chgData name="Fabio Augusto Pereira" userId="S::pereira@ciandt.com::538dfebc-3765-4292-9988-9ddb16e06cc4" providerId="AD" clId="Web-{9B945FA4-5641-E89D-096D-37E54495DC63}"/>
    <pc:docChg chg="modSld">
      <pc:chgData name="Fabio Augusto Pereira" userId="S::pereira@ciandt.com::538dfebc-3765-4292-9988-9ddb16e06cc4" providerId="AD" clId="Web-{9B945FA4-5641-E89D-096D-37E54495DC63}" dt="2021-05-31T20:59:13.605" v="4" actId="20577"/>
      <pc:docMkLst>
        <pc:docMk/>
      </pc:docMkLst>
      <pc:sldChg chg="modSp">
        <pc:chgData name="Fabio Augusto Pereira" userId="S::pereira@ciandt.com::538dfebc-3765-4292-9988-9ddb16e06cc4" providerId="AD" clId="Web-{9B945FA4-5641-E89D-096D-37E54495DC63}" dt="2021-05-31T20:59:13.605" v="4" actId="20577"/>
        <pc:sldMkLst>
          <pc:docMk/>
          <pc:sldMk cId="0" sldId="266"/>
        </pc:sldMkLst>
        <pc:spChg chg="mod">
          <ac:chgData name="Fabio Augusto Pereira" userId="S::pereira@ciandt.com::538dfebc-3765-4292-9988-9ddb16e06cc4" providerId="AD" clId="Web-{9B945FA4-5641-E89D-096D-37E54495DC63}" dt="2021-05-31T20:59:13.605" v="4" actId="20577"/>
          <ac:spMkLst>
            <pc:docMk/>
            <pc:sldMk cId="0" sldId="266"/>
            <ac:spMk id="24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73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algn="ctr">
              <a:lnSpc>
                <a:spcPct val="114999"/>
              </a:lnSpc>
            </a:pPr>
            <a:r>
              <a:rPr lang="en" sz="2500" dirty="0">
                <a:solidFill>
                  <a:srgbClr val="FFFFFF"/>
                </a:solidFill>
              </a:rPr>
              <a:t>Fabio Augusto Pereira – 01/06/2021</a:t>
            </a:r>
            <a:endParaRPr lang="en-US" dirty="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indent="0">
              <a:lnSpc>
                <a:spcPct val="170000"/>
              </a:lnSpc>
              <a:buNone/>
            </a:pPr>
            <a:r>
              <a:rPr lang="en" sz="1500" dirty="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dirty="0">
                <a:solidFill>
                  <a:schemeClr val="hlink"/>
                </a:solidFill>
                <a:highlight>
                  <a:srgbClr val="FFFFFF"/>
                </a:highlight>
                <a:latin typeface="Open Sans"/>
                <a:ea typeface="Open Sans"/>
                <a:cs typeface="Open Sans"/>
                <a:sym typeface="Open Sans"/>
                <a:hlinkClick r:id="rId3">
                  <a:extLst>
                    <a:ext uri="{A12FA001-AC4F-418D-AE19-62706E023703}">
                      <ahyp:hlinkClr xmlns:ahyp="http://schemas.microsoft.com/office/drawing/2018/hyperlinkcolor" val="tx"/>
                    </a:ext>
                  </a:extLst>
                </a:hlinkClick>
              </a:rPr>
              <a:t>dataset</a:t>
            </a:r>
            <a:r>
              <a:rPr lang="en" sz="1500" dirty="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dirty="0">
                <a:solidFill>
                  <a:srgbClr val="525C65"/>
                </a:solidFill>
                <a:highlight>
                  <a:srgbClr val="FFFFFF"/>
                </a:highlight>
                <a:latin typeface="Open Sans"/>
                <a:ea typeface="Open Sans"/>
                <a:cs typeface="Open Sans"/>
                <a:sym typeface="Open Sans"/>
              </a:rPr>
              <a:t>Using </a:t>
            </a:r>
            <a:r>
              <a:rPr lang="en" sz="1500" dirty="0" err="1">
                <a:solidFill>
                  <a:srgbClr val="525C65"/>
                </a:solidFill>
                <a:highlight>
                  <a:srgbClr val="FFFFFF"/>
                </a:highlight>
                <a:latin typeface="Open Sans"/>
                <a:ea typeface="Open Sans"/>
                <a:cs typeface="Open Sans"/>
                <a:sym typeface="Open Sans"/>
              </a:rPr>
              <a:t>Lucidchart</a:t>
            </a:r>
            <a:r>
              <a:rPr lang="en" sz="1500" dirty="0">
                <a:solidFill>
                  <a:srgbClr val="525C65"/>
                </a:solidFill>
                <a:highlight>
                  <a:srgbClr val="FFFFFF"/>
                </a:highlight>
                <a:latin typeface="Open Sans"/>
                <a:ea typeface="Open Sans"/>
                <a:cs typeface="Open Sans"/>
                <a:sym typeface="Open Sans"/>
              </a:rPr>
              <a:t>, you will create 3 entity relationship diagrams (ERDs) to show how you developed the final design for your data.</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dirty="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lvl="0" indent="0" algn="l" rtl="0">
              <a:spcBef>
                <a:spcPts val="0"/>
              </a:spcBef>
              <a:spcAft>
                <a:spcPts val="1600"/>
              </a:spcAft>
              <a:buClr>
                <a:srgbClr val="000000"/>
              </a:buClr>
              <a:buSzPts val="1100"/>
              <a:buFont typeface="Arial"/>
              <a:buNone/>
            </a:pPr>
            <a:endParaRPr sz="1900">
              <a:solidFill>
                <a:srgbClr val="595959"/>
              </a:solidFill>
            </a:endParaRPr>
          </a:p>
        </p:txBody>
      </p:sp>
      <p:pic>
        <p:nvPicPr>
          <p:cNvPr id="3" name="Imagem 3" descr="Diagrama&#10;&#10;Descrição gerada automaticamente">
            <a:extLst>
              <a:ext uri="{FF2B5EF4-FFF2-40B4-BE49-F238E27FC236}">
                <a16:creationId xmlns:a16="http://schemas.microsoft.com/office/drawing/2014/main" id="{E7A3C472-5FD6-4E1A-9976-6240322FD1AF}"/>
              </a:ext>
            </a:extLst>
          </p:cNvPr>
          <p:cNvPicPr>
            <a:picLocks noChangeAspect="1"/>
          </p:cNvPicPr>
          <p:nvPr/>
        </p:nvPicPr>
        <p:blipFill>
          <a:blip r:embed="rId3"/>
          <a:stretch>
            <a:fillRect/>
          </a:stretch>
        </p:blipFill>
        <p:spPr>
          <a:xfrm>
            <a:off x="228601" y="5328209"/>
            <a:ext cx="7329054" cy="3710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lvl="0" indent="0" algn="l" rtl="0">
              <a:spcBef>
                <a:spcPts val="0"/>
              </a:spcBef>
              <a:spcAft>
                <a:spcPts val="0"/>
              </a:spcAft>
              <a:buClr>
                <a:srgbClr val="595959"/>
              </a:buClr>
              <a:buFont typeface="Open Sans Ligh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3" name="Imagem 3" descr="Diagrama&#10;&#10;Descrição gerada automaticamente">
            <a:extLst>
              <a:ext uri="{FF2B5EF4-FFF2-40B4-BE49-F238E27FC236}">
                <a16:creationId xmlns:a16="http://schemas.microsoft.com/office/drawing/2014/main" id="{9B6A692C-5522-4CDE-AF20-365F3CAD4DBA}"/>
              </a:ext>
            </a:extLst>
          </p:cNvPr>
          <p:cNvPicPr>
            <a:picLocks noChangeAspect="1"/>
          </p:cNvPicPr>
          <p:nvPr/>
        </p:nvPicPr>
        <p:blipFill>
          <a:blip r:embed="rId3"/>
          <a:stretch>
            <a:fillRect/>
          </a:stretch>
        </p:blipFill>
        <p:spPr>
          <a:xfrm>
            <a:off x="228600" y="5550013"/>
            <a:ext cx="7315200" cy="3336410"/>
          </a:xfrm>
          <a:prstGeom prst="rect">
            <a:avLst/>
          </a:prstGeom>
        </p:spPr>
      </p:pic>
    </p:spTree>
    <p:extLst>
      <p:ext uri="{BB962C8B-B14F-4D97-AF65-F5344CB8AC3E}">
        <p14:creationId xmlns:p14="http://schemas.microsoft.com/office/powerpoint/2010/main" val="6039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p:txBody>
      </p:sp>
      <p:pic>
        <p:nvPicPr>
          <p:cNvPr id="3" name="Imagem 4" descr="Diagrama, Tabela&#10;&#10;Descrição gerada automaticamente">
            <a:extLst>
              <a:ext uri="{FF2B5EF4-FFF2-40B4-BE49-F238E27FC236}">
                <a16:creationId xmlns:a16="http://schemas.microsoft.com/office/drawing/2014/main" id="{439C0D67-0086-46FA-A39A-EBE4294A0076}"/>
              </a:ext>
            </a:extLst>
          </p:cNvPr>
          <p:cNvPicPr>
            <a:picLocks noChangeAspect="1"/>
          </p:cNvPicPr>
          <p:nvPr/>
        </p:nvPicPr>
        <p:blipFill>
          <a:blip r:embed="rId3"/>
          <a:stretch>
            <a:fillRect/>
          </a:stretch>
        </p:blipFill>
        <p:spPr>
          <a:xfrm>
            <a:off x="117764" y="5525253"/>
            <a:ext cx="7564582" cy="328894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lang="pt-BR" sz="190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indent="0">
              <a:buClr>
                <a:srgbClr val="595959"/>
              </a:buClr>
              <a:buNone/>
            </a:pPr>
            <a:r>
              <a:rPr lang="pt-BR" sz="1200" b="1" dirty="0" err="1">
                <a:solidFill>
                  <a:srgbClr val="FF0000"/>
                </a:solidFill>
              </a:rPr>
              <a:t>Please</a:t>
            </a:r>
            <a:r>
              <a:rPr lang="pt-BR" sz="1200" b="1" dirty="0">
                <a:solidFill>
                  <a:srgbClr val="FF0000"/>
                </a:solidFill>
              </a:rPr>
              <a:t> </a:t>
            </a:r>
            <a:r>
              <a:rPr lang="pt-BR" sz="1200" b="1" dirty="0" err="1">
                <a:solidFill>
                  <a:srgbClr val="FF0000"/>
                </a:solidFill>
              </a:rPr>
              <a:t>view</a:t>
            </a:r>
            <a:r>
              <a:rPr lang="pt-BR" sz="1200" b="1" dirty="0">
                <a:solidFill>
                  <a:srgbClr val="FF0000"/>
                </a:solidFill>
              </a:rPr>
              <a:t> script </a:t>
            </a:r>
            <a:r>
              <a:rPr lang="pt-BR" sz="1200" b="1" dirty="0" err="1">
                <a:solidFill>
                  <a:srgbClr val="FF0000"/>
                </a:solidFill>
              </a:rPr>
              <a:t>named</a:t>
            </a:r>
            <a:r>
              <a:rPr lang="pt-BR" sz="1200" b="1" dirty="0">
                <a:solidFill>
                  <a:srgbClr val="FF0000"/>
                </a:solidFill>
              </a:rPr>
              <a:t> 1.human_resources_ddl_version_1_0_0.sql for full DDL </a:t>
            </a:r>
            <a:r>
              <a:rPr lang="pt-BR" sz="1200" b="1" dirty="0" err="1">
                <a:solidFill>
                  <a:srgbClr val="FF0000"/>
                </a:solidFill>
              </a:rPr>
              <a:t>statements</a:t>
            </a:r>
            <a:endParaRPr sz="1200" b="1" dirty="0" err="1">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 name="Imagem 3" descr="Texto&#10;&#10;Descrição gerada automaticamente">
            <a:extLst>
              <a:ext uri="{FF2B5EF4-FFF2-40B4-BE49-F238E27FC236}">
                <a16:creationId xmlns:a16="http://schemas.microsoft.com/office/drawing/2014/main" id="{FF6A20BB-5982-48AB-A829-203C6BFF5354}"/>
              </a:ext>
            </a:extLst>
          </p:cNvPr>
          <p:cNvPicPr>
            <a:picLocks noChangeAspect="1"/>
          </p:cNvPicPr>
          <p:nvPr/>
        </p:nvPicPr>
        <p:blipFill>
          <a:blip r:embed="rId3"/>
          <a:stretch>
            <a:fillRect/>
          </a:stretch>
        </p:blipFill>
        <p:spPr>
          <a:xfrm>
            <a:off x="1046018" y="5163978"/>
            <a:ext cx="5708072" cy="474578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1833188"/>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lvl="0" indent="0" algn="l" rtl="0">
              <a:spcBef>
                <a:spcPts val="1600"/>
              </a:spcBef>
              <a:spcAft>
                <a:spcPts val="0"/>
              </a:spcAft>
              <a:buClr>
                <a:srgbClr val="595959"/>
              </a:buClr>
              <a:buFont typeface="Open Sans Light"/>
              <a:buNone/>
            </a:pPr>
            <a:endParaRPr sz="1900" b="1">
              <a:latin typeface="Open Sans"/>
              <a:ea typeface="Open Sans"/>
              <a:cs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endParaRPr>
          </a:p>
          <a:p>
            <a:pPr marL="0" lvl="0" indent="0" algn="l" rtl="0">
              <a:spcBef>
                <a:spcPts val="1600"/>
              </a:spcBef>
              <a:spcAft>
                <a:spcPts val="0"/>
              </a:spcAft>
              <a:buNone/>
            </a:pPr>
            <a:endParaRPr sz="1900"/>
          </a:p>
          <a:p>
            <a:pPr lvl="0" indent="0" algn="l" rtl="0">
              <a:spcBef>
                <a:spcPts val="1600"/>
              </a:spcBef>
              <a:spcAft>
                <a:spcPts val="0"/>
              </a:spcAft>
              <a:buNone/>
            </a:pPr>
            <a:endParaRPr sz="1900"/>
          </a:p>
          <a:p>
            <a:pPr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Imagem 3" descr="Interface gráfica do usuário, Texto, Aplicativo, Email&#10;&#10;Descrição gerada automaticamente">
            <a:extLst>
              <a:ext uri="{FF2B5EF4-FFF2-40B4-BE49-F238E27FC236}">
                <a16:creationId xmlns:a16="http://schemas.microsoft.com/office/drawing/2014/main" id="{B922C3D0-A265-4582-B6D4-79D90F1A4417}"/>
              </a:ext>
            </a:extLst>
          </p:cNvPr>
          <p:cNvPicPr>
            <a:picLocks noChangeAspect="1"/>
          </p:cNvPicPr>
          <p:nvPr/>
        </p:nvPicPr>
        <p:blipFill>
          <a:blip r:embed="rId3"/>
          <a:stretch>
            <a:fillRect/>
          </a:stretch>
        </p:blipFill>
        <p:spPr>
          <a:xfrm>
            <a:off x="297873" y="3328878"/>
            <a:ext cx="7176654" cy="37608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Aft>
                <a:spcPts val="0"/>
              </a:spcAft>
              <a:buClr>
                <a:srgbClr val="595959"/>
              </a:buClr>
              <a:buFont typeface="Open Sans Ligh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 name="Imagem 3">
            <a:extLst>
              <a:ext uri="{FF2B5EF4-FFF2-40B4-BE49-F238E27FC236}">
                <a16:creationId xmlns:a16="http://schemas.microsoft.com/office/drawing/2014/main" id="{4C2A8AA5-93F4-4880-8369-B1031084BE6A}"/>
              </a:ext>
            </a:extLst>
          </p:cNvPr>
          <p:cNvPicPr>
            <a:picLocks noChangeAspect="1"/>
          </p:cNvPicPr>
          <p:nvPr/>
        </p:nvPicPr>
        <p:blipFill>
          <a:blip r:embed="rId3"/>
          <a:stretch>
            <a:fillRect/>
          </a:stretch>
        </p:blipFill>
        <p:spPr>
          <a:xfrm>
            <a:off x="256309" y="4328010"/>
            <a:ext cx="7245928" cy="174874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indent="0">
              <a:lnSpc>
                <a:spcPct val="170000"/>
              </a:lnSpc>
              <a:spcBef>
                <a:spcPts val="1600"/>
              </a:spcBef>
              <a:buNone/>
            </a:pPr>
            <a:r>
              <a:rPr lang="en" sz="1200" dirty="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 name="Imagem 3" descr="Interface gráfica do usuário, Texto, Aplicativo&#10;&#10;Descrição gerada automaticamente">
            <a:extLst>
              <a:ext uri="{FF2B5EF4-FFF2-40B4-BE49-F238E27FC236}">
                <a16:creationId xmlns:a16="http://schemas.microsoft.com/office/drawing/2014/main" id="{50C56B74-1A5A-4DB3-BCC8-F5F5D3F6BB9E}"/>
              </a:ext>
            </a:extLst>
          </p:cNvPr>
          <p:cNvPicPr>
            <a:picLocks noChangeAspect="1"/>
          </p:cNvPicPr>
          <p:nvPr/>
        </p:nvPicPr>
        <p:blipFill>
          <a:blip r:embed="rId3"/>
          <a:stretch>
            <a:fillRect/>
          </a:stretch>
        </p:blipFill>
        <p:spPr>
          <a:xfrm>
            <a:off x="394854" y="4605694"/>
            <a:ext cx="6982691" cy="174755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indent="0">
              <a:spcBef>
                <a:spcPts val="1600"/>
              </a:spcBef>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4" name="Imagem 4" descr="Texto&#10;&#10;Descrição gerada automaticamente">
            <a:extLst>
              <a:ext uri="{FF2B5EF4-FFF2-40B4-BE49-F238E27FC236}">
                <a16:creationId xmlns:a16="http://schemas.microsoft.com/office/drawing/2014/main" id="{6AA03A74-2AA0-4403-A9CC-2727AC442CEF}"/>
              </a:ext>
            </a:extLst>
          </p:cNvPr>
          <p:cNvPicPr>
            <a:picLocks noChangeAspect="1"/>
          </p:cNvPicPr>
          <p:nvPr/>
        </p:nvPicPr>
        <p:blipFill>
          <a:blip r:embed="rId3"/>
          <a:stretch>
            <a:fillRect/>
          </a:stretch>
        </p:blipFill>
        <p:spPr>
          <a:xfrm>
            <a:off x="297873" y="4337821"/>
            <a:ext cx="7176655" cy="174297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 name="Imagem 3" descr="Interface gráfica do usuário, Texto, Aplicativo, Email&#10;&#10;Descrição gerada automaticamente">
            <a:extLst>
              <a:ext uri="{FF2B5EF4-FFF2-40B4-BE49-F238E27FC236}">
                <a16:creationId xmlns:a16="http://schemas.microsoft.com/office/drawing/2014/main" id="{18A785BF-783C-4FE7-9EA3-626248E5FBA6}"/>
              </a:ext>
            </a:extLst>
          </p:cNvPr>
          <p:cNvPicPr>
            <a:picLocks noChangeAspect="1"/>
          </p:cNvPicPr>
          <p:nvPr/>
        </p:nvPicPr>
        <p:blipFill>
          <a:blip r:embed="rId3"/>
          <a:stretch>
            <a:fillRect/>
          </a:stretch>
        </p:blipFill>
        <p:spPr>
          <a:xfrm>
            <a:off x="187037" y="3971658"/>
            <a:ext cx="7426035" cy="386075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Imagem 3" descr="Interface gráfica do usuário, Texto, Aplicativo, Email&#10;&#10;Descrição gerada automaticamente">
            <a:extLst>
              <a:ext uri="{FF2B5EF4-FFF2-40B4-BE49-F238E27FC236}">
                <a16:creationId xmlns:a16="http://schemas.microsoft.com/office/drawing/2014/main" id="{7C03C518-6B52-4406-8E81-E343A05BEA4D}"/>
              </a:ext>
            </a:extLst>
          </p:cNvPr>
          <p:cNvPicPr>
            <a:picLocks noChangeAspect="1"/>
          </p:cNvPicPr>
          <p:nvPr/>
        </p:nvPicPr>
        <p:blipFill>
          <a:blip r:embed="rId3"/>
          <a:stretch>
            <a:fillRect/>
          </a:stretch>
        </p:blipFill>
        <p:spPr>
          <a:xfrm>
            <a:off x="436418" y="4501688"/>
            <a:ext cx="6885708" cy="368738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indent="0">
              <a:lnSpc>
                <a:spcPct val="114999"/>
              </a:lnSpc>
              <a:spcBef>
                <a:spcPts val="1600"/>
              </a:spcBef>
              <a:buNone/>
            </a:pPr>
            <a:r>
              <a:rPr lang="en" sz="1200" b="1" dirty="0">
                <a:solidFill>
                  <a:schemeClr val="tx1"/>
                </a:solidFill>
                <a:latin typeface="Open Sans"/>
                <a:ea typeface="Open Sans"/>
                <a:cs typeface="Open Sans"/>
                <a:sym typeface="Open Sans"/>
              </a:rPr>
              <a:t>The security approach could be implemented using a new role, granting SELECT / INSERT / </a:t>
            </a:r>
            <a:r>
              <a:rPr lang="en" sz="1200" b="1">
                <a:solidFill>
                  <a:schemeClr val="tx1"/>
                </a:solidFill>
                <a:latin typeface="Open Sans"/>
                <a:ea typeface="Open Sans"/>
                <a:cs typeface="Open Sans"/>
                <a:sym typeface="Open Sans"/>
              </a:rPr>
              <a:t>UPDATE and DELETE operation over all tables, and revoke all on table salary.</a:t>
            </a:r>
            <a:endParaRPr lang="en" sz="1200" b="1">
              <a:solidFill>
                <a:schemeClr val="tx1"/>
              </a:solidFill>
              <a:latin typeface="Open Sans"/>
              <a:ea typeface="Open Sans"/>
              <a:cs typeface="Open Sans"/>
            </a:endParaRPr>
          </a:p>
          <a:p>
            <a:pPr lvl="0" indent="0" algn="l">
              <a:spcBef>
                <a:spcPts val="1600"/>
              </a:spcBef>
              <a:spcAft>
                <a:spcPts val="0"/>
              </a:spcAft>
              <a:buNone/>
            </a:pPr>
            <a:endParaRPr lang="en" sz="1900" b="1">
              <a:solidFill>
                <a:srgbClr val="595959"/>
              </a:solidFill>
              <a:latin typeface="Open Sans"/>
              <a:ea typeface="Open Sans"/>
              <a:cs typeface="Open Sans"/>
            </a:endParaRPr>
          </a:p>
          <a:p>
            <a:pPr marL="0" lvl="0" indent="0" algn="l">
              <a:spcBef>
                <a:spcPts val="1600"/>
              </a:spcBef>
              <a:spcAft>
                <a:spcPts val="0"/>
              </a:spcAft>
              <a:buNone/>
            </a:pPr>
            <a:endParaRPr lang="pt-BR" sz="1900">
              <a:solidFill>
                <a:srgbClr val="595959"/>
              </a:solidFill>
            </a:endParaRPr>
          </a:p>
          <a:p>
            <a:pPr lvl="0" indent="0" algn="l" rtl="0">
              <a:spcBef>
                <a:spcPts val="1600"/>
              </a:spcBef>
              <a:spcAft>
                <a:spcPts val="0"/>
              </a:spcAft>
              <a:buNone/>
            </a:pPr>
            <a:endParaRPr lang="pt-BR" sz="1900">
              <a:solidFill>
                <a:srgbClr val="595959"/>
              </a:solidFill>
            </a:endParaRPr>
          </a:p>
          <a:p>
            <a:pPr lvl="0" indent="0" algn="l" rtl="0">
              <a:spcBef>
                <a:spcPts val="1600"/>
              </a:spcBef>
              <a:spcAft>
                <a:spcPts val="0"/>
              </a:spcAft>
              <a:buNone/>
            </a:pPr>
            <a:endParaRPr lang="pt-BR" sz="1900"/>
          </a:p>
          <a:p>
            <a:pPr lvl="0" indent="0" algn="l" rtl="0">
              <a:spcBef>
                <a:spcPts val="1600"/>
              </a:spcBef>
              <a:spcAft>
                <a:spcPts val="1600"/>
              </a:spcAft>
              <a:buNone/>
            </a:pPr>
            <a:endParaRPr lang="pt-B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indent="0">
              <a:spcBef>
                <a:spcPts val="1600"/>
              </a:spcBef>
              <a:buNone/>
            </a:pPr>
            <a:endParaRPr sz="1900">
              <a:solidFill>
                <a:srgbClr val="595959"/>
              </a:solidFill>
            </a:endParaRPr>
          </a:p>
          <a:p>
            <a:pPr marL="457200" lvl="0" indent="0" algn="l" rtl="0">
              <a:spcBef>
                <a:spcPts val="1600"/>
              </a:spcBef>
              <a:spcAft>
                <a:spcPts val="1600"/>
              </a:spcAft>
              <a:buNone/>
            </a:pPr>
            <a:endParaRPr sz="1900"/>
          </a:p>
        </p:txBody>
      </p:sp>
      <p:pic>
        <p:nvPicPr>
          <p:cNvPr id="2" name="Imagem 2" descr="Interface gráfica do usuário, Texto, Aplicativo&#10;&#10;Descrição gerada automaticamente">
            <a:extLst>
              <a:ext uri="{FF2B5EF4-FFF2-40B4-BE49-F238E27FC236}">
                <a16:creationId xmlns:a16="http://schemas.microsoft.com/office/drawing/2014/main" id="{C4B08040-3EED-4A5C-84F8-DEFF2A9BA97C}"/>
              </a:ext>
            </a:extLst>
          </p:cNvPr>
          <p:cNvPicPr>
            <a:picLocks noChangeAspect="1"/>
          </p:cNvPicPr>
          <p:nvPr/>
        </p:nvPicPr>
        <p:blipFill>
          <a:blip r:embed="rId3"/>
          <a:stretch>
            <a:fillRect/>
          </a:stretch>
        </p:blipFill>
        <p:spPr>
          <a:xfrm>
            <a:off x="270164" y="3189002"/>
            <a:ext cx="4821381" cy="4858033"/>
          </a:xfrm>
          <a:prstGeom prst="rect">
            <a:avLst/>
          </a:prstGeom>
        </p:spPr>
      </p:pic>
      <p:pic>
        <p:nvPicPr>
          <p:cNvPr id="3" name="Imagem 3" descr="Interface gráfica do usuário, Texto, Aplicativo, Tabela, Email, Excel&#10;&#10;Descrição gerada automaticamente">
            <a:extLst>
              <a:ext uri="{FF2B5EF4-FFF2-40B4-BE49-F238E27FC236}">
                <a16:creationId xmlns:a16="http://schemas.microsoft.com/office/drawing/2014/main" id="{0CB45B0A-65CC-4563-9077-337D284E3BB6}"/>
              </a:ext>
            </a:extLst>
          </p:cNvPr>
          <p:cNvPicPr>
            <a:picLocks noChangeAspect="1"/>
          </p:cNvPicPr>
          <p:nvPr/>
        </p:nvPicPr>
        <p:blipFill>
          <a:blip r:embed="rId4"/>
          <a:stretch>
            <a:fillRect/>
          </a:stretch>
        </p:blipFill>
        <p:spPr>
          <a:xfrm>
            <a:off x="2680855" y="5620892"/>
            <a:ext cx="5001490" cy="244650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indent="0">
              <a:lnSpc>
                <a:spcPct val="114999"/>
              </a:lnSpc>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lang="pt-BR" sz="2000" b="1">
              <a:latin typeface="Open Sans"/>
              <a:ea typeface="Open Sans"/>
              <a:cs typeface="Open Sans"/>
            </a:endParaRPr>
          </a:p>
          <a:p>
            <a:pPr marL="0" lvl="0" indent="0" algn="l" rtl="0">
              <a:spcBef>
                <a:spcPts val="1600"/>
              </a:spcBef>
              <a:spcAft>
                <a:spcPts val="0"/>
              </a:spcAft>
              <a:buNone/>
            </a:pPr>
            <a:endParaRPr lang="en" sz="1900" dirty="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Imagem 2" descr="Interface gráfica do usuário, Texto, Aplicativo, Email&#10;&#10;Descrição gerada automaticamente">
            <a:extLst>
              <a:ext uri="{FF2B5EF4-FFF2-40B4-BE49-F238E27FC236}">
                <a16:creationId xmlns:a16="http://schemas.microsoft.com/office/drawing/2014/main" id="{A5891A3E-545E-45AB-803A-0723DEAC3982}"/>
              </a:ext>
            </a:extLst>
          </p:cNvPr>
          <p:cNvPicPr>
            <a:picLocks noChangeAspect="1"/>
          </p:cNvPicPr>
          <p:nvPr/>
        </p:nvPicPr>
        <p:blipFill>
          <a:blip r:embed="rId3"/>
          <a:stretch>
            <a:fillRect/>
          </a:stretch>
        </p:blipFill>
        <p:spPr>
          <a:xfrm>
            <a:off x="949036" y="3942471"/>
            <a:ext cx="4724399" cy="4348622"/>
          </a:xfrm>
          <a:prstGeom prst="rect">
            <a:avLst/>
          </a:prstGeom>
        </p:spPr>
      </p:pic>
      <p:pic>
        <p:nvPicPr>
          <p:cNvPr id="3" name="Imagem 3" descr="Interface gráfica do usuário, Aplicativo&#10;&#10;Descrição gerada automaticamente">
            <a:extLst>
              <a:ext uri="{FF2B5EF4-FFF2-40B4-BE49-F238E27FC236}">
                <a16:creationId xmlns:a16="http://schemas.microsoft.com/office/drawing/2014/main" id="{F2B445A5-9F81-4468-8C50-B54E0590D13D}"/>
              </a:ext>
            </a:extLst>
          </p:cNvPr>
          <p:cNvPicPr>
            <a:picLocks noChangeAspect="1"/>
          </p:cNvPicPr>
          <p:nvPr/>
        </p:nvPicPr>
        <p:blipFill>
          <a:blip r:embed="rId4"/>
          <a:stretch>
            <a:fillRect/>
          </a:stretch>
        </p:blipFill>
        <p:spPr>
          <a:xfrm>
            <a:off x="658091" y="8425296"/>
            <a:ext cx="5320145" cy="128500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indent="0">
              <a:spcBef>
                <a:spcPts val="1600"/>
              </a:spcBef>
              <a:buNone/>
            </a:pPr>
            <a:endParaRPr lang="en" sz="1900" dirty="0">
              <a:solidFill>
                <a:srgbClr val="FF0000"/>
              </a:solidFill>
            </a:endParaRPr>
          </a:p>
        </p:txBody>
      </p:sp>
      <p:pic>
        <p:nvPicPr>
          <p:cNvPr id="2" name="Imagem 2">
            <a:extLst>
              <a:ext uri="{FF2B5EF4-FFF2-40B4-BE49-F238E27FC236}">
                <a16:creationId xmlns:a16="http://schemas.microsoft.com/office/drawing/2014/main" id="{11E37F6C-CA1A-4ECE-B215-236B613A64AE}"/>
              </a:ext>
            </a:extLst>
          </p:cNvPr>
          <p:cNvPicPr>
            <a:picLocks noChangeAspect="1"/>
          </p:cNvPicPr>
          <p:nvPr/>
        </p:nvPicPr>
        <p:blipFill>
          <a:blip r:embed="rId3"/>
          <a:stretch>
            <a:fillRect/>
          </a:stretch>
        </p:blipFill>
        <p:spPr>
          <a:xfrm>
            <a:off x="159327" y="3242334"/>
            <a:ext cx="7245928" cy="235453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142888"/>
            <a:ext cx="7242600" cy="7731900"/>
          </a:xfrm>
          <a:prstGeom prst="rect">
            <a:avLst/>
          </a:prstGeom>
        </p:spPr>
        <p:txBody>
          <a:bodyPr spcFirstLastPara="1" wrap="square" lIns="91425" tIns="91425" rIns="91425" bIns="91425" anchor="t" anchorCtr="0">
            <a:noAutofit/>
          </a:bodyPr>
          <a:lstStyle/>
          <a:p>
            <a:pPr indent="-349250">
              <a:lnSpc>
                <a:spcPct val="100000"/>
              </a:lnSpc>
              <a:buSzPts val="1900"/>
              <a:buFont typeface="Open Sans"/>
              <a:buChar char="●"/>
            </a:pPr>
            <a:r>
              <a:rPr lang="en" sz="1600" b="1" dirty="0">
                <a:latin typeface="Open Sans"/>
                <a:ea typeface="Open Sans"/>
                <a:cs typeface="Open Sans"/>
                <a:sym typeface="Open Sans"/>
              </a:rPr>
              <a:t>Purpose of the new database:</a:t>
            </a:r>
            <a:endParaRPr lang="en" sz="1600" b="1" dirty="0">
              <a:latin typeface="Open Sans"/>
              <a:ea typeface="Open Sans"/>
              <a:cs typeface="Open Sans"/>
            </a:endParaRPr>
          </a:p>
          <a:p>
            <a:pPr marL="107950" indent="0">
              <a:lnSpc>
                <a:spcPct val="100000"/>
              </a:lnSpc>
              <a:buSzPts val="1900"/>
              <a:buNone/>
            </a:pPr>
            <a:endParaRPr lang="en" sz="1600" b="1" dirty="0">
              <a:ea typeface="Open Sans"/>
              <a:cs typeface="Open Sans"/>
            </a:endParaRPr>
          </a:p>
          <a:p>
            <a:pPr marL="107950" indent="0">
              <a:lnSpc>
                <a:spcPct val="100000"/>
              </a:lnSpc>
              <a:buSzPts val="1900"/>
              <a:buNone/>
            </a:pPr>
            <a:r>
              <a:rPr lang="en" sz="1600" dirty="0"/>
              <a:t>The main purpose is to implement a scalable database system to support growth from 10-200 people in the past year. Employee records are currently accessed and updated by multiple users.  </a:t>
            </a:r>
            <a:r>
              <a:rPr lang="pt-BR" sz="1600" dirty="0"/>
              <a:t>The new </a:t>
            </a:r>
            <a:r>
              <a:rPr lang="pt-BR" sz="1600" err="1"/>
              <a:t>database</a:t>
            </a:r>
            <a:r>
              <a:rPr lang="pt-BR" sz="1600" dirty="0"/>
              <a:t> system </a:t>
            </a:r>
            <a:r>
              <a:rPr lang="pt-BR" sz="1600" err="1"/>
              <a:t>needs</a:t>
            </a:r>
            <a:r>
              <a:rPr lang="pt-BR" sz="1600" dirty="0"/>
              <a:t> </a:t>
            </a:r>
            <a:r>
              <a:rPr lang="pt-BR" sz="1600" err="1"/>
              <a:t>to</a:t>
            </a:r>
            <a:r>
              <a:rPr lang="pt-BR" sz="1600" dirty="0"/>
              <a:t> </a:t>
            </a:r>
            <a:r>
              <a:rPr lang="pt-BR" sz="1600" err="1"/>
              <a:t>promote</a:t>
            </a:r>
            <a:r>
              <a:rPr lang="pt-BR" sz="1600" dirty="0"/>
              <a:t> data </a:t>
            </a:r>
            <a:r>
              <a:rPr lang="pt-BR" sz="1600" err="1"/>
              <a:t>integrity</a:t>
            </a:r>
            <a:r>
              <a:rPr lang="pt-BR" sz="1600" dirty="0"/>
              <a:t>, </a:t>
            </a:r>
            <a:r>
              <a:rPr lang="pt-BR" sz="1600" err="1"/>
              <a:t>scalable</a:t>
            </a:r>
            <a:r>
              <a:rPr lang="pt-BR" sz="1600" dirty="0"/>
              <a:t> </a:t>
            </a:r>
            <a:r>
              <a:rPr lang="pt-BR" sz="1600"/>
              <a:t>data storage, </a:t>
            </a:r>
            <a:r>
              <a:rPr lang="pt-BR" sz="1600" err="1"/>
              <a:t>and</a:t>
            </a:r>
            <a:r>
              <a:rPr lang="pt-BR" sz="1600" dirty="0"/>
              <a:t> </a:t>
            </a:r>
            <a:r>
              <a:rPr lang="pt-BR" sz="1600" err="1"/>
              <a:t>control</a:t>
            </a:r>
            <a:r>
              <a:rPr lang="pt-BR" sz="1600" dirty="0"/>
              <a:t> </a:t>
            </a:r>
            <a:r>
              <a:rPr lang="pt-BR" sz="1600" err="1"/>
              <a:t>access</a:t>
            </a:r>
            <a:r>
              <a:rPr lang="pt-BR" sz="1600" dirty="0"/>
              <a:t> </a:t>
            </a:r>
            <a:r>
              <a:rPr lang="pt-BR" sz="1600" err="1"/>
              <a:t>to</a:t>
            </a:r>
            <a:r>
              <a:rPr lang="pt-BR" sz="1600" dirty="0"/>
              <a:t> </a:t>
            </a:r>
            <a:r>
              <a:rPr lang="pt-BR" sz="1600" err="1"/>
              <a:t>sensitive</a:t>
            </a:r>
            <a:r>
              <a:rPr lang="pt-BR" sz="1600" dirty="0"/>
              <a:t> data.</a:t>
            </a:r>
            <a:endParaRPr lang="en" sz="1600" dirty="0"/>
          </a:p>
          <a:p>
            <a:pPr indent="-349250">
              <a:spcBef>
                <a:spcPts val="1200"/>
              </a:spcBef>
              <a:buSzPts val="1900"/>
              <a:buFont typeface="Open Sans"/>
              <a:buChar char="●"/>
            </a:pPr>
            <a:r>
              <a:rPr lang="en" sz="1600" b="1">
                <a:latin typeface="Open Sans"/>
                <a:ea typeface="Open Sans"/>
                <a:cs typeface="Open Sans"/>
                <a:sym typeface="Open Sans"/>
              </a:rPr>
              <a:t>Describe current data management solution:</a:t>
            </a:r>
            <a:endParaRPr lang="en" sz="1600" b="1" dirty="0">
              <a:latin typeface="Open Sans"/>
              <a:ea typeface="Open Sans"/>
              <a:cs typeface="Open Sans"/>
            </a:endParaRPr>
          </a:p>
          <a:p>
            <a:pPr marL="107950" lvl="0" indent="0" algn="l">
              <a:lnSpc>
                <a:spcPct val="114999"/>
              </a:lnSpc>
              <a:spcBef>
                <a:spcPts val="1200"/>
              </a:spcBef>
              <a:spcAft>
                <a:spcPts val="0"/>
              </a:spcAft>
              <a:buSzPts val="1900"/>
              <a:buNone/>
            </a:pPr>
            <a:r>
              <a:rPr lang="en" sz="1600"/>
              <a:t>Currently the department is using an spreadsheet solution to </a:t>
            </a:r>
            <a:r>
              <a:rPr lang="en" sz="1600" dirty="0"/>
              <a:t>organize </a:t>
            </a:r>
            <a:r>
              <a:rPr lang="en" sz="1600"/>
              <a:t>records. </a:t>
            </a:r>
            <a:endParaRPr sz="1600"/>
          </a:p>
          <a:p>
            <a:pPr indent="-349250">
              <a:spcBef>
                <a:spcPts val="1200"/>
              </a:spcBef>
              <a:buSzPts val="1900"/>
              <a:buFont typeface="Open Sans"/>
              <a:buChar char="●"/>
            </a:pPr>
            <a:r>
              <a:rPr lang="en" sz="1600" b="1">
                <a:latin typeface="Open Sans"/>
                <a:ea typeface="Open Sans"/>
                <a:cs typeface="Open Sans"/>
                <a:sym typeface="Open Sans"/>
              </a:rPr>
              <a:t>Describe current data available:</a:t>
            </a:r>
            <a:endParaRPr lang="en" sz="1600" b="1" dirty="0">
              <a:latin typeface="Open Sans"/>
              <a:ea typeface="Open Sans"/>
              <a:cs typeface="Open Sans"/>
            </a:endParaRPr>
          </a:p>
          <a:p>
            <a:pPr marL="107950" indent="0">
              <a:lnSpc>
                <a:spcPct val="114999"/>
              </a:lnSpc>
              <a:spcBef>
                <a:spcPts val="1200"/>
              </a:spcBef>
              <a:buSzPts val="1900"/>
              <a:buNone/>
            </a:pPr>
            <a:r>
              <a:rPr lang="en" sz="1600"/>
              <a:t>Employee education, salarym start/end date and title, department name, and locations of workplaces.</a:t>
            </a:r>
            <a:endParaRPr lang="en" sz="1600" b="1" dirty="0">
              <a:latin typeface="Open Sans"/>
              <a:ea typeface="Open Sans"/>
              <a:cs typeface="Open Sans"/>
            </a:endParaRPr>
          </a:p>
          <a:p>
            <a:pPr indent="-349250">
              <a:lnSpc>
                <a:spcPct val="114999"/>
              </a:lnSpc>
              <a:spcBef>
                <a:spcPts val="1200"/>
              </a:spcBef>
              <a:buSzPts val="1900"/>
              <a:buFont typeface="Open Sans"/>
              <a:buChar char="●"/>
            </a:pPr>
            <a:r>
              <a:rPr lang="en" sz="1600" b="1">
                <a:latin typeface="Open Sans"/>
                <a:ea typeface="Open Sans"/>
                <a:cs typeface="Open Sans"/>
              </a:rPr>
              <a:t>Additional data requests:</a:t>
            </a:r>
            <a:endParaRPr lang="en" sz="1600" b="1" dirty="0">
              <a:latin typeface="Open Sans"/>
              <a:ea typeface="Open Sans"/>
              <a:cs typeface="Open Sans"/>
            </a:endParaRPr>
          </a:p>
          <a:p>
            <a:pPr marL="107950" indent="0">
              <a:lnSpc>
                <a:spcPct val="114999"/>
              </a:lnSpc>
              <a:spcBef>
                <a:spcPts val="1200"/>
              </a:spcBef>
              <a:buSzPts val="1900"/>
              <a:buNone/>
            </a:pPr>
            <a:r>
              <a:rPr lang="en" sz="1600" dirty="0"/>
              <a:t>Future integration from HR departament with finance </a:t>
            </a:r>
            <a:r>
              <a:rPr lang="en" sz="1600"/>
              <a:t>department to track employee paid time off.</a:t>
            </a:r>
            <a:endParaRPr lang="en" sz="1600" dirty="0"/>
          </a:p>
          <a:p>
            <a:pPr marL="457200" lvl="0" indent="-349250" algn="l" rtl="0">
              <a:spcBef>
                <a:spcPts val="1600"/>
              </a:spcBef>
              <a:spcAft>
                <a:spcPts val="0"/>
              </a:spcAft>
              <a:buSzPts val="1900"/>
              <a:buFont typeface="Open Sans"/>
              <a:buChar char="●"/>
            </a:pPr>
            <a:r>
              <a:rPr lang="en" sz="1600" b="1">
                <a:latin typeface="Open Sans"/>
                <a:ea typeface="Open Sans"/>
                <a:cs typeface="Open Sans"/>
                <a:sym typeface="Open Sans"/>
              </a:rPr>
              <a:t>Who will own/manage data</a:t>
            </a:r>
            <a:endParaRPr lang="en" sz="1600" b="1" dirty="0">
              <a:latin typeface="Open Sans"/>
              <a:ea typeface="Open Sans"/>
              <a:cs typeface="Open Sans"/>
            </a:endParaRPr>
          </a:p>
          <a:p>
            <a:pPr marL="107950" indent="0">
              <a:lnSpc>
                <a:spcPct val="114999"/>
              </a:lnSpc>
              <a:spcBef>
                <a:spcPts val="1600"/>
              </a:spcBef>
              <a:buSzPts val="1900"/>
              <a:buNone/>
            </a:pPr>
            <a:r>
              <a:rPr lang="en" sz="1600"/>
              <a:t>The HR departament will manage and own the data</a:t>
            </a:r>
            <a:r>
              <a:rPr lang="en" sz="1600">
                <a:ea typeface="Open Sans"/>
                <a:cs typeface="Open Sans"/>
              </a:rPr>
              <a:t>.</a:t>
            </a:r>
          </a:p>
          <a:p>
            <a:pPr marL="457200" lvl="0" indent="-349250" algn="l" rtl="0">
              <a:spcBef>
                <a:spcPts val="0"/>
              </a:spcBef>
              <a:spcAft>
                <a:spcPts val="0"/>
              </a:spcAft>
              <a:buSzPts val="1900"/>
              <a:buFont typeface="Open Sans"/>
              <a:buChar char="●"/>
            </a:pPr>
            <a:r>
              <a:rPr lang="en" sz="1600" b="1">
                <a:latin typeface="Open Sans"/>
                <a:ea typeface="Open Sans"/>
                <a:cs typeface="Open Sans"/>
                <a:sym typeface="Open Sans"/>
              </a:rPr>
              <a:t>Who will have access to database</a:t>
            </a:r>
            <a:endParaRPr lang="en" sz="1600" b="1" dirty="0">
              <a:latin typeface="Open Sans"/>
              <a:ea typeface="Open Sans"/>
              <a:cs typeface="Open Sans"/>
            </a:endParaRPr>
          </a:p>
          <a:p>
            <a:pPr lvl="1">
              <a:lnSpc>
                <a:spcPct val="114999"/>
              </a:lnSpc>
              <a:buSzPts val="1900"/>
              <a:buFont typeface="Open Sans"/>
              <a:buChar char="●"/>
            </a:pPr>
            <a:r>
              <a:rPr lang="en" sz="1600"/>
              <a:t>All employess with a login will have read access to the database. Management and HR will have write rights and permission to view restrict information like salary.</a:t>
            </a:r>
            <a:endParaRPr lang="en" sz="1600" dirty="0"/>
          </a:p>
          <a:p>
            <a:pPr indent="0">
              <a:spcBef>
                <a:spcPts val="1600"/>
              </a:spcBef>
              <a:spcAft>
                <a:spcPts val="1600"/>
              </a:spcAft>
              <a:buNone/>
            </a:pPr>
            <a:endParaRPr lang="pt-B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Estimated size of database</a:t>
            </a:r>
            <a:endParaRPr sz="1900" b="1">
              <a:latin typeface="Open Sans"/>
              <a:ea typeface="Open Sans"/>
              <a:cs typeface="Open Sans"/>
              <a:sym typeface="Open Sans"/>
            </a:endParaRPr>
          </a:p>
          <a:p>
            <a:pPr indent="0">
              <a:lnSpc>
                <a:spcPct val="100000"/>
              </a:lnSpc>
              <a:spcBef>
                <a:spcPts val="1600"/>
              </a:spcBef>
              <a:buNone/>
            </a:pPr>
            <a:r>
              <a:rPr lang="en" sz="1700"/>
              <a:t>The current size of the database is about 200 rows.</a:t>
            </a:r>
            <a:endParaRPr/>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Estimated annual growth</a:t>
            </a:r>
            <a:endParaRPr sz="1900" b="1">
              <a:latin typeface="Open Sans"/>
              <a:ea typeface="Open Sans"/>
              <a:cs typeface="Open Sans"/>
              <a:sym typeface="Open Sans"/>
            </a:endParaRPr>
          </a:p>
          <a:p>
            <a:pPr indent="0">
              <a:lnSpc>
                <a:spcPct val="100000"/>
              </a:lnSpc>
              <a:spcBef>
                <a:spcPts val="1600"/>
              </a:spcBef>
              <a:buNone/>
            </a:pPr>
            <a:r>
              <a:rPr lang="en" sz="1700" dirty="0"/>
              <a:t>The expected growth of records is abou 20% year-over-year int the </a:t>
            </a:r>
            <a:r>
              <a:rPr lang="en" sz="1700"/>
              <a:t>next five years.</a:t>
            </a:r>
            <a:endParaRPr lang="en" sz="1700" dirty="0"/>
          </a:p>
          <a:p>
            <a:pPr marL="0" lvl="0" indent="0" algn="l" rtl="0">
              <a:spcBef>
                <a:spcPts val="0"/>
              </a:spcBef>
              <a:spcAft>
                <a:spcPts val="0"/>
              </a:spcAft>
              <a:buNone/>
            </a:pPr>
            <a:endParaRPr sz="1900" b="1">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Is any of the data sensitive/restricted</a:t>
            </a:r>
            <a:endParaRPr sz="1900" b="1">
              <a:latin typeface="Open Sans"/>
              <a:ea typeface="Open Sans"/>
              <a:cs typeface="Open Sans"/>
              <a:sym typeface="Open Sans"/>
            </a:endParaRPr>
          </a:p>
          <a:p>
            <a:pPr indent="0">
              <a:lnSpc>
                <a:spcPct val="100000"/>
              </a:lnSpc>
              <a:spcBef>
                <a:spcPts val="1600"/>
              </a:spcBef>
              <a:buNone/>
            </a:pPr>
            <a:r>
              <a:rPr lang="en" sz="1700" dirty="0"/>
              <a:t>The salary information should be restricted to managers and HR </a:t>
            </a:r>
            <a:r>
              <a:rPr lang="en" sz="1700"/>
              <a:t>departament.</a:t>
            </a:r>
            <a:endParaRPr/>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indent="0">
              <a:lnSpc>
                <a:spcPct val="100000"/>
              </a:lnSpc>
              <a:spcBef>
                <a:spcPts val="1600"/>
              </a:spcBef>
              <a:buNone/>
            </a:pPr>
            <a:r>
              <a:rPr lang="en" sz="1700" dirty="0"/>
              <a:t>When the company enable multi-user editing and store Excel file on  a shared server, the process is error prone may result in people overwriting each other's work. </a:t>
            </a:r>
          </a:p>
          <a:p>
            <a:pPr indent="0">
              <a:lnSpc>
                <a:spcPct val="100000"/>
              </a:lnSpc>
              <a:spcBef>
                <a:spcPts val="1600"/>
              </a:spcBef>
              <a:buNone/>
            </a:pPr>
            <a:r>
              <a:rPr lang="en" sz="1700" dirty="0"/>
              <a:t>This shared resource create an high risk to maintain accurate data. Excel provides limited methods to validate input, and these safeguards can be easily bypassed or ignored. This result in compromised and inaccurate date due to manual errors. </a:t>
            </a:r>
          </a:p>
          <a:p>
            <a:pPr indent="0">
              <a:lnSpc>
                <a:spcPct val="100000"/>
              </a:lnSpc>
              <a:spcBef>
                <a:spcPts val="1600"/>
              </a:spcBef>
              <a:buNone/>
            </a:pPr>
            <a:r>
              <a:rPr lang="en" sz="1700" dirty="0"/>
              <a:t>Data security is another important subject, salary for example require some level of security or user permissions, Excel allows to protect data with a password and Windows based permissions, but is extremely delicate and requires a deep understanding of Excel.</a:t>
            </a: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indent="0">
              <a:lnSpc>
                <a:spcPct val="100000"/>
              </a:lnSpc>
              <a:spcBef>
                <a:spcPts val="1600"/>
              </a:spcBef>
              <a:buNone/>
            </a:pPr>
            <a:r>
              <a:rPr lang="en" sz="1700" dirty="0"/>
              <a:t>The following tables will be required: </a:t>
            </a:r>
          </a:p>
          <a:p>
            <a:pPr indent="0">
              <a:lnSpc>
                <a:spcPct val="100000"/>
              </a:lnSpc>
              <a:spcBef>
                <a:spcPts val="1600"/>
              </a:spcBef>
              <a:buNone/>
            </a:pPr>
            <a:r>
              <a:rPr lang="en" sz="1700" dirty="0"/>
              <a:t>- Job, Salary, Department, Address, City, State, Location, Education, Employee, Employee Registry</a:t>
            </a:r>
          </a:p>
          <a:p>
            <a:pPr indent="0">
              <a:buNone/>
            </a:pPr>
            <a:endParaRPr lang="en" sz="1900">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indent="0">
              <a:lnSpc>
                <a:spcPct val="100000"/>
              </a:lnSpc>
              <a:spcBef>
                <a:spcPts val="1600"/>
              </a:spcBef>
              <a:buClr>
                <a:schemeClr val="dk1"/>
              </a:buClr>
              <a:buSzPts val="1100"/>
              <a:buNone/>
            </a:pPr>
            <a:r>
              <a:rPr lang="en" sz="1700" dirty="0"/>
              <a:t>The data will be ingested via ETL method using a CSV file, generated from Excel fil. </a:t>
            </a:r>
            <a:endParaRPr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Data governance (Ownership and User access)</a:t>
            </a:r>
            <a:endParaRPr lang="pt-BR" sz="1600" b="1" dirty="0">
              <a:latin typeface="Open Sans"/>
              <a:ea typeface="Open Sans"/>
              <a:cs typeface="Open Sans"/>
            </a:endParaRPr>
          </a:p>
          <a:p>
            <a:pPr indent="0">
              <a:lnSpc>
                <a:spcPct val="100000"/>
              </a:lnSpc>
              <a:spcBef>
                <a:spcPts val="1600"/>
              </a:spcBef>
              <a:buNone/>
            </a:pPr>
            <a:r>
              <a:rPr lang="en" sz="1600" b="1" dirty="0">
                <a:latin typeface="Open Sans"/>
                <a:ea typeface="Open Sans"/>
                <a:cs typeface="Open Sans"/>
                <a:sym typeface="Open Sans"/>
              </a:rPr>
              <a:t>Ownership: </a:t>
            </a:r>
            <a:r>
              <a:rPr lang="en" sz="1600" dirty="0"/>
              <a:t>HR </a:t>
            </a:r>
            <a:r>
              <a:rPr lang="en" sz="1600" dirty="0" err="1"/>
              <a:t>Departament</a:t>
            </a:r>
            <a:endParaRPr sz="1600" dirty="0" err="1"/>
          </a:p>
          <a:p>
            <a:pPr indent="0">
              <a:lnSpc>
                <a:spcPct val="100000"/>
              </a:lnSpc>
              <a:buNone/>
            </a:pPr>
            <a:r>
              <a:rPr lang="en" sz="1600" b="1" dirty="0">
                <a:latin typeface="Open Sans"/>
                <a:ea typeface="Open Sans"/>
                <a:cs typeface="Open Sans"/>
                <a:sym typeface="Open Sans"/>
              </a:rPr>
              <a:t>User Access:  </a:t>
            </a:r>
            <a:r>
              <a:rPr lang="en" sz="1600" dirty="0">
                <a:sym typeface="Open Sans"/>
              </a:rPr>
              <a:t>HR and Management wil have read and write access to all tables. All others users with a domain login will have read access to all tables without sensitive data</a:t>
            </a:r>
            <a:endParaRPr lang="en" sz="1600" dirty="0"/>
          </a:p>
          <a:p>
            <a:pPr indent="0">
              <a:lnSpc>
                <a:spcPct val="100000"/>
              </a:lnSpc>
              <a:buNone/>
            </a:pPr>
            <a:endParaRPr lang="en" sz="1600" b="1" dirty="0">
              <a:latin typeface="Open Sans"/>
              <a:ea typeface="Open Sans"/>
              <a:cs typeface="Open Sans"/>
            </a:endParaRPr>
          </a:p>
          <a:p>
            <a:pPr indent="-349250">
              <a:buSzPts val="1900"/>
              <a:buFont typeface="Open Sans"/>
              <a:buChar char="●"/>
            </a:pPr>
            <a:r>
              <a:rPr lang="en" sz="1600" b="1" dirty="0">
                <a:latin typeface="Open Sans"/>
                <a:ea typeface="Open Sans"/>
                <a:cs typeface="Open Sans"/>
                <a:sym typeface="Open Sans"/>
              </a:rPr>
              <a:t>Scalability </a:t>
            </a:r>
            <a:endParaRPr sz="1600" b="1" dirty="0">
              <a:latin typeface="Open Sans"/>
              <a:ea typeface="Open Sans"/>
              <a:cs typeface="Open Sans"/>
            </a:endParaRPr>
          </a:p>
          <a:p>
            <a:pPr indent="0">
              <a:lnSpc>
                <a:spcPct val="114999"/>
              </a:lnSpc>
              <a:spcBef>
                <a:spcPts val="1600"/>
              </a:spcBef>
              <a:buNone/>
            </a:pPr>
            <a:r>
              <a:rPr lang="en" sz="1600"/>
              <a:t>Replicated databases will suffice as most users will be reading data and only a handful of users will be writing to the database at a time. </a:t>
            </a:r>
            <a:endParaRPr lang="en" sz="1600" dirty="0"/>
          </a:p>
          <a:p>
            <a:pPr indent="-349250">
              <a:lnSpc>
                <a:spcPct val="114999"/>
              </a:lnSpc>
              <a:spcBef>
                <a:spcPts val="1600"/>
              </a:spcBef>
              <a:buSzPts val="1900"/>
              <a:buFont typeface="Open Sans"/>
              <a:buChar char="●"/>
            </a:pPr>
            <a:r>
              <a:rPr lang="en" sz="1600" b="1" dirty="0">
                <a:latin typeface="Open Sans"/>
                <a:ea typeface="Open Sans"/>
                <a:cs typeface="Open Sans"/>
              </a:rPr>
              <a:t>Flexibility</a:t>
            </a:r>
            <a:endParaRPr lang="en" sz="1600" dirty="0"/>
          </a:p>
          <a:p>
            <a:pPr indent="0">
              <a:lnSpc>
                <a:spcPct val="114999"/>
              </a:lnSpc>
              <a:spcBef>
                <a:spcPts val="1600"/>
              </a:spcBef>
              <a:buNone/>
            </a:pPr>
            <a:r>
              <a:rPr lang="en" sz="1600" dirty="0"/>
              <a:t>The database model should be flexible enough to ensure future reporting capabilities, and integrate with finance database.</a:t>
            </a:r>
          </a:p>
          <a:p>
            <a:pPr marL="457200" lvl="0" indent="-349250" algn="l" rtl="0">
              <a:spcBef>
                <a:spcPts val="1600"/>
              </a:spcBef>
              <a:spcAft>
                <a:spcPts val="0"/>
              </a:spcAft>
              <a:buSzPts val="1900"/>
              <a:buFont typeface="Open Sans"/>
              <a:buChar char="●"/>
            </a:pPr>
            <a:r>
              <a:rPr lang="en" sz="1600" b="1" dirty="0">
                <a:latin typeface="Open Sans"/>
                <a:ea typeface="Open Sans"/>
                <a:cs typeface="Open Sans"/>
                <a:sym typeface="Open Sans"/>
              </a:rPr>
              <a:t>Storage &amp; retention</a:t>
            </a:r>
            <a:endParaRPr sz="1600" b="1" dirty="0">
              <a:latin typeface="Open Sans"/>
              <a:ea typeface="Open Sans"/>
              <a:cs typeface="Open Sans"/>
            </a:endParaRPr>
          </a:p>
          <a:p>
            <a:pPr indent="0">
              <a:lnSpc>
                <a:spcPct val="100000"/>
              </a:lnSpc>
              <a:spcBef>
                <a:spcPts val="1600"/>
              </a:spcBef>
              <a:buNone/>
            </a:pPr>
            <a:r>
              <a:rPr lang="en" sz="1600" b="1" dirty="0">
                <a:latin typeface="Open Sans"/>
                <a:ea typeface="Open Sans"/>
                <a:cs typeface="Open Sans"/>
                <a:sym typeface="Open Sans"/>
              </a:rPr>
              <a:t>Storage (disk or in-memory):</a:t>
            </a:r>
            <a:r>
              <a:rPr lang="en" sz="1600" b="1" dirty="0">
                <a:ea typeface="Open Sans"/>
                <a:cs typeface="Open Sans"/>
                <a:sym typeface="Open Sans"/>
              </a:rPr>
              <a:t> </a:t>
            </a:r>
            <a:r>
              <a:rPr lang="en" sz="1600" dirty="0">
                <a:sym typeface="Open Sans"/>
              </a:rPr>
              <a:t>Disk storage is sufficient  and does not exist any special </a:t>
            </a:r>
            <a:r>
              <a:rPr lang="en" sz="1600">
                <a:sym typeface="Open Sans"/>
              </a:rPr>
              <a:t>computational</a:t>
            </a:r>
            <a:r>
              <a:rPr lang="en" sz="1600" dirty="0">
                <a:sym typeface="Open Sans"/>
              </a:rPr>
              <a:t> processing.</a:t>
            </a:r>
            <a:endParaRPr lang="en" sz="1600" dirty="0"/>
          </a:p>
          <a:p>
            <a:pPr indent="0">
              <a:lnSpc>
                <a:spcPct val="100000"/>
              </a:lnSpc>
              <a:buNone/>
            </a:pPr>
            <a:r>
              <a:rPr lang="en" sz="1600" b="1" dirty="0">
                <a:ea typeface="Open Sans"/>
                <a:cs typeface="Open Sans"/>
                <a:sym typeface="Open Sans"/>
              </a:rPr>
              <a:t>Retention: </a:t>
            </a:r>
            <a:r>
              <a:rPr lang="en" sz="1600" dirty="0"/>
              <a:t>Minimum of 7 years.</a:t>
            </a:r>
            <a:endParaRPr sz="1600" dirty="0"/>
          </a:p>
          <a:p>
            <a:pPr marL="457200" lvl="0" indent="0" algn="l" rtl="0">
              <a:lnSpc>
                <a:spcPct val="100000"/>
              </a:lnSpc>
              <a:spcBef>
                <a:spcPts val="0"/>
              </a:spcBef>
              <a:spcAft>
                <a:spcPts val="0"/>
              </a:spcAft>
              <a:buNone/>
            </a:pPr>
            <a:endParaRPr sz="1600" dirty="0"/>
          </a:p>
          <a:p>
            <a:pPr marL="457200" lvl="0" indent="-349250" algn="l" rtl="0">
              <a:spcBef>
                <a:spcPts val="0"/>
              </a:spcBef>
              <a:spcAft>
                <a:spcPts val="0"/>
              </a:spcAft>
              <a:buSzPts val="1900"/>
              <a:buFont typeface="Open Sans"/>
              <a:buChar char="●"/>
            </a:pPr>
            <a:r>
              <a:rPr lang="en" sz="1600" b="1" dirty="0">
                <a:latin typeface="Open Sans"/>
                <a:ea typeface="Open Sans"/>
                <a:cs typeface="Open Sans"/>
                <a:sym typeface="Open Sans"/>
              </a:rPr>
              <a:t>Backup</a:t>
            </a:r>
            <a:endParaRPr sz="1600" b="1" dirty="0">
              <a:latin typeface="Open Sans"/>
              <a:ea typeface="Open Sans"/>
              <a:cs typeface="Open Sans"/>
              <a:sym typeface="Open Sans"/>
            </a:endParaRPr>
          </a:p>
          <a:p>
            <a:pPr indent="0">
              <a:lnSpc>
                <a:spcPct val="100000"/>
              </a:lnSpc>
              <a:spcBef>
                <a:spcPts val="1600"/>
              </a:spcBef>
              <a:buNone/>
            </a:pPr>
            <a:r>
              <a:rPr lang="pt-BR" sz="1600" dirty="0"/>
              <a:t>HR database </a:t>
            </a:r>
            <a:r>
              <a:rPr lang="en" sz="1600" dirty="0"/>
              <a:t>contains critical data regulated by the f</a:t>
            </a:r>
            <a:r>
              <a:rPr lang="en-US" sz="1600" dirty="0"/>
              <a:t>ederal government. The backup process will be executed daily for data and fully backed once a week.</a:t>
            </a:r>
          </a:p>
          <a:p>
            <a:pPr marL="0" lvl="0" indent="0" algn="l" rtl="0">
              <a:lnSpc>
                <a:spcPct val="100000"/>
              </a:lnSpc>
              <a:spcBef>
                <a:spcPts val="0"/>
              </a:spcBef>
              <a:spcAft>
                <a:spcPts val="0"/>
              </a:spcAft>
              <a:buClr>
                <a:schemeClr val="dk1"/>
              </a:buClr>
              <a:buSzPts val="1100"/>
              <a:buFont typeface="Arial"/>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Personalizar</PresentationFormat>
  <Slides>30</Slides>
  <Notes>30</Notes>
  <HiddenSlides>0</HiddenSlides>
  <ScaleCrop>false</ScaleCrop>
  <HeadingPairs>
    <vt:vector size="4" baseType="variant">
      <vt:variant>
        <vt:lpstr>Tema</vt:lpstr>
      </vt:variant>
      <vt:variant>
        <vt:i4>4</vt:i4>
      </vt:variant>
      <vt:variant>
        <vt:lpstr>Títulos de slides</vt:lpstr>
      </vt:variant>
      <vt:variant>
        <vt:i4>30</vt:i4>
      </vt:variant>
    </vt:vector>
  </HeadingPairs>
  <TitlesOfParts>
    <vt:vector size="34" baseType="lpstr">
      <vt:lpstr>Simple Light</vt:lpstr>
      <vt:lpstr>Simple Light</vt:lpstr>
      <vt:lpstr>Simple Light</vt:lpstr>
      <vt:lpstr>White</vt:lpstr>
      <vt:lpstr>Tech ABC Corp - HR Database </vt:lpstr>
      <vt:lpstr>Business Scenario</vt:lpstr>
      <vt:lpstr>Apresentação do PowerPoint</vt:lpstr>
      <vt:lpstr>Step 1: Data Architecture Foundations</vt:lpstr>
      <vt:lpstr>Data Architect Business Requirement</vt:lpstr>
      <vt:lpstr>Data Architect Business Requirement</vt:lpstr>
      <vt:lpstr>Data Architect Technical Requirement</vt:lpstr>
      <vt:lpstr>Data Architect Technical Requirement</vt:lpstr>
      <vt:lpstr>Apresentação do PowerPoint</vt:lpstr>
      <vt:lpstr>Step 2: Relational Database Design</vt:lpstr>
      <vt:lpstr>ERD</vt:lpstr>
      <vt:lpstr>ERD</vt:lpstr>
      <vt:lpstr>ERD</vt:lpstr>
      <vt:lpstr>Apresentação do PowerPoint</vt:lpstr>
      <vt:lpstr>Step 3: Create A Physical Database</vt:lpstr>
      <vt:lpstr>DDL</vt:lpstr>
      <vt:lpstr>CRUD</vt:lpstr>
      <vt:lpstr>CRUD</vt:lpstr>
      <vt:lpstr>CRUD</vt:lpstr>
      <vt:lpstr>CRUD</vt:lpstr>
      <vt:lpstr>CRUD</vt:lpstr>
      <vt:lpstr>CRUD</vt:lpstr>
      <vt:lpstr>CRUD</vt:lpstr>
      <vt:lpstr>Apresentação do PowerPoint</vt:lpstr>
      <vt:lpstr>Step 4: Above and Beyond</vt:lpstr>
      <vt:lpstr>Standout Suggestion 1</vt:lpstr>
      <vt:lpstr>Standout Suggestion 2</vt:lpstr>
      <vt:lpstr>Standout Suggestion 3</vt:lpstr>
      <vt:lpstr>Apresentação do PowerPoint</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revision>549</cp:revision>
  <dcterms:modified xsi:type="dcterms:W3CDTF">2021-06-06T14:59:21Z</dcterms:modified>
</cp:coreProperties>
</file>