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36AC-A7FB-4EF1-8AE4-65287A3E5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C7095-D15B-453A-A484-000BD910E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B0B9-B02C-4900-BF18-BBA70FCB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4985-5BA0-473B-83A4-F3871F20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7C5F-2930-4BAF-AFC9-7DAE24EB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403C-F2A6-414C-B845-26463E7F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4C471-2336-44F5-9AFA-D685126CD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EEDE-9D52-4704-92E7-DC9B5D0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C57A-CE37-4CB5-A0F2-6D940353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0403-110F-4ED5-A7B9-6CBFEF02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0E779-38C7-4060-ADC7-3BECF0D07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D2A4A-7175-45E0-A29F-600266C63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2594-39E3-4B4B-AA62-C962C51D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8D8E-30B3-496A-AE1F-E8444F64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7F0A-9E21-4F1F-BE85-03707077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FD7B-BE92-491A-A94C-4631B55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8969-B527-49C9-A41D-EDA71951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6FF3-1758-4BA4-BF5D-53D1F6C2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9752-B0BD-4CD5-9B19-092610C9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40E4-2CE4-4901-9765-08F623F3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51C2-ED9C-45A3-BE6A-CDC9F882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92116-A3D2-4D9C-9FD6-FD5DD44E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C0F9-DB8B-4F60-9621-0E3059CE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6835-00CF-4E6E-ADAB-CDDFC41F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9331-2436-4816-967F-A1AE4D19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1D2B-6454-4783-BCE3-E7CECB0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9E9C-0586-4FBB-90CD-78D3BA9AF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BCC97-A2B9-4163-AEAA-949CB2348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4D9AD-C0CB-4FB8-AB34-F2740C4F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CE59B-2E73-4EF5-AC1C-06F73452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1EA22-855E-4BEA-AA3A-D0A4419E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5FFE-A58F-4F0F-A2A2-BAB847CB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765C-C399-4D8B-836B-461BC021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F93E-1EB9-471A-B9FF-32C1260EE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7C3C-389C-4C23-B551-F4944FC50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8611F-0366-4530-912D-145BA90F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80095-53E7-43B0-8242-31315E5F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22B64-C060-4F63-A776-00685CDB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727E7-6230-44E3-9232-1EA9DBBA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5802-6C4F-4739-9ECC-B744A9E5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CE3F-CBF3-4050-A8FB-75D0ACC0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4F553-02FB-48DA-985F-32CDDB6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B9819-F0B3-4737-914A-6CD7621D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CE7C7-5E00-4032-9498-79928D19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DC1E7-3A11-482C-903E-78DBAF1A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371B7-6F65-45E2-9C46-6E4A73B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2A79-B5C9-42FF-8B97-6F62467F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6824-E341-4969-A68F-AA967EEA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A6D53-1A20-4E30-AC92-23DCEA86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521B-CA56-47BF-B559-2321D292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ACB5-C7DE-43A7-89A3-F273C71F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3C6C-E1B1-4155-9DC7-1E86EAC1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12D2-9E63-4ECF-B4AE-53D614B4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8AC84-253C-4DB4-930C-C8FF1713D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E374-2F75-4569-B6B4-004F464D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6846B-857E-401B-B033-3E13B966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7265-6999-4B7C-AF47-715F2D17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73C17-F8BF-4138-8A47-7429628D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792C2-A028-4606-80EB-45695781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B5139-6BE4-4623-83E3-E31832E4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5CAF-323C-44E1-9801-476FB5FC7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6366-5CDF-4AE1-B8EB-342219A3138A}" type="datetimeFigureOut">
              <a:rPr lang="en-US" smtClean="0"/>
              <a:t>09/27/2020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51C53-2598-44C8-9645-6D38BD715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573C-F457-4A3D-A7C7-5A8EB14C1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348F-7B42-44A5-8361-50F52A75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429A-D047-4503-93CC-C24610618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193800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err="1"/>
              <a:t>Properti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42E5F-0B73-4688-B6B4-10371C8F6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Dev</a:t>
            </a:r>
          </a:p>
        </p:txBody>
      </p:sp>
    </p:spTree>
    <p:extLst>
      <p:ext uri="{BB962C8B-B14F-4D97-AF65-F5344CB8AC3E}">
        <p14:creationId xmlns:p14="http://schemas.microsoft.com/office/powerpoint/2010/main" val="383112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9C1A-D83A-49E6-A5FB-3AE35D1F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none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4D5A3-E646-4B00-9013-E27CFA772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62" y="1966525"/>
            <a:ext cx="6011114" cy="402011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6C95A0-9636-4557-94EF-1961688FF37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667276" y="3976580"/>
            <a:ext cx="11545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D763-F44C-43A0-B22A-19B57C5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831F-A16C-44EC-B54B-99B22F09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Display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adalah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salah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satu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property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dalam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CSS yang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berguna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untuk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mengatur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tampilnya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suatu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elemen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medium-content-serif-font"/>
              </a:rPr>
              <a:t>Ada 4 </a:t>
            </a:r>
            <a:r>
              <a:rPr lang="en-US" dirty="0" err="1">
                <a:solidFill>
                  <a:srgbClr val="292929"/>
                </a:solidFill>
                <a:latin typeface="medium-content-serif-font"/>
              </a:rPr>
              <a:t>jenis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 display: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medium-content-serif-font"/>
              </a:rPr>
              <a:t>Display block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medium-content-serif-font"/>
              </a:rPr>
              <a:t>Display inline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medium-content-serif-font"/>
              </a:rPr>
              <a:t>Display inline-block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medium-content-serif-font"/>
              </a:rPr>
              <a:t>Display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6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8D1D-5743-4859-95C5-80BC8266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45CA-5678-40CB-AD2C-C84AD295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Elemen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yang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memiliki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property display: block;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selalu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membuat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blok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baru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pada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tampilan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. Dan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kita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bisa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medium-content-serif-font"/>
              </a:rPr>
              <a:t>mengatur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 element </a:t>
            </a:r>
            <a:r>
              <a:rPr lang="en-US" dirty="0" err="1">
                <a:solidFill>
                  <a:srgbClr val="292929"/>
                </a:solidFill>
                <a:latin typeface="medium-content-serif-font"/>
              </a:rPr>
              <a:t>tersebut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, </a:t>
            </a:r>
            <a:r>
              <a:rPr lang="en-US" dirty="0" err="1">
                <a:solidFill>
                  <a:srgbClr val="292929"/>
                </a:solidFill>
                <a:latin typeface="medium-content-serif-font"/>
              </a:rPr>
              <a:t>spt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medium-content-serif-font"/>
              </a:rPr>
              <a:t>tinggi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medium-content-serif-font"/>
              </a:rPr>
              <a:t>lebar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 margin </a:t>
            </a:r>
            <a:r>
              <a:rPr lang="en-US" dirty="0" err="1">
                <a:solidFill>
                  <a:srgbClr val="292929"/>
                </a:solidFill>
                <a:latin typeface="medium-content-serif-font"/>
              </a:rPr>
              <a:t>dll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Contoh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Tag </a:t>
            </a:r>
            <a:r>
              <a:rPr lang="en-US" i="0" dirty="0">
                <a:solidFill>
                  <a:srgbClr val="292929"/>
                </a:solidFill>
                <a:effectLst/>
                <a:latin typeface="medium-content-serif-font"/>
              </a:rPr>
              <a:t>yang </a:t>
            </a:r>
            <a:r>
              <a:rPr lang="en-US" i="0" dirty="0" err="1">
                <a:solidFill>
                  <a:srgbClr val="292929"/>
                </a:solidFill>
                <a:effectLst/>
                <a:latin typeface="medium-content-serif-font"/>
              </a:rPr>
              <a:t>memiliki</a:t>
            </a:r>
            <a:r>
              <a:rPr lang="en-US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medium-content-serif-font"/>
              </a:rPr>
              <a:t>tipe</a:t>
            </a:r>
            <a:r>
              <a:rPr lang="en-US" i="0" dirty="0">
                <a:solidFill>
                  <a:srgbClr val="292929"/>
                </a:solidFill>
                <a:effectLst/>
                <a:latin typeface="medium-content-serif-font"/>
              </a:rPr>
              <a:t> block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yaitu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&lt;div&gt;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&lt;p&gt;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&lt;form&gt;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&lt;header&gt;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&lt;footer&gt;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&lt;section&gt;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5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BE-E8FB-47E5-84C3-D1D7117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6EA40-6831-4092-AB86-DB3E39F63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7730"/>
            <a:ext cx="6163535" cy="2438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F0B85-13F7-4212-BB03-117099619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123" y="3801150"/>
            <a:ext cx="3407062" cy="2438739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52CAFC5-2385-4914-BCC3-2BA92AAAA63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001735" y="3107100"/>
            <a:ext cx="1068388" cy="19134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7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7EC-B855-4665-9B65-8E52A978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7481-F2C0-4F3D-8EFB-D52B2F9D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Elemen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yang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memiliki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property </a:t>
            </a: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display: inline;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hanya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memblok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sesuai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dengan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konten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yang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ada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pada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elemen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tersebut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. Kita 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tidak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dapat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mengubah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atau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mengatur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nilai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lebar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dan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tinggi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dari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elemen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tersebut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Selain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itu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nilai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margin-top dan margin-bottom juga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tidak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berpengaruh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pada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elemen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inline.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Contoh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Tag </a:t>
            </a:r>
            <a:r>
              <a:rPr lang="en-US" i="0" dirty="0">
                <a:solidFill>
                  <a:srgbClr val="292929"/>
                </a:solidFill>
                <a:effectLst/>
                <a:latin typeface="medium-content-serif-font"/>
              </a:rPr>
              <a:t>yang </a:t>
            </a:r>
            <a:r>
              <a:rPr lang="en-US" i="0" dirty="0" err="1">
                <a:solidFill>
                  <a:srgbClr val="292929"/>
                </a:solidFill>
                <a:effectLst/>
                <a:latin typeface="medium-content-serif-font"/>
              </a:rPr>
              <a:t>memiliki</a:t>
            </a:r>
            <a:r>
              <a:rPr lang="en-US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medium-content-serif-font"/>
              </a:rPr>
              <a:t>tipe</a:t>
            </a:r>
            <a:r>
              <a:rPr lang="en-US" i="0" dirty="0">
                <a:solidFill>
                  <a:srgbClr val="292929"/>
                </a:solidFill>
                <a:effectLst/>
                <a:latin typeface="medium-content-serif-font"/>
              </a:rPr>
              <a:t> block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yaitu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&lt;span&gt;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&lt;a&gt;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img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3919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C66F-DCCB-4809-B5C2-4E2D901B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inline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2A0F1-91E4-44DA-BBE2-D9B8DC323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06377" cy="2553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F88E3-B24D-4BB6-AC6B-8500867D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33" y="4819136"/>
            <a:ext cx="6095093" cy="1807086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8B84347-C6CB-434F-ADB3-9338E9D6F119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H="1">
            <a:off x="5990333" y="2967216"/>
            <a:ext cx="954244" cy="2755463"/>
          </a:xfrm>
          <a:prstGeom prst="curvedConnector5">
            <a:avLst>
              <a:gd name="adj1" fmla="val -34315"/>
              <a:gd name="adj2" fmla="val 54077"/>
              <a:gd name="adj3" fmla="val 1239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6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F66C-E5B9-4F19-8FFD-ADD7B6B3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inline-block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A24A-2890-413D-AD13-1869FAF4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tipe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menyamping</a:t>
            </a:r>
            <a:r>
              <a:rPr lang="en-US" dirty="0"/>
              <a:t> </a:t>
            </a:r>
            <a:r>
              <a:rPr lang="en-US" dirty="0" err="1"/>
              <a:t>sprt</a:t>
            </a:r>
            <a:r>
              <a:rPr lang="en-US" dirty="0"/>
              <a:t> inline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sprt</a:t>
            </a:r>
            <a:r>
              <a:rPr lang="en-US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66476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BFC3-D79E-47FE-A6B7-9400C01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inline-block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E21D3-4002-4183-8D46-D4776C77D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62" y="1393139"/>
            <a:ext cx="56529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8E8896-085E-4C8D-84E1-1268623E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98" y="1393139"/>
            <a:ext cx="5468902" cy="1380447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BD9CBF0-52B0-4F80-8A72-C9238B0B2C2C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5400000" flipH="1" flipV="1">
            <a:off x="4878094" y="1165023"/>
            <a:ext cx="2970891" cy="6188018"/>
          </a:xfrm>
          <a:prstGeom prst="curvedConnector3">
            <a:avLst>
              <a:gd name="adj1" fmla="val -25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7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5B99-D0E3-4525-B88D-CFDD2512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CD34-5999-43CB-87CA-0AB03669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Elemen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yang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memiliki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display: none;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tidak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akan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ditampilkan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dalam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tampilan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halaman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browser. Hal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ini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tidak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akan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berakibat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pada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elemen-elemen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lainnya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Elemen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secara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tampilan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akan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hilang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namun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kode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html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akan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tetap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ada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medium-content-serif-font</vt:lpstr>
      <vt:lpstr>Office Theme</vt:lpstr>
      <vt:lpstr>Display Properti</vt:lpstr>
      <vt:lpstr>Display</vt:lpstr>
      <vt:lpstr>Display Block</vt:lpstr>
      <vt:lpstr>Contoh block</vt:lpstr>
      <vt:lpstr>Display inline</vt:lpstr>
      <vt:lpstr>Contoh inline</vt:lpstr>
      <vt:lpstr>Display inline-block</vt:lpstr>
      <vt:lpstr>Contoh inline-block</vt:lpstr>
      <vt:lpstr>Display none</vt:lpstr>
      <vt:lpstr>Contoh none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 Properti</dc:title>
  <dc:creator>Faqih Zada</dc:creator>
  <cp:lastModifiedBy>Faqih Zada</cp:lastModifiedBy>
  <cp:revision>3</cp:revision>
  <dcterms:created xsi:type="dcterms:W3CDTF">2020-09-27T09:46:45Z</dcterms:created>
  <dcterms:modified xsi:type="dcterms:W3CDTF">2020-09-27T10:14:29Z</dcterms:modified>
</cp:coreProperties>
</file>