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BC6A-EEEB-4019-8F8D-9286BF88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8331A-1530-43B2-B815-FCA6C11EF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1565-D5FE-4E77-AFC8-FA4964FA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7C87-6442-4FE9-8FF3-23F0CD5E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BE78-5A7A-44CD-A912-29108EBC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B53F-23E9-479B-BFEC-E1E542B5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A8338-9703-4240-9CF9-233AFB851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F8BE-D84C-462D-8E62-3C9F1523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1550-AF6D-4067-8B1F-A96B4D0B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F113-0123-4E51-BD8D-2CD4BC55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A4CC-36C8-4366-8D54-F1EDEFD7B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0EFCE-156F-434B-8A55-93CCE19B8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7ABC-7FEF-4A81-87C3-528219EE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C973-51C6-43FF-8DCB-1407488C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7EC8-C9C4-45EF-B6A5-4E63FF0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3A31-F783-4C4F-886C-F68D098B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0BE4-072C-42BD-9C0A-56E8B39C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7021-D54E-4283-8E3A-6243C132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AF9B-0332-40D0-B49C-92400001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7E66-61B6-4A99-B4A3-B3B41823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249-C858-4446-8966-8CEE06A6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41E2-7878-4ADC-AB71-74F47143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7EC6-81EF-46EA-8CCF-6187487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2CD0-EEC8-4614-9DC8-BE275535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B00D-92FE-427F-A6E8-230ED17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4BD-0100-48BC-83CA-A7B13791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6174-EB31-49FE-A597-19D1F9CB2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3552-529B-4F45-B99A-9E55C2FCC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35E9-AFEA-4019-91E0-009FC5B2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271B7-8601-4F35-BD56-FC65D89A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AB401-1AE5-4585-BABF-57BC2AEA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6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0250-78C2-4911-9973-BB4108DE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DD1C-243D-40A3-B1D2-00E4457E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3FBDD-F99D-40B9-97D7-75F2E772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04568-EBB5-4EC5-BDB0-94706AF96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9BD71-00C9-4221-8E86-D90180A4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E378E-15B3-443C-92D7-6870433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FAD4F-8347-4533-8D46-4823F6C1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A43AE-1113-4784-8294-D942749E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E298-4500-4755-8C1E-29B10CD7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8070F-95C2-4C46-8E82-6EB0235A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D787A-941E-47F2-BBFF-18C7D46E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815F9-C428-45FF-95B6-B7C1223C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347BC-A8C0-461C-A112-36C6B5B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B25C-D1B4-41BF-9044-75DC43CB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DD6D-6A1D-4860-8B2C-B70AB481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EC76-B5BF-4F7F-8F76-6FB6822C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9CDB-70A9-4307-AE7E-42A5FF12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F6C96-26CB-4BA9-ACB5-8BEFB957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AF4C-3558-4635-AB16-C0BC2248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192B0-F854-454B-831C-8C3850EA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47794-EDD8-4B46-A308-414BF166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A44A-5190-4D70-8BEB-0A74EA2C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519DC-8BD4-49ED-A3E0-3F8581B25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AE9F-880D-4494-B716-3232D7351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11B2-39D5-4481-B02C-A0269E5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8A875-7C29-4BDE-9125-49232857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9DB5A-2804-4CDF-8F01-61923DB6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90D73-C2FF-4859-B9A9-5E39222B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707BE-27BC-4986-B359-ADAE8FC9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59DF-A141-4F82-A4D1-3F2897A2A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8E74-3852-4D94-AD28-635EB25AD79F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93AF9-6ECB-4642-9A73-6183B376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B356-A743-46D3-9F24-A6CA88AD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0CA1-A911-4BC1-BEEF-67412DD0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69AD-FA2B-4ED4-8ED1-871D42610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06C08-D4D7-4252-8C42-414D2A757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kalian </a:t>
            </a:r>
            <a:r>
              <a:rPr lang="en-US" dirty="0" err="1"/>
              <a:t>perkenalan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,</a:t>
            </a:r>
          </a:p>
          <a:p>
            <a:r>
              <a:rPr lang="en-US" dirty="0" err="1"/>
              <a:t>Sejarahnya</a:t>
            </a:r>
            <a:r>
              <a:rPr lang="en-US" dirty="0"/>
              <a:t> </a:t>
            </a:r>
            <a:r>
              <a:rPr lang="en-US" dirty="0" err="1"/>
              <a:t>gimana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77BC-EBAA-4010-B66D-C3EE2791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B571-31CE-47BA-AA4A-21B59A15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effectLst/>
                <a:latin typeface="Georgia" panose="02040502050405020303" pitchFamily="18" charset="0"/>
              </a:rPr>
              <a:t>Fungsi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adalah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sub-program yang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bisa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digunakan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kembali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baik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di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dalam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program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itu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sendiri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maupun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di program yang lain.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Georgia" panose="02040502050405020303" pitchFamily="18" charset="0"/>
            </a:endParaRPr>
          </a:p>
          <a:p>
            <a:pPr algn="l"/>
            <a:r>
              <a:rPr lang="en-US" b="0" i="0" dirty="0" err="1">
                <a:effectLst/>
                <a:latin typeface="Georgia" panose="02040502050405020303" pitchFamily="18" charset="0"/>
              </a:rPr>
              <a:t>Fungsi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di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dalam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Javascript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adalah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sebuah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objek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 Karena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memiliki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err="1">
                <a:effectLst/>
                <a:latin typeface="Georgia" panose="02040502050405020303" pitchFamily="18" charset="0"/>
              </a:rPr>
              <a:t>properti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dan juga </a:t>
            </a:r>
            <a:r>
              <a:rPr lang="en-US" b="0" i="1" dirty="0">
                <a:effectLst/>
                <a:latin typeface="Georgia" panose="02040502050405020303" pitchFamily="18" charset="0"/>
              </a:rPr>
              <a:t>method</a:t>
            </a:r>
            <a:r>
              <a:rPr lang="en-US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C10-FEE4-4C54-BAF0-162B3DFB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menulis</a:t>
            </a:r>
            <a:r>
              <a:rPr lang="en-US" dirty="0"/>
              <a:t>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3459A2-4DAB-444B-870B-298A0F1D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biasa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ekpresi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panah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kostruktor</a:t>
            </a:r>
            <a:endParaRPr lang="en-US" b="1" i="0" dirty="0">
              <a:solidFill>
                <a:srgbClr val="EEEEEE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573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6296-86BD-49D3-AC28-7DF218E1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589-A2FA-480D-B533-00A59A39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374279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Lato</vt:lpstr>
      <vt:lpstr>Office Theme</vt:lpstr>
      <vt:lpstr>Function</vt:lpstr>
      <vt:lpstr>Apa sih itu Function</vt:lpstr>
      <vt:lpstr>Cara menulis Function</vt:lpstr>
      <vt:lpstr>Lanjut ke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Faqih Zada</dc:creator>
  <cp:lastModifiedBy>Faqih Zada</cp:lastModifiedBy>
  <cp:revision>4</cp:revision>
  <dcterms:created xsi:type="dcterms:W3CDTF">2020-11-01T13:34:29Z</dcterms:created>
  <dcterms:modified xsi:type="dcterms:W3CDTF">2020-11-03T13:23:41Z</dcterms:modified>
</cp:coreProperties>
</file>