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aleway"/>
      <p:regular r:id="rId30"/>
      <p:bold r:id="rId31"/>
      <p:italic r:id="rId32"/>
      <p:boldItalic r:id="rId33"/>
    </p:embeddedFont>
    <p:embeddedFont>
      <p:font typeface="Proxima Nova"/>
      <p:regular r:id="rId34"/>
      <p:bold r:id="rId35"/>
      <p:italic r:id="rId36"/>
      <p:boldItalic r:id="rId37"/>
    </p:embeddedFont>
    <p:embeddedFont>
      <p:font typeface="Lato"/>
      <p:regular r:id="rId38"/>
      <p:bold r:id="rId39"/>
      <p:italic r:id="rId40"/>
      <p:boldItalic r:id="rId41"/>
    </p:embeddedFont>
    <p:embeddedFont>
      <p:font typeface="Quattrocento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3.xml"/><Relationship Id="rId42" Type="http://schemas.openxmlformats.org/officeDocument/2006/relationships/font" Target="fonts/QuattrocentoSans-regular.fntdata"/><Relationship Id="rId41" Type="http://schemas.openxmlformats.org/officeDocument/2006/relationships/font" Target="fonts/Lato-boldItalic.fntdata"/><Relationship Id="rId22" Type="http://schemas.openxmlformats.org/officeDocument/2006/relationships/slide" Target="slides/slide15.xml"/><Relationship Id="rId44" Type="http://schemas.openxmlformats.org/officeDocument/2006/relationships/font" Target="fonts/QuattrocentoSans-italic.fntdata"/><Relationship Id="rId21" Type="http://schemas.openxmlformats.org/officeDocument/2006/relationships/slide" Target="slides/slide14.xml"/><Relationship Id="rId43" Type="http://schemas.openxmlformats.org/officeDocument/2006/relationships/font" Target="fonts/QuattrocentoSans-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4.xml"/><Relationship Id="rId33" Type="http://schemas.openxmlformats.org/officeDocument/2006/relationships/font" Target="fonts/Raleway-boldItalic.fntdata"/><Relationship Id="rId10" Type="http://schemas.openxmlformats.org/officeDocument/2006/relationships/slide" Target="slides/slide3.xml"/><Relationship Id="rId32" Type="http://schemas.openxmlformats.org/officeDocument/2006/relationships/font" Target="fonts/Raleway-italic.fntdata"/><Relationship Id="rId13" Type="http://schemas.openxmlformats.org/officeDocument/2006/relationships/slide" Target="slides/slide6.xml"/><Relationship Id="rId35" Type="http://schemas.openxmlformats.org/officeDocument/2006/relationships/font" Target="fonts/ProximaNova-bold.fntdata"/><Relationship Id="rId12" Type="http://schemas.openxmlformats.org/officeDocument/2006/relationships/slide" Target="slides/slide5.xml"/><Relationship Id="rId34" Type="http://schemas.openxmlformats.org/officeDocument/2006/relationships/font" Target="fonts/ProximaNova-regular.fntdata"/><Relationship Id="rId15" Type="http://schemas.openxmlformats.org/officeDocument/2006/relationships/slide" Target="slides/slide8.xml"/><Relationship Id="rId37" Type="http://schemas.openxmlformats.org/officeDocument/2006/relationships/font" Target="fonts/ProximaNova-boldItalic.fntdata"/><Relationship Id="rId14" Type="http://schemas.openxmlformats.org/officeDocument/2006/relationships/slide" Target="slides/slide7.xml"/><Relationship Id="rId36" Type="http://schemas.openxmlformats.org/officeDocument/2006/relationships/font" Target="fonts/ProximaNova-italic.fntdata"/><Relationship Id="rId17" Type="http://schemas.openxmlformats.org/officeDocument/2006/relationships/slide" Target="slides/slide10.xml"/><Relationship Id="rId39" Type="http://schemas.openxmlformats.org/officeDocument/2006/relationships/font" Target="fonts/Lato-bold.fntdata"/><Relationship Id="rId16" Type="http://schemas.openxmlformats.org/officeDocument/2006/relationships/slide" Target="slides/slide9.xml"/><Relationship Id="rId38" Type="http://schemas.openxmlformats.org/officeDocument/2006/relationships/font" Target="fonts/La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8f5b0a415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28f5b0a415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24759d86c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724759d86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245a42a4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7245a42a4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24759d86c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724759d86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7245a42a4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7245a42a4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24759d86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724759d86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9a4b96dfc4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9a4b96dfc4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9a4b96dfc4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9a4b96dfc4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7245a42a4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7245a42a4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mengeluarkan hasil dokumen dk, dan pasangan query dan dokumen tersebut ada di cranqrel, maka dokumen tersebut termasuk relevant dan retrieved atau true positive.</a:t>
            </a:r>
            <a:endParaRPr sz="1200">
              <a:solidFill>
                <a:schemeClr val="dk1"/>
              </a:solidFill>
              <a:latin typeface="Quattrocento Sans"/>
              <a:ea typeface="Quattrocento Sans"/>
              <a:cs typeface="Quattrocento Sans"/>
              <a:sym typeface="Quattrocento Sans"/>
            </a:endParaRPr>
          </a:p>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mengeluarkan hasil dokumen dk, dan pasangan query dan dokumen tersebut tidak ada di cranqrel, maka dokumen tersebut termasuk nonrelevant dan retrieved atau false positive.</a:t>
            </a:r>
            <a:endParaRPr sz="1200">
              <a:solidFill>
                <a:schemeClr val="dk1"/>
              </a:solidFill>
              <a:latin typeface="Quattrocento Sans"/>
              <a:ea typeface="Quattrocento Sans"/>
              <a:cs typeface="Quattrocento Sans"/>
              <a:sym typeface="Quattrocento Sans"/>
            </a:endParaRPr>
          </a:p>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tidak mengeluarkan hasil dokumen dk, dan pasangan query dan dokumen tersebut ada di cranqrel, maka dokumen tersebut termasuk relevant dan not retrieved atau false negative.</a:t>
            </a:r>
            <a:endParaRPr sz="1200">
              <a:solidFill>
                <a:schemeClr val="dk1"/>
              </a:solidFill>
              <a:latin typeface="Quattrocento Sans"/>
              <a:ea typeface="Quattrocento Sans"/>
              <a:cs typeface="Quattrocento Sans"/>
              <a:sym typeface="Quattrocento Sans"/>
            </a:endParaRPr>
          </a:p>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tidak mengeluarkan hasil dokumen dk, dan pasangan query dan dokumen tersebut tidak ada di cranqrel, maka dokumen tersebut termasuk nonrelevant dan not retrieved atau true negative.</a:t>
            </a:r>
            <a:endParaRPr sz="1200">
              <a:solidFill>
                <a:schemeClr val="dk1"/>
              </a:solidFill>
              <a:latin typeface="Quattrocento Sans"/>
              <a:ea typeface="Quattrocento Sans"/>
              <a:cs typeface="Quattrocento Sans"/>
              <a:sym typeface="Quattrocento Sans"/>
            </a:endParaRPr>
          </a:p>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182804da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a182804d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a182804da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a182804da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24759d86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724759d8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182804da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a182804da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a7258c2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a7258c2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48713b4ce3_1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48713b4ce3_1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38e81e9d6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538e81e9d6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182804da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a182804da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246f0f8e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7246f0f8e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d9a9095e5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5d9a9095e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d9a9095e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5d9a9095e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a4b96dfc4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9a4b96dfc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24759d86c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724759d86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pic>
        <p:nvPicPr>
          <p:cNvPr descr="shutterstock_429987889_edited.jpg" id="61" name="Google Shape;61;p14"/>
          <p:cNvPicPr preferRelativeResize="0"/>
          <p:nvPr/>
        </p:nvPicPr>
        <p:blipFill rotWithShape="1">
          <a:blip r:embed="rId2">
            <a:alphaModFix/>
          </a:blip>
          <a:srcRect b="30833" l="0" r="0" t="18420"/>
          <a:stretch/>
        </p:blipFill>
        <p:spPr>
          <a:xfrm>
            <a:off x="0" y="487825"/>
            <a:ext cx="9144000" cy="4326272"/>
          </a:xfrm>
          <a:prstGeom prst="rect">
            <a:avLst/>
          </a:prstGeom>
          <a:noFill/>
          <a:ln>
            <a:noFill/>
          </a:ln>
        </p:spPr>
      </p:pic>
      <p:sp>
        <p:nvSpPr>
          <p:cNvPr id="62" name="Google Shape;62;p14"/>
          <p:cNvSpPr txBox="1"/>
          <p:nvPr>
            <p:ph type="ctrTitle"/>
          </p:nvPr>
        </p:nvSpPr>
        <p:spPr>
          <a:xfrm>
            <a:off x="2353950" y="759525"/>
            <a:ext cx="6430500" cy="166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2400"/>
              <a:buNone/>
              <a:defRPr sz="2400">
                <a:solidFill>
                  <a:srgbClr val="074364"/>
                </a:solidFill>
              </a:defRPr>
            </a:lvl1pPr>
            <a:lvl2pPr lvl="1"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p:txBody>
      </p:sp>
      <p:sp>
        <p:nvSpPr>
          <p:cNvPr id="63" name="Google Shape;63;p14"/>
          <p:cNvSpPr txBox="1"/>
          <p:nvPr>
            <p:ph idx="1" type="subTitle"/>
          </p:nvPr>
        </p:nvSpPr>
        <p:spPr>
          <a:xfrm>
            <a:off x="4069325" y="3029850"/>
            <a:ext cx="4707600" cy="831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p:txBody>
      </p:sp>
      <p:sp>
        <p:nvSpPr>
          <p:cNvPr id="64" name="Google Shape;64;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65" name="Google Shape;65;p14"/>
          <p:cNvSpPr/>
          <p:nvPr/>
        </p:nvSpPr>
        <p:spPr>
          <a:xfrm flipH="1">
            <a:off x="479550" y="0"/>
            <a:ext cx="1874400" cy="2945400"/>
          </a:xfrm>
          <a:prstGeom prst="rect">
            <a:avLst/>
          </a:prstGeom>
          <a:solidFill>
            <a:srgbClr val="F4F5FB"/>
          </a:solidFill>
          <a:ln>
            <a:noFill/>
          </a:ln>
          <a:effectLst>
            <a:outerShdw blurRad="57150" rotWithShape="0" algn="bl" dir="5400000" dist="19050">
              <a:srgbClr val="000000">
                <a:alpha val="105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flipH="1">
            <a:off x="479550" y="2935650"/>
            <a:ext cx="1874400" cy="942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0" l="0" r="0" t="0"/>
          <a:stretch/>
        </p:blipFill>
        <p:spPr>
          <a:xfrm>
            <a:off x="479550" y="535500"/>
            <a:ext cx="1874399" cy="1874399"/>
          </a:xfrm>
          <a:prstGeom prst="rect">
            <a:avLst/>
          </a:prstGeom>
          <a:noFill/>
          <a:ln>
            <a:noFill/>
          </a:ln>
        </p:spPr>
      </p:pic>
      <p:sp>
        <p:nvSpPr>
          <p:cNvPr id="68" name="Google Shape;68;p14"/>
          <p:cNvSpPr/>
          <p:nvPr/>
        </p:nvSpPr>
        <p:spPr>
          <a:xfrm>
            <a:off x="0" y="4814100"/>
            <a:ext cx="2339400" cy="342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70" name="Google Shape;70;p14"/>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sp>
        <p:nvSpPr>
          <p:cNvPr id="71" name="Google Shape;71;p14"/>
          <p:cNvSpPr txBox="1"/>
          <p:nvPr>
            <p:ph idx="2" type="subTitle"/>
          </p:nvPr>
        </p:nvSpPr>
        <p:spPr>
          <a:xfrm>
            <a:off x="4835300" y="2310150"/>
            <a:ext cx="3941700" cy="5412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r">
              <a:lnSpc>
                <a:spcPct val="115000"/>
              </a:lnSpc>
              <a:spcBef>
                <a:spcPts val="1600"/>
              </a:spcBef>
              <a:spcAft>
                <a:spcPts val="0"/>
              </a:spcAft>
              <a:buSzPts val="1100"/>
              <a:buNone/>
              <a:defRPr/>
            </a:lvl2pPr>
            <a:lvl3pPr lvl="2" rtl="0" algn="r">
              <a:lnSpc>
                <a:spcPct val="115000"/>
              </a:lnSpc>
              <a:spcBef>
                <a:spcPts val="1600"/>
              </a:spcBef>
              <a:spcAft>
                <a:spcPts val="0"/>
              </a:spcAft>
              <a:buSzPts val="1100"/>
              <a:buNone/>
              <a:defRPr/>
            </a:lvl3pPr>
            <a:lvl4pPr lvl="3" rtl="0" algn="r">
              <a:lnSpc>
                <a:spcPct val="115000"/>
              </a:lnSpc>
              <a:spcBef>
                <a:spcPts val="1600"/>
              </a:spcBef>
              <a:spcAft>
                <a:spcPts val="0"/>
              </a:spcAft>
              <a:buSzPts val="1100"/>
              <a:buNone/>
              <a:defRPr/>
            </a:lvl4pPr>
            <a:lvl5pPr lvl="4" rtl="0" algn="r">
              <a:lnSpc>
                <a:spcPct val="115000"/>
              </a:lnSpc>
              <a:spcBef>
                <a:spcPts val="1600"/>
              </a:spcBef>
              <a:spcAft>
                <a:spcPts val="0"/>
              </a:spcAft>
              <a:buSzPts val="1100"/>
              <a:buNone/>
              <a:defRPr/>
            </a:lvl5pPr>
            <a:lvl6pPr lvl="5" rtl="0" algn="r">
              <a:lnSpc>
                <a:spcPct val="115000"/>
              </a:lnSpc>
              <a:spcBef>
                <a:spcPts val="1600"/>
              </a:spcBef>
              <a:spcAft>
                <a:spcPts val="0"/>
              </a:spcAft>
              <a:buSzPts val="1100"/>
              <a:buNone/>
              <a:defRPr/>
            </a:lvl6pPr>
            <a:lvl7pPr lvl="6" rtl="0" algn="r">
              <a:lnSpc>
                <a:spcPct val="115000"/>
              </a:lnSpc>
              <a:spcBef>
                <a:spcPts val="1600"/>
              </a:spcBef>
              <a:spcAft>
                <a:spcPts val="0"/>
              </a:spcAft>
              <a:buSzPts val="1100"/>
              <a:buNone/>
              <a:defRPr/>
            </a:lvl7pPr>
            <a:lvl8pPr lvl="7" rtl="0" algn="r">
              <a:lnSpc>
                <a:spcPct val="115000"/>
              </a:lnSpc>
              <a:spcBef>
                <a:spcPts val="1600"/>
              </a:spcBef>
              <a:spcAft>
                <a:spcPts val="0"/>
              </a:spcAft>
              <a:buSzPts val="1100"/>
              <a:buNone/>
              <a:defRPr/>
            </a:lvl8pPr>
            <a:lvl9pPr lvl="8" rtl="0" algn="r">
              <a:lnSpc>
                <a:spcPct val="115000"/>
              </a:lnSpc>
              <a:spcBef>
                <a:spcPts val="1600"/>
              </a:spcBef>
              <a:spcAft>
                <a:spcPts val="1600"/>
              </a:spcAft>
              <a:buSzPts val="1100"/>
              <a:buNone/>
              <a:defRPr/>
            </a:lvl9pPr>
          </a:lstStyle>
          <a:p/>
        </p:txBody>
      </p:sp>
      <p:sp>
        <p:nvSpPr>
          <p:cNvPr id="72" name="Google Shape;72;p14"/>
          <p:cNvSpPr txBox="1"/>
          <p:nvPr>
            <p:ph idx="3" type="subTitle"/>
          </p:nvPr>
        </p:nvSpPr>
        <p:spPr>
          <a:xfrm>
            <a:off x="5250225" y="398025"/>
            <a:ext cx="3534300" cy="3936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l">
              <a:lnSpc>
                <a:spcPct val="115000"/>
              </a:lnSpc>
              <a:spcBef>
                <a:spcPts val="1600"/>
              </a:spcBef>
              <a:spcAft>
                <a:spcPts val="0"/>
              </a:spcAft>
              <a:buSzPts val="1100"/>
              <a:buNone/>
              <a:defRPr/>
            </a:lvl2pPr>
            <a:lvl3pPr lvl="2" rtl="0" algn="l">
              <a:lnSpc>
                <a:spcPct val="115000"/>
              </a:lnSpc>
              <a:spcBef>
                <a:spcPts val="1600"/>
              </a:spcBef>
              <a:spcAft>
                <a:spcPts val="0"/>
              </a:spcAft>
              <a:buSzPts val="1100"/>
              <a:buNone/>
              <a:defRPr/>
            </a:lvl3pPr>
            <a:lvl4pPr lvl="3" rtl="0" algn="l">
              <a:lnSpc>
                <a:spcPct val="115000"/>
              </a:lnSpc>
              <a:spcBef>
                <a:spcPts val="1600"/>
              </a:spcBef>
              <a:spcAft>
                <a:spcPts val="0"/>
              </a:spcAft>
              <a:buSzPts val="1100"/>
              <a:buNone/>
              <a:defRPr/>
            </a:lvl4pPr>
            <a:lvl5pPr lvl="4" rtl="0" algn="l">
              <a:lnSpc>
                <a:spcPct val="115000"/>
              </a:lnSpc>
              <a:spcBef>
                <a:spcPts val="1600"/>
              </a:spcBef>
              <a:spcAft>
                <a:spcPts val="0"/>
              </a:spcAft>
              <a:buSzPts val="1100"/>
              <a:buNone/>
              <a:defRPr/>
            </a:lvl5pPr>
            <a:lvl6pPr lvl="5" rtl="0" algn="l">
              <a:lnSpc>
                <a:spcPct val="115000"/>
              </a:lnSpc>
              <a:spcBef>
                <a:spcPts val="1600"/>
              </a:spcBef>
              <a:spcAft>
                <a:spcPts val="0"/>
              </a:spcAft>
              <a:buSzPts val="1100"/>
              <a:buNone/>
              <a:defRPr/>
            </a:lvl6pPr>
            <a:lvl7pPr lvl="6" rtl="0" algn="l">
              <a:lnSpc>
                <a:spcPct val="115000"/>
              </a:lnSpc>
              <a:spcBef>
                <a:spcPts val="1600"/>
              </a:spcBef>
              <a:spcAft>
                <a:spcPts val="0"/>
              </a:spcAft>
              <a:buSzPts val="1100"/>
              <a:buNone/>
              <a:defRPr/>
            </a:lvl7pPr>
            <a:lvl8pPr lvl="7" rtl="0" algn="l">
              <a:lnSpc>
                <a:spcPct val="115000"/>
              </a:lnSpc>
              <a:spcBef>
                <a:spcPts val="1600"/>
              </a:spcBef>
              <a:spcAft>
                <a:spcPts val="0"/>
              </a:spcAft>
              <a:buSzPts val="1100"/>
              <a:buNone/>
              <a:defRPr/>
            </a:lvl8pPr>
            <a:lvl9pPr lvl="8" rtl="0" algn="l">
              <a:lnSpc>
                <a:spcPct val="115000"/>
              </a:lnSpc>
              <a:spcBef>
                <a:spcPts val="1600"/>
              </a:spcBef>
              <a:spcAft>
                <a:spcPts val="160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1">
  <p:cSld name="CUSTOM_1">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2">
            <a:alphaModFix/>
          </a:blip>
          <a:srcRect b="13539" l="0" r="53303" t="0"/>
          <a:stretch/>
        </p:blipFill>
        <p:spPr>
          <a:xfrm>
            <a:off x="0" y="0"/>
            <a:ext cx="4269951" cy="4820774"/>
          </a:xfrm>
          <a:prstGeom prst="rect">
            <a:avLst/>
          </a:prstGeom>
          <a:noFill/>
          <a:ln>
            <a:noFill/>
          </a:ln>
        </p:spPr>
      </p:pic>
      <p:sp>
        <p:nvSpPr>
          <p:cNvPr id="75" name="Google Shape;75;p15"/>
          <p:cNvSpPr/>
          <p:nvPr/>
        </p:nvSpPr>
        <p:spPr>
          <a:xfrm>
            <a:off x="3253475" y="1900375"/>
            <a:ext cx="124200" cy="2916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txBox="1"/>
          <p:nvPr>
            <p:ph type="title"/>
          </p:nvPr>
        </p:nvSpPr>
        <p:spPr>
          <a:xfrm>
            <a:off x="-54925" y="1900375"/>
            <a:ext cx="3432600" cy="1106400"/>
          </a:xfrm>
          <a:prstGeom prst="rect">
            <a:avLst/>
          </a:prstGeom>
          <a:solidFill>
            <a:srgbClr val="F4F5FB"/>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000">
                <a:solidFill>
                  <a:srgbClr val="074364"/>
                </a:solidFill>
              </a:defRPr>
            </a:lvl1pPr>
            <a:lvl2pPr lvl="1" rtl="0" algn="r">
              <a:lnSpc>
                <a:spcPct val="100000"/>
              </a:lnSpc>
              <a:spcBef>
                <a:spcPts val="0"/>
              </a:spcBef>
              <a:spcAft>
                <a:spcPts val="0"/>
              </a:spcAft>
              <a:buSzPts val="2800"/>
              <a:buNone/>
              <a:defRPr sz="3600"/>
            </a:lvl2pPr>
            <a:lvl3pPr lvl="2" rtl="0" algn="r">
              <a:lnSpc>
                <a:spcPct val="100000"/>
              </a:lnSpc>
              <a:spcBef>
                <a:spcPts val="0"/>
              </a:spcBef>
              <a:spcAft>
                <a:spcPts val="0"/>
              </a:spcAft>
              <a:buSzPts val="2800"/>
              <a:buNone/>
              <a:defRPr sz="3600"/>
            </a:lvl3pPr>
            <a:lvl4pPr lvl="3" rtl="0" algn="r">
              <a:lnSpc>
                <a:spcPct val="100000"/>
              </a:lnSpc>
              <a:spcBef>
                <a:spcPts val="0"/>
              </a:spcBef>
              <a:spcAft>
                <a:spcPts val="0"/>
              </a:spcAft>
              <a:buSzPts val="2800"/>
              <a:buNone/>
              <a:defRPr sz="3600"/>
            </a:lvl4pPr>
            <a:lvl5pPr lvl="4" rtl="0" algn="r">
              <a:lnSpc>
                <a:spcPct val="100000"/>
              </a:lnSpc>
              <a:spcBef>
                <a:spcPts val="0"/>
              </a:spcBef>
              <a:spcAft>
                <a:spcPts val="0"/>
              </a:spcAft>
              <a:buSzPts val="2800"/>
              <a:buNone/>
              <a:defRPr sz="3600"/>
            </a:lvl5pPr>
            <a:lvl6pPr lvl="5" rtl="0" algn="r">
              <a:lnSpc>
                <a:spcPct val="100000"/>
              </a:lnSpc>
              <a:spcBef>
                <a:spcPts val="0"/>
              </a:spcBef>
              <a:spcAft>
                <a:spcPts val="0"/>
              </a:spcAft>
              <a:buSzPts val="2800"/>
              <a:buNone/>
              <a:defRPr sz="3600"/>
            </a:lvl6pPr>
            <a:lvl7pPr lvl="6" rtl="0" algn="r">
              <a:lnSpc>
                <a:spcPct val="100000"/>
              </a:lnSpc>
              <a:spcBef>
                <a:spcPts val="0"/>
              </a:spcBef>
              <a:spcAft>
                <a:spcPts val="0"/>
              </a:spcAft>
              <a:buSzPts val="2800"/>
              <a:buNone/>
              <a:defRPr sz="3600"/>
            </a:lvl7pPr>
            <a:lvl8pPr lvl="7" rtl="0" algn="r">
              <a:lnSpc>
                <a:spcPct val="100000"/>
              </a:lnSpc>
              <a:spcBef>
                <a:spcPts val="0"/>
              </a:spcBef>
              <a:spcAft>
                <a:spcPts val="0"/>
              </a:spcAft>
              <a:buSzPts val="2800"/>
              <a:buNone/>
              <a:defRPr sz="3600"/>
            </a:lvl8pPr>
            <a:lvl9pPr lvl="8" rtl="0" algn="r">
              <a:lnSpc>
                <a:spcPct val="100000"/>
              </a:lnSpc>
              <a:spcBef>
                <a:spcPts val="0"/>
              </a:spcBef>
              <a:spcAft>
                <a:spcPts val="0"/>
              </a:spcAft>
              <a:buSzPts val="2800"/>
              <a:buNone/>
              <a:defRPr sz="3600"/>
            </a:lvl9pPr>
          </a:lstStyle>
          <a:p/>
        </p:txBody>
      </p:sp>
      <p:sp>
        <p:nvSpPr>
          <p:cNvPr id="77" name="Google Shape;77;p15"/>
          <p:cNvSpPr txBox="1"/>
          <p:nvPr>
            <p:ph idx="1" type="body"/>
          </p:nvPr>
        </p:nvSpPr>
        <p:spPr>
          <a:xfrm>
            <a:off x="4956425" y="876075"/>
            <a:ext cx="4187700" cy="2941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000000"/>
              </a:buClr>
              <a:buSzPts val="1800"/>
              <a:buChar char="●"/>
              <a:defRPr>
                <a:solidFill>
                  <a:srgbClr val="000000"/>
                </a:solidFill>
              </a:defRPr>
            </a:lvl1pPr>
            <a:lvl2pPr indent="-298450" lvl="1" marL="914400" rtl="0" algn="l">
              <a:lnSpc>
                <a:spcPct val="115000"/>
              </a:lnSpc>
              <a:spcBef>
                <a:spcPts val="1600"/>
              </a:spcBef>
              <a:spcAft>
                <a:spcPts val="0"/>
              </a:spcAft>
              <a:buClr>
                <a:srgbClr val="000000"/>
              </a:buClr>
              <a:buSzPts val="1100"/>
              <a:buChar char="○"/>
              <a:defRPr>
                <a:solidFill>
                  <a:srgbClr val="000000"/>
                </a:solidFill>
              </a:defRPr>
            </a:lvl2pPr>
            <a:lvl3pPr indent="-298450" lvl="2" marL="1371600" rtl="0" algn="l">
              <a:lnSpc>
                <a:spcPct val="115000"/>
              </a:lnSpc>
              <a:spcBef>
                <a:spcPts val="1600"/>
              </a:spcBef>
              <a:spcAft>
                <a:spcPts val="0"/>
              </a:spcAft>
              <a:buClr>
                <a:srgbClr val="000000"/>
              </a:buClr>
              <a:buSzPts val="1100"/>
              <a:buChar char="■"/>
              <a:defRPr>
                <a:solidFill>
                  <a:srgbClr val="000000"/>
                </a:solidFill>
              </a:defRPr>
            </a:lvl3pPr>
            <a:lvl4pPr indent="-298450" lvl="3" marL="1828800" rtl="0" algn="l">
              <a:lnSpc>
                <a:spcPct val="115000"/>
              </a:lnSpc>
              <a:spcBef>
                <a:spcPts val="1600"/>
              </a:spcBef>
              <a:spcAft>
                <a:spcPts val="0"/>
              </a:spcAft>
              <a:buClr>
                <a:srgbClr val="000000"/>
              </a:buClr>
              <a:buSzPts val="1100"/>
              <a:buChar char="●"/>
              <a:defRPr>
                <a:solidFill>
                  <a:srgbClr val="000000"/>
                </a:solidFill>
              </a:defRPr>
            </a:lvl4pPr>
            <a:lvl5pPr indent="-298450" lvl="4" marL="2286000" rtl="0" algn="l">
              <a:lnSpc>
                <a:spcPct val="115000"/>
              </a:lnSpc>
              <a:spcBef>
                <a:spcPts val="1600"/>
              </a:spcBef>
              <a:spcAft>
                <a:spcPts val="0"/>
              </a:spcAft>
              <a:buClr>
                <a:srgbClr val="000000"/>
              </a:buClr>
              <a:buSzPts val="1100"/>
              <a:buChar char="○"/>
              <a:defRPr>
                <a:solidFill>
                  <a:srgbClr val="000000"/>
                </a:solidFill>
              </a:defRPr>
            </a:lvl5pPr>
            <a:lvl6pPr indent="-298450" lvl="5" marL="2743200" rtl="0" algn="l">
              <a:lnSpc>
                <a:spcPct val="115000"/>
              </a:lnSpc>
              <a:spcBef>
                <a:spcPts val="1600"/>
              </a:spcBef>
              <a:spcAft>
                <a:spcPts val="0"/>
              </a:spcAft>
              <a:buClr>
                <a:srgbClr val="000000"/>
              </a:buClr>
              <a:buSzPts val="1100"/>
              <a:buChar char="■"/>
              <a:defRPr>
                <a:solidFill>
                  <a:srgbClr val="000000"/>
                </a:solidFill>
              </a:defRPr>
            </a:lvl6pPr>
            <a:lvl7pPr indent="-298450" lvl="6" marL="3200400" rtl="0" algn="l">
              <a:lnSpc>
                <a:spcPct val="115000"/>
              </a:lnSpc>
              <a:spcBef>
                <a:spcPts val="1600"/>
              </a:spcBef>
              <a:spcAft>
                <a:spcPts val="0"/>
              </a:spcAft>
              <a:buClr>
                <a:srgbClr val="000000"/>
              </a:buClr>
              <a:buSzPts val="1100"/>
              <a:buChar char="●"/>
              <a:defRPr>
                <a:solidFill>
                  <a:srgbClr val="000000"/>
                </a:solidFill>
              </a:defRPr>
            </a:lvl7pPr>
            <a:lvl8pPr indent="-298450" lvl="7" marL="3657600" rtl="0" algn="l">
              <a:lnSpc>
                <a:spcPct val="115000"/>
              </a:lnSpc>
              <a:spcBef>
                <a:spcPts val="1600"/>
              </a:spcBef>
              <a:spcAft>
                <a:spcPts val="0"/>
              </a:spcAft>
              <a:buClr>
                <a:srgbClr val="000000"/>
              </a:buClr>
              <a:buSzPts val="1100"/>
              <a:buChar char="○"/>
              <a:defRPr>
                <a:solidFill>
                  <a:srgbClr val="000000"/>
                </a:solidFill>
              </a:defRPr>
            </a:lvl8pPr>
            <a:lvl9pPr indent="-298450" lvl="8" marL="4114800" rtl="0" algn="l">
              <a:lnSpc>
                <a:spcPct val="115000"/>
              </a:lnSpc>
              <a:spcBef>
                <a:spcPts val="1600"/>
              </a:spcBef>
              <a:spcAft>
                <a:spcPts val="1600"/>
              </a:spcAft>
              <a:buClr>
                <a:srgbClr val="000000"/>
              </a:buClr>
              <a:buSzPts val="1100"/>
              <a:buChar char="■"/>
              <a:defRPr>
                <a:solidFill>
                  <a:srgbClr val="000000"/>
                </a:solidFill>
              </a:defRPr>
            </a:lvl9pPr>
          </a:lstStyle>
          <a:p/>
        </p:txBody>
      </p:sp>
      <p:pic>
        <p:nvPicPr>
          <p:cNvPr id="78" name="Google Shape;78;p15"/>
          <p:cNvPicPr preferRelativeResize="0"/>
          <p:nvPr/>
        </p:nvPicPr>
        <p:blipFill rotWithShape="1">
          <a:blip r:embed="rId3">
            <a:alphaModFix/>
          </a:blip>
          <a:srcRect b="0" l="0" r="0" t="0"/>
          <a:stretch/>
        </p:blipFill>
        <p:spPr>
          <a:xfrm>
            <a:off x="288950" y="213750"/>
            <a:ext cx="1550826" cy="1550826"/>
          </a:xfrm>
          <a:prstGeom prst="rect">
            <a:avLst/>
          </a:prstGeom>
          <a:noFill/>
          <a:ln>
            <a:noFill/>
          </a:ln>
        </p:spPr>
      </p:pic>
      <p:sp>
        <p:nvSpPr>
          <p:cNvPr id="79" name="Google Shape;79;p15"/>
          <p:cNvSpPr/>
          <p:nvPr/>
        </p:nvSpPr>
        <p:spPr>
          <a:xfrm>
            <a:off x="0" y="0"/>
            <a:ext cx="124200" cy="3006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p:cSld name="CUSTOM_2">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b="13539" l="0" r="0" t="0"/>
          <a:stretch/>
        </p:blipFill>
        <p:spPr>
          <a:xfrm>
            <a:off x="0" y="0"/>
            <a:ext cx="9144000" cy="4807626"/>
          </a:xfrm>
          <a:prstGeom prst="rect">
            <a:avLst/>
          </a:prstGeom>
          <a:noFill/>
          <a:ln>
            <a:noFill/>
          </a:ln>
          <a:effectLst>
            <a:outerShdw blurRad="57150" rotWithShape="0" algn="bl" dir="5400000" dist="19050">
              <a:srgbClr val="000000">
                <a:alpha val="49410"/>
              </a:srgbClr>
            </a:outerShdw>
          </a:effectLst>
        </p:spPr>
      </p:pic>
      <p:sp>
        <p:nvSpPr>
          <p:cNvPr id="82" name="Google Shape;82;p16"/>
          <p:cNvSpPr txBox="1"/>
          <p:nvPr>
            <p:ph type="title"/>
          </p:nvPr>
        </p:nvSpPr>
        <p:spPr>
          <a:xfrm>
            <a:off x="1352400" y="2018550"/>
            <a:ext cx="6439200" cy="1106400"/>
          </a:xfrm>
          <a:prstGeom prst="rect">
            <a:avLst/>
          </a:prstGeom>
          <a:solidFill>
            <a:schemeClr val="lt1"/>
          </a:solid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3600">
                <a:solidFill>
                  <a:srgbClr val="074364"/>
                </a:solidFill>
              </a:defRPr>
            </a:lvl1pPr>
            <a:lvl2pPr lvl="1" rtl="0" algn="r">
              <a:lnSpc>
                <a:spcPct val="100000"/>
              </a:lnSpc>
              <a:spcBef>
                <a:spcPts val="0"/>
              </a:spcBef>
              <a:spcAft>
                <a:spcPts val="0"/>
              </a:spcAft>
              <a:buSzPts val="2800"/>
              <a:buNone/>
              <a:defRPr sz="3600">
                <a:solidFill>
                  <a:srgbClr val="074364"/>
                </a:solidFill>
              </a:defRPr>
            </a:lvl2pPr>
            <a:lvl3pPr lvl="2" rtl="0" algn="r">
              <a:lnSpc>
                <a:spcPct val="100000"/>
              </a:lnSpc>
              <a:spcBef>
                <a:spcPts val="0"/>
              </a:spcBef>
              <a:spcAft>
                <a:spcPts val="0"/>
              </a:spcAft>
              <a:buSzPts val="2800"/>
              <a:buNone/>
              <a:defRPr sz="3600">
                <a:solidFill>
                  <a:srgbClr val="074364"/>
                </a:solidFill>
              </a:defRPr>
            </a:lvl3pPr>
            <a:lvl4pPr lvl="3" rtl="0" algn="r">
              <a:lnSpc>
                <a:spcPct val="100000"/>
              </a:lnSpc>
              <a:spcBef>
                <a:spcPts val="0"/>
              </a:spcBef>
              <a:spcAft>
                <a:spcPts val="0"/>
              </a:spcAft>
              <a:buSzPts val="2800"/>
              <a:buNone/>
              <a:defRPr sz="3600">
                <a:solidFill>
                  <a:srgbClr val="074364"/>
                </a:solidFill>
              </a:defRPr>
            </a:lvl4pPr>
            <a:lvl5pPr lvl="4" rtl="0" algn="r">
              <a:lnSpc>
                <a:spcPct val="100000"/>
              </a:lnSpc>
              <a:spcBef>
                <a:spcPts val="0"/>
              </a:spcBef>
              <a:spcAft>
                <a:spcPts val="0"/>
              </a:spcAft>
              <a:buSzPts val="2800"/>
              <a:buNone/>
              <a:defRPr sz="3600">
                <a:solidFill>
                  <a:srgbClr val="074364"/>
                </a:solidFill>
              </a:defRPr>
            </a:lvl5pPr>
            <a:lvl6pPr lvl="5" rtl="0" algn="r">
              <a:lnSpc>
                <a:spcPct val="100000"/>
              </a:lnSpc>
              <a:spcBef>
                <a:spcPts val="0"/>
              </a:spcBef>
              <a:spcAft>
                <a:spcPts val="0"/>
              </a:spcAft>
              <a:buSzPts val="2800"/>
              <a:buNone/>
              <a:defRPr sz="3600">
                <a:solidFill>
                  <a:srgbClr val="074364"/>
                </a:solidFill>
              </a:defRPr>
            </a:lvl6pPr>
            <a:lvl7pPr lvl="6" rtl="0" algn="r">
              <a:lnSpc>
                <a:spcPct val="100000"/>
              </a:lnSpc>
              <a:spcBef>
                <a:spcPts val="0"/>
              </a:spcBef>
              <a:spcAft>
                <a:spcPts val="0"/>
              </a:spcAft>
              <a:buSzPts val="2800"/>
              <a:buNone/>
              <a:defRPr sz="3600">
                <a:solidFill>
                  <a:srgbClr val="074364"/>
                </a:solidFill>
              </a:defRPr>
            </a:lvl7pPr>
            <a:lvl8pPr lvl="7" rtl="0" algn="r">
              <a:lnSpc>
                <a:spcPct val="100000"/>
              </a:lnSpc>
              <a:spcBef>
                <a:spcPts val="0"/>
              </a:spcBef>
              <a:spcAft>
                <a:spcPts val="0"/>
              </a:spcAft>
              <a:buSzPts val="2800"/>
              <a:buNone/>
              <a:defRPr sz="3600">
                <a:solidFill>
                  <a:srgbClr val="074364"/>
                </a:solidFill>
              </a:defRPr>
            </a:lvl8pPr>
            <a:lvl9pPr lvl="8" rtl="0" algn="r">
              <a:lnSpc>
                <a:spcPct val="100000"/>
              </a:lnSpc>
              <a:spcBef>
                <a:spcPts val="0"/>
              </a:spcBef>
              <a:spcAft>
                <a:spcPts val="0"/>
              </a:spcAft>
              <a:buSzPts val="2800"/>
              <a:buNone/>
              <a:defRPr sz="3600">
                <a:solidFill>
                  <a:srgbClr val="074364"/>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83" name="Shape 83"/>
        <p:cNvGrpSpPr/>
        <p:nvPr/>
      </p:nvGrpSpPr>
      <p:grpSpPr>
        <a:xfrm>
          <a:off x="0" y="0"/>
          <a:ext cx="0" cy="0"/>
          <a:chOff x="0" y="0"/>
          <a:chExt cx="0" cy="0"/>
        </a:xfrm>
      </p:grpSpPr>
      <p:sp>
        <p:nvSpPr>
          <p:cNvPr id="84" name="Google Shape;84;p17"/>
          <p:cNvSpPr/>
          <p:nvPr/>
        </p:nvSpPr>
        <p:spPr>
          <a:xfrm>
            <a:off x="0" y="0"/>
            <a:ext cx="4572000" cy="48330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txBox="1"/>
          <p:nvPr>
            <p:ph type="title"/>
          </p:nvPr>
        </p:nvSpPr>
        <p:spPr>
          <a:xfrm>
            <a:off x="635550" y="64950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86" name="Google Shape;86;p17"/>
          <p:cNvSpPr txBox="1"/>
          <p:nvPr>
            <p:ph idx="1" type="subTitle"/>
          </p:nvPr>
        </p:nvSpPr>
        <p:spPr>
          <a:xfrm>
            <a:off x="6355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87" name="Google Shape;87;p17"/>
          <p:cNvSpPr txBox="1"/>
          <p:nvPr>
            <p:ph idx="2" type="body"/>
          </p:nvPr>
        </p:nvSpPr>
        <p:spPr>
          <a:xfrm>
            <a:off x="5161900" y="649500"/>
            <a:ext cx="3374400" cy="4100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88" name="Google Shape;8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89" name="Google Shape;89;p17"/>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17"/>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1" name="Google Shape;91;p17"/>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2" name="Google Shape;92;p17"/>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18"/>
          <p:cNvSpPr txBox="1"/>
          <p:nvPr>
            <p:ph idx="1" type="body"/>
          </p:nvPr>
        </p:nvSpPr>
        <p:spPr>
          <a:xfrm>
            <a:off x="803975" y="234150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5" name="Google Shape;95;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96" name="Google Shape;96;p18"/>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8"/>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8" name="Google Shape;98;p18"/>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9" name="Google Shape;99;p18"/>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pic>
        <p:nvPicPr>
          <p:cNvPr id="100" name="Google Shape;100;p18"/>
          <p:cNvPicPr preferRelativeResize="0"/>
          <p:nvPr/>
        </p:nvPicPr>
        <p:blipFill rotWithShape="1">
          <a:blip r:embed="rId2">
            <a:alphaModFix/>
          </a:blip>
          <a:srcRect b="0" l="0" r="0" t="0"/>
          <a:stretch/>
        </p:blipFill>
        <p:spPr>
          <a:xfrm>
            <a:off x="3634800" y="0"/>
            <a:ext cx="1874399" cy="18743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3" name="Google Shape;103;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04" name="Google Shape;10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Title">
  <p:cSld name="BLANK_1">
    <p:spTree>
      <p:nvGrpSpPr>
        <p:cNvPr id="115" name="Shape 115"/>
        <p:cNvGrpSpPr/>
        <p:nvPr/>
      </p:nvGrpSpPr>
      <p:grpSpPr>
        <a:xfrm>
          <a:off x="0" y="0"/>
          <a:ext cx="0" cy="0"/>
          <a:chOff x="0" y="0"/>
          <a:chExt cx="0" cy="0"/>
        </a:xfrm>
      </p:grpSpPr>
      <p:sp>
        <p:nvSpPr>
          <p:cNvPr id="116" name="Google Shape;11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17" name="Google Shape;117;p21"/>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21"/>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19" name="Google Shape;119;p21"/>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20" name="Google Shape;120;p21"/>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121" name="Google Shape;121;p21"/>
          <p:cNvSpPr txBox="1"/>
          <p:nvPr>
            <p:ph type="title"/>
          </p:nvPr>
        </p:nvSpPr>
        <p:spPr>
          <a:xfrm>
            <a:off x="729450" y="2163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22" name="Google Shape;122;p21"/>
          <p:cNvSpPr/>
          <p:nvPr/>
        </p:nvSpPr>
        <p:spPr>
          <a:xfrm>
            <a:off x="0" y="356975"/>
            <a:ext cx="645300" cy="261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a:off x="508000" y="353450"/>
            <a:ext cx="137400" cy="261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4" name="Shape 124"/>
        <p:cNvGrpSpPr/>
        <p:nvPr/>
      </p:nvGrpSpPr>
      <p:grpSpPr>
        <a:xfrm>
          <a:off x="0" y="0"/>
          <a:ext cx="0" cy="0"/>
          <a:chOff x="0" y="0"/>
          <a:chExt cx="0" cy="0"/>
        </a:xfrm>
      </p:grpSpPr>
      <p:pic>
        <p:nvPicPr>
          <p:cNvPr descr="shutterstock_429987889_edited.jpg" id="125" name="Google Shape;125;p22"/>
          <p:cNvPicPr preferRelativeResize="0"/>
          <p:nvPr/>
        </p:nvPicPr>
        <p:blipFill rotWithShape="1">
          <a:blip r:embed="rId2">
            <a:alphaModFix/>
          </a:blip>
          <a:srcRect b="30833" l="0" r="0" t="18420"/>
          <a:stretch/>
        </p:blipFill>
        <p:spPr>
          <a:xfrm>
            <a:off x="0" y="487825"/>
            <a:ext cx="9144000" cy="4326272"/>
          </a:xfrm>
          <a:prstGeom prst="rect">
            <a:avLst/>
          </a:prstGeom>
          <a:noFill/>
          <a:ln>
            <a:noFill/>
          </a:ln>
        </p:spPr>
      </p:pic>
      <p:sp>
        <p:nvSpPr>
          <p:cNvPr id="126" name="Google Shape;126;p22"/>
          <p:cNvSpPr txBox="1"/>
          <p:nvPr>
            <p:ph type="ctrTitle"/>
          </p:nvPr>
        </p:nvSpPr>
        <p:spPr>
          <a:xfrm>
            <a:off x="2353950" y="759525"/>
            <a:ext cx="6430500" cy="166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2400"/>
              <a:buNone/>
              <a:defRPr sz="2400">
                <a:solidFill>
                  <a:srgbClr val="074364"/>
                </a:solidFill>
              </a:defRPr>
            </a:lvl1pPr>
            <a:lvl2pPr lvl="1"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p:txBody>
      </p:sp>
      <p:sp>
        <p:nvSpPr>
          <p:cNvPr id="127" name="Google Shape;127;p22"/>
          <p:cNvSpPr txBox="1"/>
          <p:nvPr>
            <p:ph idx="1" type="subTitle"/>
          </p:nvPr>
        </p:nvSpPr>
        <p:spPr>
          <a:xfrm>
            <a:off x="4069325" y="3029850"/>
            <a:ext cx="4707600" cy="831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p:txBody>
      </p:sp>
      <p:sp>
        <p:nvSpPr>
          <p:cNvPr id="128" name="Google Shape;128;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29" name="Google Shape;129;p22"/>
          <p:cNvSpPr/>
          <p:nvPr/>
        </p:nvSpPr>
        <p:spPr>
          <a:xfrm flipH="1">
            <a:off x="479550" y="0"/>
            <a:ext cx="1874400" cy="2945400"/>
          </a:xfrm>
          <a:prstGeom prst="rect">
            <a:avLst/>
          </a:prstGeom>
          <a:solidFill>
            <a:srgbClr val="F4F5FB"/>
          </a:solidFill>
          <a:ln>
            <a:noFill/>
          </a:ln>
          <a:effectLst>
            <a:outerShdw blurRad="57150" rotWithShape="0" algn="bl" dir="5400000" dist="19050">
              <a:srgbClr val="000000">
                <a:alpha val="105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p:nvPr/>
        </p:nvSpPr>
        <p:spPr>
          <a:xfrm flipH="1">
            <a:off x="479550" y="2935650"/>
            <a:ext cx="1874400" cy="942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p22"/>
          <p:cNvPicPr preferRelativeResize="0"/>
          <p:nvPr/>
        </p:nvPicPr>
        <p:blipFill rotWithShape="1">
          <a:blip r:embed="rId3">
            <a:alphaModFix/>
          </a:blip>
          <a:srcRect b="0" l="0" r="0" t="0"/>
          <a:stretch/>
        </p:blipFill>
        <p:spPr>
          <a:xfrm>
            <a:off x="479550" y="535500"/>
            <a:ext cx="1874399" cy="1874399"/>
          </a:xfrm>
          <a:prstGeom prst="rect">
            <a:avLst/>
          </a:prstGeom>
          <a:noFill/>
          <a:ln>
            <a:noFill/>
          </a:ln>
        </p:spPr>
      </p:pic>
      <p:sp>
        <p:nvSpPr>
          <p:cNvPr id="132" name="Google Shape;132;p22"/>
          <p:cNvSpPr/>
          <p:nvPr/>
        </p:nvSpPr>
        <p:spPr>
          <a:xfrm>
            <a:off x="0" y="4814100"/>
            <a:ext cx="2339400" cy="342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2"/>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134" name="Google Shape;134;p22"/>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sp>
        <p:nvSpPr>
          <p:cNvPr id="135" name="Google Shape;135;p22"/>
          <p:cNvSpPr txBox="1"/>
          <p:nvPr>
            <p:ph idx="2" type="subTitle"/>
          </p:nvPr>
        </p:nvSpPr>
        <p:spPr>
          <a:xfrm>
            <a:off x="4835300" y="2310150"/>
            <a:ext cx="3941700" cy="5412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r">
              <a:lnSpc>
                <a:spcPct val="115000"/>
              </a:lnSpc>
              <a:spcBef>
                <a:spcPts val="1600"/>
              </a:spcBef>
              <a:spcAft>
                <a:spcPts val="0"/>
              </a:spcAft>
              <a:buSzPts val="1100"/>
              <a:buNone/>
              <a:defRPr/>
            </a:lvl2pPr>
            <a:lvl3pPr lvl="2" rtl="0" algn="r">
              <a:lnSpc>
                <a:spcPct val="115000"/>
              </a:lnSpc>
              <a:spcBef>
                <a:spcPts val="1600"/>
              </a:spcBef>
              <a:spcAft>
                <a:spcPts val="0"/>
              </a:spcAft>
              <a:buSzPts val="1100"/>
              <a:buNone/>
              <a:defRPr/>
            </a:lvl3pPr>
            <a:lvl4pPr lvl="3" rtl="0" algn="r">
              <a:lnSpc>
                <a:spcPct val="115000"/>
              </a:lnSpc>
              <a:spcBef>
                <a:spcPts val="1600"/>
              </a:spcBef>
              <a:spcAft>
                <a:spcPts val="0"/>
              </a:spcAft>
              <a:buSzPts val="1100"/>
              <a:buNone/>
              <a:defRPr/>
            </a:lvl4pPr>
            <a:lvl5pPr lvl="4" rtl="0" algn="r">
              <a:lnSpc>
                <a:spcPct val="115000"/>
              </a:lnSpc>
              <a:spcBef>
                <a:spcPts val="1600"/>
              </a:spcBef>
              <a:spcAft>
                <a:spcPts val="0"/>
              </a:spcAft>
              <a:buSzPts val="1100"/>
              <a:buNone/>
              <a:defRPr/>
            </a:lvl5pPr>
            <a:lvl6pPr lvl="5" rtl="0" algn="r">
              <a:lnSpc>
                <a:spcPct val="115000"/>
              </a:lnSpc>
              <a:spcBef>
                <a:spcPts val="1600"/>
              </a:spcBef>
              <a:spcAft>
                <a:spcPts val="0"/>
              </a:spcAft>
              <a:buSzPts val="1100"/>
              <a:buNone/>
              <a:defRPr/>
            </a:lvl6pPr>
            <a:lvl7pPr lvl="6" rtl="0" algn="r">
              <a:lnSpc>
                <a:spcPct val="115000"/>
              </a:lnSpc>
              <a:spcBef>
                <a:spcPts val="1600"/>
              </a:spcBef>
              <a:spcAft>
                <a:spcPts val="0"/>
              </a:spcAft>
              <a:buSzPts val="1100"/>
              <a:buNone/>
              <a:defRPr/>
            </a:lvl7pPr>
            <a:lvl8pPr lvl="7" rtl="0" algn="r">
              <a:lnSpc>
                <a:spcPct val="115000"/>
              </a:lnSpc>
              <a:spcBef>
                <a:spcPts val="1600"/>
              </a:spcBef>
              <a:spcAft>
                <a:spcPts val="0"/>
              </a:spcAft>
              <a:buSzPts val="1100"/>
              <a:buNone/>
              <a:defRPr/>
            </a:lvl8pPr>
            <a:lvl9pPr lvl="8" rtl="0" algn="r">
              <a:lnSpc>
                <a:spcPct val="115000"/>
              </a:lnSpc>
              <a:spcBef>
                <a:spcPts val="1600"/>
              </a:spcBef>
              <a:spcAft>
                <a:spcPts val="1600"/>
              </a:spcAft>
              <a:buSzPts val="1100"/>
              <a:buNone/>
              <a:defRPr/>
            </a:lvl9pPr>
          </a:lstStyle>
          <a:p/>
        </p:txBody>
      </p:sp>
      <p:sp>
        <p:nvSpPr>
          <p:cNvPr id="136" name="Google Shape;136;p22"/>
          <p:cNvSpPr txBox="1"/>
          <p:nvPr>
            <p:ph idx="3" type="subTitle"/>
          </p:nvPr>
        </p:nvSpPr>
        <p:spPr>
          <a:xfrm>
            <a:off x="5250225" y="398025"/>
            <a:ext cx="3534300" cy="3936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l">
              <a:lnSpc>
                <a:spcPct val="115000"/>
              </a:lnSpc>
              <a:spcBef>
                <a:spcPts val="1600"/>
              </a:spcBef>
              <a:spcAft>
                <a:spcPts val="0"/>
              </a:spcAft>
              <a:buSzPts val="1100"/>
              <a:buNone/>
              <a:defRPr/>
            </a:lvl2pPr>
            <a:lvl3pPr lvl="2" rtl="0" algn="l">
              <a:lnSpc>
                <a:spcPct val="115000"/>
              </a:lnSpc>
              <a:spcBef>
                <a:spcPts val="1600"/>
              </a:spcBef>
              <a:spcAft>
                <a:spcPts val="0"/>
              </a:spcAft>
              <a:buSzPts val="1100"/>
              <a:buNone/>
              <a:defRPr/>
            </a:lvl3pPr>
            <a:lvl4pPr lvl="3" rtl="0" algn="l">
              <a:lnSpc>
                <a:spcPct val="115000"/>
              </a:lnSpc>
              <a:spcBef>
                <a:spcPts val="1600"/>
              </a:spcBef>
              <a:spcAft>
                <a:spcPts val="0"/>
              </a:spcAft>
              <a:buSzPts val="1100"/>
              <a:buNone/>
              <a:defRPr/>
            </a:lvl4pPr>
            <a:lvl5pPr lvl="4" rtl="0" algn="l">
              <a:lnSpc>
                <a:spcPct val="115000"/>
              </a:lnSpc>
              <a:spcBef>
                <a:spcPts val="1600"/>
              </a:spcBef>
              <a:spcAft>
                <a:spcPts val="0"/>
              </a:spcAft>
              <a:buSzPts val="1100"/>
              <a:buNone/>
              <a:defRPr/>
            </a:lvl5pPr>
            <a:lvl6pPr lvl="5" rtl="0" algn="l">
              <a:lnSpc>
                <a:spcPct val="115000"/>
              </a:lnSpc>
              <a:spcBef>
                <a:spcPts val="1600"/>
              </a:spcBef>
              <a:spcAft>
                <a:spcPts val="0"/>
              </a:spcAft>
              <a:buSzPts val="1100"/>
              <a:buNone/>
              <a:defRPr/>
            </a:lvl6pPr>
            <a:lvl7pPr lvl="6" rtl="0" algn="l">
              <a:lnSpc>
                <a:spcPct val="115000"/>
              </a:lnSpc>
              <a:spcBef>
                <a:spcPts val="1600"/>
              </a:spcBef>
              <a:spcAft>
                <a:spcPts val="0"/>
              </a:spcAft>
              <a:buSzPts val="1100"/>
              <a:buNone/>
              <a:defRPr/>
            </a:lvl7pPr>
            <a:lvl8pPr lvl="7" rtl="0" algn="l">
              <a:lnSpc>
                <a:spcPct val="115000"/>
              </a:lnSpc>
              <a:spcBef>
                <a:spcPts val="1600"/>
              </a:spcBef>
              <a:spcAft>
                <a:spcPts val="0"/>
              </a:spcAft>
              <a:buSzPts val="1100"/>
              <a:buNone/>
              <a:defRPr/>
            </a:lvl8pPr>
            <a:lvl9pPr lvl="8" rtl="0" algn="l">
              <a:lnSpc>
                <a:spcPct val="115000"/>
              </a:lnSpc>
              <a:spcBef>
                <a:spcPts val="1600"/>
              </a:spcBef>
              <a:spcAft>
                <a:spcPts val="16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7" name="Shape 137"/>
        <p:cNvGrpSpPr/>
        <p:nvPr/>
      </p:nvGrpSpPr>
      <p:grpSpPr>
        <a:xfrm>
          <a:off x="0" y="0"/>
          <a:ext cx="0" cy="0"/>
          <a:chOff x="0" y="0"/>
          <a:chExt cx="0" cy="0"/>
        </a:xfrm>
      </p:grpSpPr>
      <p:sp>
        <p:nvSpPr>
          <p:cNvPr id="138" name="Google Shape;138;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9" name="Google Shape;139;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40" name="Google Shape;1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41" name="Shape 141"/>
        <p:cNvGrpSpPr/>
        <p:nvPr/>
      </p:nvGrpSpPr>
      <p:grpSpPr>
        <a:xfrm>
          <a:off x="0" y="0"/>
          <a:ext cx="0" cy="0"/>
          <a:chOff x="0" y="0"/>
          <a:chExt cx="0" cy="0"/>
        </a:xfrm>
      </p:grpSpPr>
      <p:sp>
        <p:nvSpPr>
          <p:cNvPr id="142" name="Google Shape;142;p24"/>
          <p:cNvSpPr/>
          <p:nvPr/>
        </p:nvSpPr>
        <p:spPr>
          <a:xfrm>
            <a:off x="0" y="0"/>
            <a:ext cx="4572000" cy="48330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txBox="1"/>
          <p:nvPr>
            <p:ph type="title"/>
          </p:nvPr>
        </p:nvSpPr>
        <p:spPr>
          <a:xfrm>
            <a:off x="635550" y="64950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44" name="Google Shape;144;p24"/>
          <p:cNvSpPr txBox="1"/>
          <p:nvPr>
            <p:ph idx="1" type="subTitle"/>
          </p:nvPr>
        </p:nvSpPr>
        <p:spPr>
          <a:xfrm>
            <a:off x="6355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5" name="Google Shape;145;p24"/>
          <p:cNvSpPr txBox="1"/>
          <p:nvPr>
            <p:ph idx="2" type="body"/>
          </p:nvPr>
        </p:nvSpPr>
        <p:spPr>
          <a:xfrm>
            <a:off x="5161900" y="649500"/>
            <a:ext cx="3374400" cy="4100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46" name="Google Shape;146;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47" name="Google Shape;147;p24"/>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24"/>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49" name="Google Shape;149;p24"/>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50" name="Google Shape;150;p24"/>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51" name="Shape 151"/>
        <p:cNvGrpSpPr/>
        <p:nvPr/>
      </p:nvGrpSpPr>
      <p:grpSpPr>
        <a:xfrm>
          <a:off x="0" y="0"/>
          <a:ext cx="0" cy="0"/>
          <a:chOff x="0" y="0"/>
          <a:chExt cx="0" cy="0"/>
        </a:xfrm>
      </p:grpSpPr>
      <p:sp>
        <p:nvSpPr>
          <p:cNvPr id="152" name="Google Shape;152;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53" name="Google Shape;153;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54" name="Google Shape;15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1">
  <p:cSld name="CUSTOM_1">
    <p:spTree>
      <p:nvGrpSpPr>
        <p:cNvPr id="155" name="Shape 155"/>
        <p:cNvGrpSpPr/>
        <p:nvPr/>
      </p:nvGrpSpPr>
      <p:grpSpPr>
        <a:xfrm>
          <a:off x="0" y="0"/>
          <a:ext cx="0" cy="0"/>
          <a:chOff x="0" y="0"/>
          <a:chExt cx="0" cy="0"/>
        </a:xfrm>
      </p:grpSpPr>
      <p:pic>
        <p:nvPicPr>
          <p:cNvPr id="156" name="Google Shape;156;p26"/>
          <p:cNvPicPr preferRelativeResize="0"/>
          <p:nvPr/>
        </p:nvPicPr>
        <p:blipFill rotWithShape="1">
          <a:blip r:embed="rId2">
            <a:alphaModFix/>
          </a:blip>
          <a:srcRect b="13539" l="0" r="53303" t="0"/>
          <a:stretch/>
        </p:blipFill>
        <p:spPr>
          <a:xfrm>
            <a:off x="0" y="0"/>
            <a:ext cx="4269951" cy="4820774"/>
          </a:xfrm>
          <a:prstGeom prst="rect">
            <a:avLst/>
          </a:prstGeom>
          <a:noFill/>
          <a:ln>
            <a:noFill/>
          </a:ln>
        </p:spPr>
      </p:pic>
      <p:sp>
        <p:nvSpPr>
          <p:cNvPr id="157" name="Google Shape;157;p26"/>
          <p:cNvSpPr/>
          <p:nvPr/>
        </p:nvSpPr>
        <p:spPr>
          <a:xfrm>
            <a:off x="3253475" y="1900375"/>
            <a:ext cx="124200" cy="2916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txBox="1"/>
          <p:nvPr>
            <p:ph type="title"/>
          </p:nvPr>
        </p:nvSpPr>
        <p:spPr>
          <a:xfrm>
            <a:off x="-54925" y="1900375"/>
            <a:ext cx="3432600" cy="1106400"/>
          </a:xfrm>
          <a:prstGeom prst="rect">
            <a:avLst/>
          </a:prstGeom>
          <a:solidFill>
            <a:srgbClr val="F4F5FB"/>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000">
                <a:solidFill>
                  <a:srgbClr val="074364"/>
                </a:solidFill>
              </a:defRPr>
            </a:lvl1pPr>
            <a:lvl2pPr lvl="1" rtl="0" algn="r">
              <a:lnSpc>
                <a:spcPct val="100000"/>
              </a:lnSpc>
              <a:spcBef>
                <a:spcPts val="0"/>
              </a:spcBef>
              <a:spcAft>
                <a:spcPts val="0"/>
              </a:spcAft>
              <a:buSzPts val="2800"/>
              <a:buNone/>
              <a:defRPr sz="3600"/>
            </a:lvl2pPr>
            <a:lvl3pPr lvl="2" rtl="0" algn="r">
              <a:lnSpc>
                <a:spcPct val="100000"/>
              </a:lnSpc>
              <a:spcBef>
                <a:spcPts val="0"/>
              </a:spcBef>
              <a:spcAft>
                <a:spcPts val="0"/>
              </a:spcAft>
              <a:buSzPts val="2800"/>
              <a:buNone/>
              <a:defRPr sz="3600"/>
            </a:lvl3pPr>
            <a:lvl4pPr lvl="3" rtl="0" algn="r">
              <a:lnSpc>
                <a:spcPct val="100000"/>
              </a:lnSpc>
              <a:spcBef>
                <a:spcPts val="0"/>
              </a:spcBef>
              <a:spcAft>
                <a:spcPts val="0"/>
              </a:spcAft>
              <a:buSzPts val="2800"/>
              <a:buNone/>
              <a:defRPr sz="3600"/>
            </a:lvl4pPr>
            <a:lvl5pPr lvl="4" rtl="0" algn="r">
              <a:lnSpc>
                <a:spcPct val="100000"/>
              </a:lnSpc>
              <a:spcBef>
                <a:spcPts val="0"/>
              </a:spcBef>
              <a:spcAft>
                <a:spcPts val="0"/>
              </a:spcAft>
              <a:buSzPts val="2800"/>
              <a:buNone/>
              <a:defRPr sz="3600"/>
            </a:lvl5pPr>
            <a:lvl6pPr lvl="5" rtl="0" algn="r">
              <a:lnSpc>
                <a:spcPct val="100000"/>
              </a:lnSpc>
              <a:spcBef>
                <a:spcPts val="0"/>
              </a:spcBef>
              <a:spcAft>
                <a:spcPts val="0"/>
              </a:spcAft>
              <a:buSzPts val="2800"/>
              <a:buNone/>
              <a:defRPr sz="3600"/>
            </a:lvl6pPr>
            <a:lvl7pPr lvl="6" rtl="0" algn="r">
              <a:lnSpc>
                <a:spcPct val="100000"/>
              </a:lnSpc>
              <a:spcBef>
                <a:spcPts val="0"/>
              </a:spcBef>
              <a:spcAft>
                <a:spcPts val="0"/>
              </a:spcAft>
              <a:buSzPts val="2800"/>
              <a:buNone/>
              <a:defRPr sz="3600"/>
            </a:lvl7pPr>
            <a:lvl8pPr lvl="7" rtl="0" algn="r">
              <a:lnSpc>
                <a:spcPct val="100000"/>
              </a:lnSpc>
              <a:spcBef>
                <a:spcPts val="0"/>
              </a:spcBef>
              <a:spcAft>
                <a:spcPts val="0"/>
              </a:spcAft>
              <a:buSzPts val="2800"/>
              <a:buNone/>
              <a:defRPr sz="3600"/>
            </a:lvl8pPr>
            <a:lvl9pPr lvl="8" rtl="0" algn="r">
              <a:lnSpc>
                <a:spcPct val="100000"/>
              </a:lnSpc>
              <a:spcBef>
                <a:spcPts val="0"/>
              </a:spcBef>
              <a:spcAft>
                <a:spcPts val="0"/>
              </a:spcAft>
              <a:buSzPts val="2800"/>
              <a:buNone/>
              <a:defRPr sz="3600"/>
            </a:lvl9pPr>
          </a:lstStyle>
          <a:p/>
        </p:txBody>
      </p:sp>
      <p:sp>
        <p:nvSpPr>
          <p:cNvPr id="159" name="Google Shape;159;p26"/>
          <p:cNvSpPr txBox="1"/>
          <p:nvPr>
            <p:ph idx="1" type="body"/>
          </p:nvPr>
        </p:nvSpPr>
        <p:spPr>
          <a:xfrm>
            <a:off x="4956425" y="876075"/>
            <a:ext cx="4187700" cy="2941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000000"/>
              </a:buClr>
              <a:buSzPts val="1800"/>
              <a:buChar char="●"/>
              <a:defRPr>
                <a:solidFill>
                  <a:srgbClr val="000000"/>
                </a:solidFill>
              </a:defRPr>
            </a:lvl1pPr>
            <a:lvl2pPr indent="-298450" lvl="1" marL="914400" rtl="0" algn="l">
              <a:lnSpc>
                <a:spcPct val="115000"/>
              </a:lnSpc>
              <a:spcBef>
                <a:spcPts val="1600"/>
              </a:spcBef>
              <a:spcAft>
                <a:spcPts val="0"/>
              </a:spcAft>
              <a:buClr>
                <a:srgbClr val="000000"/>
              </a:buClr>
              <a:buSzPts val="1100"/>
              <a:buChar char="○"/>
              <a:defRPr>
                <a:solidFill>
                  <a:srgbClr val="000000"/>
                </a:solidFill>
              </a:defRPr>
            </a:lvl2pPr>
            <a:lvl3pPr indent="-298450" lvl="2" marL="1371600" rtl="0" algn="l">
              <a:lnSpc>
                <a:spcPct val="115000"/>
              </a:lnSpc>
              <a:spcBef>
                <a:spcPts val="1600"/>
              </a:spcBef>
              <a:spcAft>
                <a:spcPts val="0"/>
              </a:spcAft>
              <a:buClr>
                <a:srgbClr val="000000"/>
              </a:buClr>
              <a:buSzPts val="1100"/>
              <a:buChar char="■"/>
              <a:defRPr>
                <a:solidFill>
                  <a:srgbClr val="000000"/>
                </a:solidFill>
              </a:defRPr>
            </a:lvl3pPr>
            <a:lvl4pPr indent="-298450" lvl="3" marL="1828800" rtl="0" algn="l">
              <a:lnSpc>
                <a:spcPct val="115000"/>
              </a:lnSpc>
              <a:spcBef>
                <a:spcPts val="1600"/>
              </a:spcBef>
              <a:spcAft>
                <a:spcPts val="0"/>
              </a:spcAft>
              <a:buClr>
                <a:srgbClr val="000000"/>
              </a:buClr>
              <a:buSzPts val="1100"/>
              <a:buChar char="●"/>
              <a:defRPr>
                <a:solidFill>
                  <a:srgbClr val="000000"/>
                </a:solidFill>
              </a:defRPr>
            </a:lvl4pPr>
            <a:lvl5pPr indent="-298450" lvl="4" marL="2286000" rtl="0" algn="l">
              <a:lnSpc>
                <a:spcPct val="115000"/>
              </a:lnSpc>
              <a:spcBef>
                <a:spcPts val="1600"/>
              </a:spcBef>
              <a:spcAft>
                <a:spcPts val="0"/>
              </a:spcAft>
              <a:buClr>
                <a:srgbClr val="000000"/>
              </a:buClr>
              <a:buSzPts val="1100"/>
              <a:buChar char="○"/>
              <a:defRPr>
                <a:solidFill>
                  <a:srgbClr val="000000"/>
                </a:solidFill>
              </a:defRPr>
            </a:lvl5pPr>
            <a:lvl6pPr indent="-298450" lvl="5" marL="2743200" rtl="0" algn="l">
              <a:lnSpc>
                <a:spcPct val="115000"/>
              </a:lnSpc>
              <a:spcBef>
                <a:spcPts val="1600"/>
              </a:spcBef>
              <a:spcAft>
                <a:spcPts val="0"/>
              </a:spcAft>
              <a:buClr>
                <a:srgbClr val="000000"/>
              </a:buClr>
              <a:buSzPts val="1100"/>
              <a:buChar char="■"/>
              <a:defRPr>
                <a:solidFill>
                  <a:srgbClr val="000000"/>
                </a:solidFill>
              </a:defRPr>
            </a:lvl6pPr>
            <a:lvl7pPr indent="-298450" lvl="6" marL="3200400" rtl="0" algn="l">
              <a:lnSpc>
                <a:spcPct val="115000"/>
              </a:lnSpc>
              <a:spcBef>
                <a:spcPts val="1600"/>
              </a:spcBef>
              <a:spcAft>
                <a:spcPts val="0"/>
              </a:spcAft>
              <a:buClr>
                <a:srgbClr val="000000"/>
              </a:buClr>
              <a:buSzPts val="1100"/>
              <a:buChar char="●"/>
              <a:defRPr>
                <a:solidFill>
                  <a:srgbClr val="000000"/>
                </a:solidFill>
              </a:defRPr>
            </a:lvl7pPr>
            <a:lvl8pPr indent="-298450" lvl="7" marL="3657600" rtl="0" algn="l">
              <a:lnSpc>
                <a:spcPct val="115000"/>
              </a:lnSpc>
              <a:spcBef>
                <a:spcPts val="1600"/>
              </a:spcBef>
              <a:spcAft>
                <a:spcPts val="0"/>
              </a:spcAft>
              <a:buClr>
                <a:srgbClr val="000000"/>
              </a:buClr>
              <a:buSzPts val="1100"/>
              <a:buChar char="○"/>
              <a:defRPr>
                <a:solidFill>
                  <a:srgbClr val="000000"/>
                </a:solidFill>
              </a:defRPr>
            </a:lvl8pPr>
            <a:lvl9pPr indent="-298450" lvl="8" marL="4114800" rtl="0" algn="l">
              <a:lnSpc>
                <a:spcPct val="115000"/>
              </a:lnSpc>
              <a:spcBef>
                <a:spcPts val="1600"/>
              </a:spcBef>
              <a:spcAft>
                <a:spcPts val="1600"/>
              </a:spcAft>
              <a:buClr>
                <a:srgbClr val="000000"/>
              </a:buClr>
              <a:buSzPts val="1100"/>
              <a:buChar char="■"/>
              <a:defRPr>
                <a:solidFill>
                  <a:srgbClr val="000000"/>
                </a:solidFill>
              </a:defRPr>
            </a:lvl9pPr>
          </a:lstStyle>
          <a:p/>
        </p:txBody>
      </p:sp>
      <p:pic>
        <p:nvPicPr>
          <p:cNvPr id="160" name="Google Shape;160;p26"/>
          <p:cNvPicPr preferRelativeResize="0"/>
          <p:nvPr/>
        </p:nvPicPr>
        <p:blipFill rotWithShape="1">
          <a:blip r:embed="rId3">
            <a:alphaModFix/>
          </a:blip>
          <a:srcRect b="0" l="0" r="0" t="0"/>
          <a:stretch/>
        </p:blipFill>
        <p:spPr>
          <a:xfrm>
            <a:off x="288950" y="213750"/>
            <a:ext cx="1550826" cy="1550826"/>
          </a:xfrm>
          <a:prstGeom prst="rect">
            <a:avLst/>
          </a:prstGeom>
          <a:noFill/>
          <a:ln>
            <a:noFill/>
          </a:ln>
        </p:spPr>
      </p:pic>
      <p:sp>
        <p:nvSpPr>
          <p:cNvPr id="161" name="Google Shape;161;p26"/>
          <p:cNvSpPr/>
          <p:nvPr/>
        </p:nvSpPr>
        <p:spPr>
          <a:xfrm>
            <a:off x="0" y="0"/>
            <a:ext cx="124200" cy="3006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4.png"/><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theme" Target="../theme/theme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Proxima Nova"/>
              <a:buNone/>
              <a:defRPr b="1" i="0" sz="2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98450" lvl="1" marL="914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2pPr>
            <a:lvl3pPr indent="-298450" lvl="2" marL="1371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3pPr>
            <a:lvl4pPr indent="-298450" lvl="3" marL="18288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4pPr>
            <a:lvl5pPr indent="-298450" lvl="4" marL="22860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5pPr>
            <a:lvl6pPr indent="-298450" lvl="5" marL="27432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6pPr>
            <a:lvl7pPr indent="-298450" lvl="6" marL="3200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7pPr>
            <a:lvl8pPr indent="-298450" lvl="7" marL="3657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8pPr>
            <a:lvl9pPr indent="-298450" lvl="8" marL="4114800" marR="0" rtl="0" algn="l">
              <a:lnSpc>
                <a:spcPct val="115000"/>
              </a:lnSpc>
              <a:spcBef>
                <a:spcPts val="1600"/>
              </a:spcBef>
              <a:spcAft>
                <a:spcPts val="160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54" name="Google Shape;54;p13"/>
          <p:cNvSpPr/>
          <p:nvPr/>
        </p:nvSpPr>
        <p:spPr>
          <a:xfrm>
            <a:off x="0" y="4814097"/>
            <a:ext cx="9144000" cy="3294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0" y="4814100"/>
            <a:ext cx="2339400" cy="3294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56" name="Google Shape;56;p13"/>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57" name="Google Shape;57;p13"/>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pic>
        <p:nvPicPr>
          <p:cNvPr id="58" name="Google Shape;58;p13"/>
          <p:cNvPicPr preferRelativeResize="0"/>
          <p:nvPr/>
        </p:nvPicPr>
        <p:blipFill rotWithShape="1">
          <a:blip r:embed="rId1">
            <a:alphaModFix/>
          </a:blip>
          <a:srcRect b="0" l="0" r="0" t="0"/>
          <a:stretch/>
        </p:blipFill>
        <p:spPr>
          <a:xfrm>
            <a:off x="7160464" y="4749850"/>
            <a:ext cx="1983538" cy="454774"/>
          </a:xfrm>
          <a:prstGeom prst="rect">
            <a:avLst/>
          </a:prstGeom>
          <a:noFill/>
          <a:ln>
            <a:noFill/>
          </a:ln>
        </p:spPr>
      </p:pic>
      <p:pic>
        <p:nvPicPr>
          <p:cNvPr id="59" name="Google Shape;59;p13"/>
          <p:cNvPicPr preferRelativeResize="0"/>
          <p:nvPr/>
        </p:nvPicPr>
        <p:blipFill rotWithShape="1">
          <a:blip r:embed="rId2">
            <a:alphaModFix amt="88000"/>
          </a:blip>
          <a:srcRect b="0" l="0" r="49315" t="0"/>
          <a:stretch/>
        </p:blipFill>
        <p:spPr>
          <a:xfrm>
            <a:off x="7193251" y="353600"/>
            <a:ext cx="1950750" cy="3991048"/>
          </a:xfrm>
          <a:prstGeom prst="rect">
            <a:avLst/>
          </a:prstGeom>
          <a:noFill/>
          <a:ln>
            <a:noFill/>
          </a:ln>
          <a:effectLst>
            <a:outerShdw blurRad="57150" rotWithShape="0" algn="bl" dir="5400000" dist="19050">
              <a:srgbClr val="000000">
                <a:alpha val="8240"/>
              </a:srgbClr>
            </a:outerShdw>
          </a:effectLst>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Proxima Nova"/>
              <a:buNone/>
              <a:defRPr b="1" i="0" sz="2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107" name="Google Shape;10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98450" lvl="1" marL="914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2pPr>
            <a:lvl3pPr indent="-298450" lvl="2" marL="1371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3pPr>
            <a:lvl4pPr indent="-298450" lvl="3" marL="18288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4pPr>
            <a:lvl5pPr indent="-298450" lvl="4" marL="22860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5pPr>
            <a:lvl6pPr indent="-298450" lvl="5" marL="27432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6pPr>
            <a:lvl7pPr indent="-298450" lvl="6" marL="3200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7pPr>
            <a:lvl8pPr indent="-298450" lvl="7" marL="3657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8pPr>
            <a:lvl9pPr indent="-298450" lvl="8" marL="4114800" marR="0" rtl="0" algn="l">
              <a:lnSpc>
                <a:spcPct val="115000"/>
              </a:lnSpc>
              <a:spcBef>
                <a:spcPts val="1600"/>
              </a:spcBef>
              <a:spcAft>
                <a:spcPts val="160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9pPr>
          </a:lstStyle>
          <a:p/>
        </p:txBody>
      </p:sp>
      <p:sp>
        <p:nvSpPr>
          <p:cNvPr id="108" name="Google Shape;108;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09" name="Google Shape;109;p20"/>
          <p:cNvSpPr/>
          <p:nvPr/>
        </p:nvSpPr>
        <p:spPr>
          <a:xfrm>
            <a:off x="0" y="4814097"/>
            <a:ext cx="9144000" cy="3294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0"/>
          <p:cNvSpPr/>
          <p:nvPr/>
        </p:nvSpPr>
        <p:spPr>
          <a:xfrm>
            <a:off x="0" y="4814100"/>
            <a:ext cx="2339400" cy="3294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11" name="Google Shape;111;p20"/>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112" name="Google Shape;112;p20"/>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pic>
        <p:nvPicPr>
          <p:cNvPr id="113" name="Google Shape;113;p20"/>
          <p:cNvPicPr preferRelativeResize="0"/>
          <p:nvPr/>
        </p:nvPicPr>
        <p:blipFill rotWithShape="1">
          <a:blip r:embed="rId1">
            <a:alphaModFix/>
          </a:blip>
          <a:srcRect b="0" l="0" r="0" t="0"/>
          <a:stretch/>
        </p:blipFill>
        <p:spPr>
          <a:xfrm>
            <a:off x="7160464" y="4749850"/>
            <a:ext cx="1983538" cy="454774"/>
          </a:xfrm>
          <a:prstGeom prst="rect">
            <a:avLst/>
          </a:prstGeom>
          <a:noFill/>
          <a:ln>
            <a:noFill/>
          </a:ln>
        </p:spPr>
      </p:pic>
      <p:pic>
        <p:nvPicPr>
          <p:cNvPr id="114" name="Google Shape;114;p20"/>
          <p:cNvPicPr preferRelativeResize="0"/>
          <p:nvPr/>
        </p:nvPicPr>
        <p:blipFill rotWithShape="1">
          <a:blip r:embed="rId2">
            <a:alphaModFix amt="88000"/>
          </a:blip>
          <a:srcRect b="0" l="0" r="49315" t="0"/>
          <a:stretch/>
        </p:blipFill>
        <p:spPr>
          <a:xfrm>
            <a:off x="7193251" y="353600"/>
            <a:ext cx="1950750" cy="3991048"/>
          </a:xfrm>
          <a:prstGeom prst="rect">
            <a:avLst/>
          </a:prstGeom>
          <a:noFill/>
          <a:ln>
            <a:noFill/>
          </a:ln>
          <a:effectLst>
            <a:outerShdw blurRad="57150" rotWithShape="0" algn="bl" dir="5400000" dist="19050">
              <a:srgbClr val="000000">
                <a:alpha val="8630"/>
              </a:srgbClr>
            </a:outerShdw>
          </a:effectLst>
        </p:spPr>
      </p:pic>
    </p:spTree>
  </p:cSld>
  <p:clrMap accent1="accent1" accent2="accent2" accent3="accent3" accent4="accent4" accent5="accent5" accent6="accent6" bg1="lt1" bg2="dk2" tx1="dk1" tx2="lt2" folHlink="folHlink" hlink="hlink"/>
  <p:sldLayoutIdLst>
    <p:sldLayoutId id="2147483665" r:id="rId3"/>
    <p:sldLayoutId id="2147483666" r:id="rId4"/>
    <p:sldLayoutId id="2147483667" r:id="rId5"/>
    <p:sldLayoutId id="2147483668" r:id="rId6"/>
    <p:sldLayoutId id="2147483669" r:id="rId7"/>
    <p:sldLayoutId id="2147483670"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2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hyperlink" Target="https://colab.research.google.com/drive/1DMCqX1io4DCk1DV7HgHCyAfnfl698dnG" TargetMode="External"/><Relationship Id="rId4" Type="http://schemas.openxmlformats.org/officeDocument/2006/relationships/hyperlink" Target="https://colab.research.google.com/drive/11QsFpPSnfLOMvlrPzt0z_Bp-sirFa2OR" TargetMode="External"/><Relationship Id="rId5" Type="http://schemas.openxmlformats.org/officeDocument/2006/relationships/hyperlink" Target="https://github.com/faqihhusaen/STKI/tree/main/Fina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ctrTitle"/>
          </p:nvPr>
        </p:nvSpPr>
        <p:spPr>
          <a:xfrm>
            <a:off x="2473075" y="638275"/>
            <a:ext cx="6322800" cy="64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id" sz="2600">
                <a:latin typeface="Times New Roman"/>
                <a:ea typeface="Times New Roman"/>
                <a:cs typeface="Times New Roman"/>
                <a:sym typeface="Times New Roman"/>
              </a:rPr>
              <a:t>Sistem Temu Kembali Informasi: </a:t>
            </a:r>
            <a:endParaRPr sz="2600">
              <a:latin typeface="Times New Roman"/>
              <a:ea typeface="Times New Roman"/>
              <a:cs typeface="Times New Roman"/>
              <a:sym typeface="Times New Roman"/>
            </a:endParaRPr>
          </a:p>
          <a:p>
            <a:pPr indent="0" lvl="0" marL="0" rtl="0" algn="ctr">
              <a:lnSpc>
                <a:spcPct val="100000"/>
              </a:lnSpc>
              <a:spcBef>
                <a:spcPts val="0"/>
              </a:spcBef>
              <a:spcAft>
                <a:spcPts val="0"/>
              </a:spcAft>
              <a:buSzPts val="2400"/>
              <a:buNone/>
            </a:pPr>
            <a:r>
              <a:rPr lang="id" sz="2600">
                <a:latin typeface="Times New Roman"/>
                <a:ea typeface="Times New Roman"/>
                <a:cs typeface="Times New Roman"/>
                <a:sym typeface="Times New Roman"/>
              </a:rPr>
              <a:t>Tugas Akhir</a:t>
            </a:r>
            <a:endParaRPr sz="2600">
              <a:latin typeface="Times New Roman"/>
              <a:ea typeface="Times New Roman"/>
              <a:cs typeface="Times New Roman"/>
              <a:sym typeface="Times New Roman"/>
            </a:endParaRPr>
          </a:p>
          <a:p>
            <a:pPr indent="0" lvl="0" marL="0" rtl="0" algn="r">
              <a:lnSpc>
                <a:spcPct val="100000"/>
              </a:lnSpc>
              <a:spcBef>
                <a:spcPts val="0"/>
              </a:spcBef>
              <a:spcAft>
                <a:spcPts val="0"/>
              </a:spcAft>
              <a:buSzPts val="2400"/>
              <a:buNone/>
            </a:pPr>
            <a:r>
              <a:t/>
            </a:r>
            <a:endParaRPr sz="2600">
              <a:latin typeface="Times New Roman"/>
              <a:ea typeface="Times New Roman"/>
              <a:cs typeface="Times New Roman"/>
              <a:sym typeface="Times New Roman"/>
            </a:endParaRPr>
          </a:p>
        </p:txBody>
      </p:sp>
      <p:sp>
        <p:nvSpPr>
          <p:cNvPr id="167" name="Google Shape;167;p27"/>
          <p:cNvSpPr txBox="1"/>
          <p:nvPr>
            <p:ph idx="2" type="subTitle"/>
          </p:nvPr>
        </p:nvSpPr>
        <p:spPr>
          <a:xfrm>
            <a:off x="3236475" y="1946375"/>
            <a:ext cx="5638800" cy="21459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Fajar Merah Diwangkara		20/459264/PA/19925</a:t>
            </a:r>
            <a:endParaRPr sz="1600">
              <a:latin typeface="Times New Roman"/>
              <a:ea typeface="Times New Roman"/>
              <a:cs typeface="Times New Roman"/>
              <a:sym typeface="Times New Roman"/>
            </a:endParaRPr>
          </a:p>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Muhammad Faqih Husaen		19/442478/PA/19227</a:t>
            </a:r>
            <a:endParaRPr sz="1600">
              <a:latin typeface="Times New Roman"/>
              <a:ea typeface="Times New Roman"/>
              <a:cs typeface="Times New Roman"/>
              <a:sym typeface="Times New Roman"/>
            </a:endParaRPr>
          </a:p>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Ryan Novianno				20/462191/PA/20163</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28" name="Google Shape;228;p36"/>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SPIMI</a:t>
            </a:r>
            <a:endParaRPr sz="2800">
              <a:solidFill>
                <a:srgbClr val="074364"/>
              </a:solidFill>
              <a:latin typeface="Times New Roman"/>
              <a:ea typeface="Times New Roman"/>
              <a:cs typeface="Times New Roman"/>
              <a:sym typeface="Times New Roman"/>
            </a:endParaRPr>
          </a:p>
        </p:txBody>
      </p:sp>
      <p:pic>
        <p:nvPicPr>
          <p:cNvPr id="229" name="Google Shape;229;p36"/>
          <p:cNvPicPr preferRelativeResize="0"/>
          <p:nvPr/>
        </p:nvPicPr>
        <p:blipFill>
          <a:blip r:embed="rId3">
            <a:alphaModFix/>
          </a:blip>
          <a:stretch>
            <a:fillRect/>
          </a:stretch>
        </p:blipFill>
        <p:spPr>
          <a:xfrm>
            <a:off x="1571125" y="1258802"/>
            <a:ext cx="6001750" cy="310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Perhitungan Skor Pencarian</a:t>
            </a: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41" name="Google Shape;241;p38"/>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 Cosine</a:t>
            </a:r>
            <a:endParaRPr sz="2800">
              <a:solidFill>
                <a:srgbClr val="074364"/>
              </a:solidFill>
              <a:latin typeface="Times New Roman"/>
              <a:ea typeface="Times New Roman"/>
              <a:cs typeface="Times New Roman"/>
              <a:sym typeface="Times New Roman"/>
            </a:endParaRPr>
          </a:p>
        </p:txBody>
      </p:sp>
      <p:sp>
        <p:nvSpPr>
          <p:cNvPr id="242" name="Google Shape;242;p38"/>
          <p:cNvSpPr txBox="1"/>
          <p:nvPr/>
        </p:nvSpPr>
        <p:spPr>
          <a:xfrm>
            <a:off x="533950" y="1176900"/>
            <a:ext cx="7905900" cy="1493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id" sz="1700">
                <a:latin typeface="Quattrocento Sans"/>
                <a:ea typeface="Quattrocento Sans"/>
                <a:cs typeface="Quattrocento Sans"/>
                <a:sym typeface="Quattrocento Sans"/>
              </a:rPr>
              <a:t>Metode cosine similarity merupakan metode untuk menghitung kesamaan antara dua buah objek yang dinyatakan dalam dua buah vector dengan menggunakan keywords (kata kunci) dari sebuah dokumen sebagai ukuran. Cosine similarity memiliki cara kerja sebagai berikut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43" name="Google Shape;243;p38"/>
          <p:cNvPicPr preferRelativeResize="0"/>
          <p:nvPr/>
        </p:nvPicPr>
        <p:blipFill>
          <a:blip r:embed="rId3">
            <a:alphaModFix/>
          </a:blip>
          <a:stretch>
            <a:fillRect/>
          </a:stretch>
        </p:blipFill>
        <p:spPr>
          <a:xfrm>
            <a:off x="2756938" y="2462800"/>
            <a:ext cx="3459933" cy="216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917925" y="2018550"/>
            <a:ext cx="73278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Evaluasi</a:t>
            </a:r>
            <a:endParaRPr sz="3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54" name="Google Shape;254;p40"/>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Evaluasi</a:t>
            </a:r>
            <a:endParaRPr sz="2800">
              <a:solidFill>
                <a:srgbClr val="074364"/>
              </a:solidFill>
              <a:latin typeface="Times New Roman"/>
              <a:ea typeface="Times New Roman"/>
              <a:cs typeface="Times New Roman"/>
              <a:sym typeface="Times New Roman"/>
            </a:endParaRPr>
          </a:p>
        </p:txBody>
      </p:sp>
      <p:sp>
        <p:nvSpPr>
          <p:cNvPr id="255" name="Google Shape;255;p40"/>
          <p:cNvSpPr txBox="1"/>
          <p:nvPr/>
        </p:nvSpPr>
        <p:spPr>
          <a:xfrm>
            <a:off x="544850" y="1362150"/>
            <a:ext cx="7905900" cy="227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Untuk pengukuran evaluasi kami menggunakan Mean average precision (MAP).</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56" name="Google Shape;256;p40"/>
          <p:cNvPicPr preferRelativeResize="0"/>
          <p:nvPr/>
        </p:nvPicPr>
        <p:blipFill>
          <a:blip r:embed="rId3">
            <a:alphaModFix/>
          </a:blip>
          <a:stretch>
            <a:fillRect/>
          </a:stretch>
        </p:blipFill>
        <p:spPr>
          <a:xfrm>
            <a:off x="2171700" y="2299525"/>
            <a:ext cx="4800600" cy="104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62" name="Google Shape;262;p41"/>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Dataset</a:t>
            </a:r>
            <a:endParaRPr sz="2800">
              <a:solidFill>
                <a:srgbClr val="074364"/>
              </a:solidFill>
              <a:latin typeface="Times New Roman"/>
              <a:ea typeface="Times New Roman"/>
              <a:cs typeface="Times New Roman"/>
              <a:sym typeface="Times New Roman"/>
            </a:endParaRPr>
          </a:p>
        </p:txBody>
      </p:sp>
      <p:sp>
        <p:nvSpPr>
          <p:cNvPr id="263" name="Google Shape;263;p41"/>
          <p:cNvSpPr txBox="1"/>
          <p:nvPr/>
        </p:nvSpPr>
        <p:spPr>
          <a:xfrm>
            <a:off x="533950" y="1176900"/>
            <a:ext cx="7905900" cy="1231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id" sz="1700">
                <a:latin typeface="Quattrocento Sans"/>
                <a:ea typeface="Quattrocento Sans"/>
                <a:cs typeface="Quattrocento Sans"/>
                <a:sym typeface="Quattrocento Sans"/>
              </a:rPr>
              <a:t>Kami menggunakan dataset Cranfield dalam melakukan proses evaluasi sistem temu kembali yang kami kembangkan. Dataset cranfield terdiri dari 365 query dan 1400 dokumen yang merupakan bagian abstrak dari paper aerodinamik yang dikumpulkan di UK pada tahun 1950 an. </a:t>
            </a:r>
            <a:endParaRPr sz="1700">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69" name="Google Shape;269;p42"/>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Dataset</a:t>
            </a:r>
            <a:endParaRPr sz="2800">
              <a:solidFill>
                <a:srgbClr val="074364"/>
              </a:solidFill>
              <a:latin typeface="Times New Roman"/>
              <a:ea typeface="Times New Roman"/>
              <a:cs typeface="Times New Roman"/>
              <a:sym typeface="Times New Roman"/>
            </a:endParaRPr>
          </a:p>
        </p:txBody>
      </p:sp>
      <p:sp>
        <p:nvSpPr>
          <p:cNvPr id="270" name="Google Shape;270;p42"/>
          <p:cNvSpPr txBox="1"/>
          <p:nvPr/>
        </p:nvSpPr>
        <p:spPr>
          <a:xfrm>
            <a:off x="533950" y="1176900"/>
            <a:ext cx="7905900" cy="1493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id" sz="1700">
                <a:latin typeface="Quattrocento Sans"/>
                <a:ea typeface="Quattrocento Sans"/>
                <a:cs typeface="Quattrocento Sans"/>
                <a:sym typeface="Quattrocento Sans"/>
              </a:rPr>
              <a:t>Pada dataset Cranfield, terdapat 3 file, yaitu </a:t>
            </a:r>
            <a:r>
              <a:rPr b="1" lang="id" sz="1700">
                <a:latin typeface="Quattrocento Sans"/>
                <a:ea typeface="Quattrocento Sans"/>
                <a:cs typeface="Quattrocento Sans"/>
                <a:sym typeface="Quattrocento Sans"/>
              </a:rPr>
              <a:t>cran.all.1400</a:t>
            </a:r>
            <a:r>
              <a:rPr lang="id" sz="1700">
                <a:latin typeface="Quattrocento Sans"/>
                <a:ea typeface="Quattrocento Sans"/>
                <a:cs typeface="Quattrocento Sans"/>
                <a:sym typeface="Quattrocento Sans"/>
              </a:rPr>
              <a:t>, </a:t>
            </a:r>
            <a:r>
              <a:rPr b="1" lang="id" sz="1700">
                <a:latin typeface="Quattrocento Sans"/>
                <a:ea typeface="Quattrocento Sans"/>
                <a:cs typeface="Quattrocento Sans"/>
                <a:sym typeface="Quattrocento Sans"/>
              </a:rPr>
              <a:t>cran.qry</a:t>
            </a:r>
            <a:r>
              <a:rPr lang="id" sz="1700">
                <a:latin typeface="Quattrocento Sans"/>
                <a:ea typeface="Quattrocento Sans"/>
                <a:cs typeface="Quattrocento Sans"/>
                <a:sym typeface="Quattrocento Sans"/>
              </a:rPr>
              <a:t>, dan </a:t>
            </a:r>
            <a:r>
              <a:rPr b="1" lang="id" sz="1700">
                <a:latin typeface="Quattrocento Sans"/>
                <a:ea typeface="Quattrocento Sans"/>
                <a:cs typeface="Quattrocento Sans"/>
                <a:sym typeface="Quattrocento Sans"/>
              </a:rPr>
              <a:t>cranqrel</a:t>
            </a:r>
            <a:r>
              <a:rPr lang="id" sz="1700">
                <a:latin typeface="Quattrocento Sans"/>
                <a:ea typeface="Quattrocento Sans"/>
                <a:cs typeface="Quattrocento Sans"/>
                <a:sym typeface="Quattrocento Sans"/>
              </a:rPr>
              <a:t>. </a:t>
            </a:r>
            <a:r>
              <a:rPr b="1" lang="id" sz="1700">
                <a:latin typeface="Quattrocento Sans"/>
                <a:ea typeface="Quattrocento Sans"/>
                <a:cs typeface="Quattrocento Sans"/>
                <a:sym typeface="Quattrocento Sans"/>
              </a:rPr>
              <a:t>cran.all.1400</a:t>
            </a:r>
            <a:r>
              <a:rPr lang="id" sz="1700">
                <a:latin typeface="Quattrocento Sans"/>
                <a:ea typeface="Quattrocento Sans"/>
                <a:cs typeface="Quattrocento Sans"/>
                <a:sym typeface="Quattrocento Sans"/>
              </a:rPr>
              <a:t> adalah file yang berisi semua dokumen pada dataset, </a:t>
            </a:r>
            <a:r>
              <a:rPr b="1" lang="id" sz="1700">
                <a:latin typeface="Quattrocento Sans"/>
                <a:ea typeface="Quattrocento Sans"/>
                <a:cs typeface="Quattrocento Sans"/>
                <a:sym typeface="Quattrocento Sans"/>
              </a:rPr>
              <a:t>cran.qry</a:t>
            </a:r>
            <a:r>
              <a:rPr lang="id" sz="1700">
                <a:latin typeface="Quattrocento Sans"/>
                <a:ea typeface="Quattrocento Sans"/>
                <a:cs typeface="Quattrocento Sans"/>
                <a:sym typeface="Quattrocento Sans"/>
              </a:rPr>
              <a:t> adalah file yang berisi semua query pada dataset, </a:t>
            </a:r>
            <a:r>
              <a:rPr b="1" lang="id" sz="1700">
                <a:latin typeface="Quattrocento Sans"/>
                <a:ea typeface="Quattrocento Sans"/>
                <a:cs typeface="Quattrocento Sans"/>
                <a:sym typeface="Quattrocento Sans"/>
              </a:rPr>
              <a:t>cranqrel</a:t>
            </a:r>
            <a:r>
              <a:rPr lang="id" sz="1700">
                <a:latin typeface="Quattrocento Sans"/>
                <a:ea typeface="Quattrocento Sans"/>
                <a:cs typeface="Quattrocento Sans"/>
                <a:sym typeface="Quattrocento Sans"/>
              </a:rPr>
              <a:t> adalah file yang berisi pasangan query dan dokumen yang relevan.</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71" name="Google Shape;271;p42"/>
          <p:cNvPicPr preferRelativeResize="0"/>
          <p:nvPr/>
        </p:nvPicPr>
        <p:blipFill>
          <a:blip r:embed="rId3">
            <a:alphaModFix/>
          </a:blip>
          <a:stretch>
            <a:fillRect/>
          </a:stretch>
        </p:blipFill>
        <p:spPr>
          <a:xfrm>
            <a:off x="588125" y="2571751"/>
            <a:ext cx="7967751" cy="1312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77" name="Google Shape;277;p43"/>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Relevansi pada Dataset</a:t>
            </a:r>
            <a:endParaRPr sz="2800">
              <a:solidFill>
                <a:srgbClr val="074364"/>
              </a:solidFill>
              <a:latin typeface="Times New Roman"/>
              <a:ea typeface="Times New Roman"/>
              <a:cs typeface="Times New Roman"/>
              <a:sym typeface="Times New Roman"/>
            </a:endParaRPr>
          </a:p>
        </p:txBody>
      </p:sp>
      <p:pic>
        <p:nvPicPr>
          <p:cNvPr id="278" name="Google Shape;278;p43"/>
          <p:cNvPicPr preferRelativeResize="0"/>
          <p:nvPr/>
        </p:nvPicPr>
        <p:blipFill>
          <a:blip r:embed="rId3">
            <a:alphaModFix/>
          </a:blip>
          <a:stretch>
            <a:fillRect/>
          </a:stretch>
        </p:blipFill>
        <p:spPr>
          <a:xfrm>
            <a:off x="1496300" y="1758577"/>
            <a:ext cx="6151401" cy="162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84" name="Google Shape;284;p44"/>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Hasil Evaluasi</a:t>
            </a:r>
            <a:endParaRPr sz="2800">
              <a:solidFill>
                <a:srgbClr val="074364"/>
              </a:solidFill>
              <a:latin typeface="Times New Roman"/>
              <a:ea typeface="Times New Roman"/>
              <a:cs typeface="Times New Roman"/>
              <a:sym typeface="Times New Roman"/>
            </a:endParaRPr>
          </a:p>
        </p:txBody>
      </p:sp>
      <p:sp>
        <p:nvSpPr>
          <p:cNvPr id="285" name="Google Shape;285;p44"/>
          <p:cNvSpPr txBox="1"/>
          <p:nvPr/>
        </p:nvSpPr>
        <p:spPr>
          <a:xfrm>
            <a:off x="710025" y="1292300"/>
            <a:ext cx="7905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latin typeface="Quattrocento Sans"/>
                <a:ea typeface="Quattrocento Sans"/>
                <a:cs typeface="Quattrocento Sans"/>
                <a:sym typeface="Quattrocento Sans"/>
              </a:rPr>
              <a:t>Proses evaluasi menghasilkan nilai mean average precision 0.44 dan rata-rata recall 0.67</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86" name="Google Shape;286;p44"/>
          <p:cNvPicPr preferRelativeResize="0"/>
          <p:nvPr/>
        </p:nvPicPr>
        <p:blipFill>
          <a:blip r:embed="rId3">
            <a:alphaModFix/>
          </a:blip>
          <a:stretch>
            <a:fillRect/>
          </a:stretch>
        </p:blipFill>
        <p:spPr>
          <a:xfrm>
            <a:off x="1658675" y="2755850"/>
            <a:ext cx="6008600" cy="6194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917925" y="2018550"/>
            <a:ext cx="73278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Demo</a:t>
            </a:r>
            <a:endParaRPr sz="3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2750838" y="892100"/>
            <a:ext cx="3642327" cy="2601924"/>
          </a:xfrm>
          <a:prstGeom prst="rect">
            <a:avLst/>
          </a:prstGeom>
          <a:noFill/>
          <a:ln>
            <a:noFill/>
          </a:ln>
        </p:spPr>
      </p:pic>
      <p:sp>
        <p:nvSpPr>
          <p:cNvPr id="173" name="Google Shape;173;p28"/>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74" name="Google Shape;174;p28"/>
          <p:cNvSpPr txBox="1"/>
          <p:nvPr>
            <p:ph type="title"/>
          </p:nvPr>
        </p:nvSpPr>
        <p:spPr>
          <a:xfrm>
            <a:off x="710025" y="152400"/>
            <a:ext cx="7905900" cy="63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STKI Kami </a:t>
            </a:r>
            <a:endParaRPr sz="2800">
              <a:solidFill>
                <a:srgbClr val="074364"/>
              </a:solidFill>
              <a:latin typeface="Times New Roman"/>
              <a:ea typeface="Times New Roman"/>
              <a:cs typeface="Times New Roman"/>
              <a:sym typeface="Times New Roman"/>
            </a:endParaRPr>
          </a:p>
        </p:txBody>
      </p:sp>
      <p:sp>
        <p:nvSpPr>
          <p:cNvPr id="175" name="Google Shape;175;p28"/>
          <p:cNvSpPr txBox="1"/>
          <p:nvPr/>
        </p:nvSpPr>
        <p:spPr>
          <a:xfrm>
            <a:off x="710025" y="3356425"/>
            <a:ext cx="6889800" cy="16470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800"/>
              </a:spcBef>
              <a:spcAft>
                <a:spcPts val="0"/>
              </a:spcAft>
              <a:buNone/>
            </a:pPr>
            <a:r>
              <a:rPr lang="id" sz="1800">
                <a:latin typeface="Quattrocento Sans"/>
                <a:ea typeface="Quattrocento Sans"/>
                <a:cs typeface="Quattrocento Sans"/>
                <a:sym typeface="Quattrocento Sans"/>
              </a:rPr>
              <a:t>STKI yang kami buat yaitu STKI yang dapat melakukan pencarian file lokal pada komputer dengan konten tertentu. User akan memasukkan query tertentu lalu STKI kami mencari file yang mempunyai konten yang sesuai dengan query tersebut. STKI dilengkapi dengan OCR untuk membaca teks dari file gambar.</a:t>
            </a:r>
            <a:endParaRPr sz="1800">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917925" y="1640950"/>
            <a:ext cx="7327800" cy="148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Repository STKI</a:t>
            </a:r>
            <a:endParaRPr sz="35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729450" y="2163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STKI</a:t>
            </a:r>
            <a:endParaRPr/>
          </a:p>
        </p:txBody>
      </p:sp>
      <p:sp>
        <p:nvSpPr>
          <p:cNvPr id="302" name="Google Shape;302;p47"/>
          <p:cNvSpPr txBox="1"/>
          <p:nvPr/>
        </p:nvSpPr>
        <p:spPr>
          <a:xfrm>
            <a:off x="619050" y="1163425"/>
            <a:ext cx="79059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latin typeface="Quattrocento Sans"/>
                <a:ea typeface="Quattrocento Sans"/>
                <a:cs typeface="Quattrocento Sans"/>
                <a:sym typeface="Quattrocento Sans"/>
              </a:rPr>
              <a:t>Link google colab untuk kueri secara manual:</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u="sng">
                <a:solidFill>
                  <a:schemeClr val="hlink"/>
                </a:solidFill>
                <a:latin typeface="Quattrocento Sans"/>
                <a:ea typeface="Quattrocento Sans"/>
                <a:cs typeface="Quattrocento Sans"/>
                <a:sym typeface="Quattrocento Sans"/>
                <a:hlinkClick r:id="rId3"/>
              </a:rPr>
              <a:t>https://colab.research.google.com/drive/1DMCqX1io4DCk1DV7HgHCyAfnfl698dnG</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a:latin typeface="Quattrocento Sans"/>
                <a:ea typeface="Quattrocento Sans"/>
                <a:cs typeface="Quattrocento Sans"/>
                <a:sym typeface="Quattrocento Sans"/>
              </a:rPr>
              <a:t>Link google colab untuk hasil evaluasi:</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u="sng">
                <a:solidFill>
                  <a:schemeClr val="hlink"/>
                </a:solidFill>
                <a:latin typeface="Quattrocento Sans"/>
                <a:ea typeface="Quattrocento Sans"/>
                <a:cs typeface="Quattrocento Sans"/>
                <a:sym typeface="Quattrocento Sans"/>
                <a:hlinkClick r:id="rId4"/>
              </a:rPr>
              <a:t>https://colab.research.google.com/drive/11QsFpPSnfLOMvlrPzt0z_Bp-sirFa2OR</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a:latin typeface="Quattrocento Sans"/>
                <a:ea typeface="Quattrocento Sans"/>
                <a:cs typeface="Quattrocento Sans"/>
                <a:sym typeface="Quattrocento Sans"/>
              </a:rPr>
              <a:t>Link Github</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u="sng">
                <a:solidFill>
                  <a:schemeClr val="hlink"/>
                </a:solidFill>
                <a:latin typeface="Quattrocento Sans"/>
                <a:ea typeface="Quattrocento Sans"/>
                <a:cs typeface="Quattrocento Sans"/>
                <a:sym typeface="Quattrocento Sans"/>
                <a:hlinkClick r:id="rId5"/>
              </a:rPr>
              <a:t>https://github.com/faqihhusaen/STKI/tree/main/Final</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type="ctrTitle"/>
          </p:nvPr>
        </p:nvSpPr>
        <p:spPr>
          <a:xfrm>
            <a:off x="2353950" y="759525"/>
            <a:ext cx="6430500" cy="166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Terima Kasih</a:t>
            </a:r>
            <a:endParaRPr sz="3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Arsitektur dan Komponen</a:t>
            </a:r>
            <a:endParaRPr sz="3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87" name="Google Shape;187;p30"/>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Arsitektur</a:t>
            </a:r>
            <a:endParaRPr sz="2800">
              <a:solidFill>
                <a:srgbClr val="074364"/>
              </a:solidFill>
              <a:latin typeface="Times New Roman"/>
              <a:ea typeface="Times New Roman"/>
              <a:cs typeface="Times New Roman"/>
              <a:sym typeface="Times New Roman"/>
            </a:endParaRPr>
          </a:p>
        </p:txBody>
      </p:sp>
      <p:pic>
        <p:nvPicPr>
          <p:cNvPr id="188" name="Google Shape;188;p30"/>
          <p:cNvPicPr preferRelativeResize="0"/>
          <p:nvPr/>
        </p:nvPicPr>
        <p:blipFill>
          <a:blip r:embed="rId3">
            <a:alphaModFix/>
          </a:blip>
          <a:stretch>
            <a:fillRect/>
          </a:stretch>
        </p:blipFill>
        <p:spPr>
          <a:xfrm>
            <a:off x="3648488" y="380238"/>
            <a:ext cx="2028975" cy="438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94" name="Google Shape;194;p31"/>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Komponen</a:t>
            </a:r>
            <a:endParaRPr sz="2800">
              <a:solidFill>
                <a:srgbClr val="074364"/>
              </a:solidFill>
              <a:latin typeface="Times New Roman"/>
              <a:ea typeface="Times New Roman"/>
              <a:cs typeface="Times New Roman"/>
              <a:sym typeface="Times New Roman"/>
            </a:endParaRPr>
          </a:p>
        </p:txBody>
      </p:sp>
      <p:pic>
        <p:nvPicPr>
          <p:cNvPr id="195" name="Google Shape;195;p31"/>
          <p:cNvPicPr preferRelativeResize="0"/>
          <p:nvPr/>
        </p:nvPicPr>
        <p:blipFill>
          <a:blip r:embed="rId3">
            <a:alphaModFix/>
          </a:blip>
          <a:stretch>
            <a:fillRect/>
          </a:stretch>
        </p:blipFill>
        <p:spPr>
          <a:xfrm>
            <a:off x="577400" y="1160725"/>
            <a:ext cx="3581400" cy="3219450"/>
          </a:xfrm>
          <a:prstGeom prst="rect">
            <a:avLst/>
          </a:prstGeom>
          <a:noFill/>
          <a:ln>
            <a:noFill/>
          </a:ln>
        </p:spPr>
      </p:pic>
      <p:pic>
        <p:nvPicPr>
          <p:cNvPr id="196" name="Google Shape;196;p31"/>
          <p:cNvPicPr preferRelativeResize="0"/>
          <p:nvPr/>
        </p:nvPicPr>
        <p:blipFill>
          <a:blip r:embed="rId4">
            <a:alphaModFix/>
          </a:blip>
          <a:stretch>
            <a:fillRect/>
          </a:stretch>
        </p:blipFill>
        <p:spPr>
          <a:xfrm>
            <a:off x="4333000" y="1467725"/>
            <a:ext cx="4680401" cy="22080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Data dan Metode Akusisi</a:t>
            </a:r>
            <a:endParaRPr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08" name="Google Shape;208;p33"/>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Crawling</a:t>
            </a:r>
            <a:endParaRPr sz="2800">
              <a:solidFill>
                <a:srgbClr val="074364"/>
              </a:solidFill>
              <a:latin typeface="Times New Roman"/>
              <a:ea typeface="Times New Roman"/>
              <a:cs typeface="Times New Roman"/>
              <a:sym typeface="Times New Roman"/>
            </a:endParaRPr>
          </a:p>
        </p:txBody>
      </p:sp>
      <p:pic>
        <p:nvPicPr>
          <p:cNvPr id="209" name="Google Shape;209;p33"/>
          <p:cNvPicPr preferRelativeResize="0"/>
          <p:nvPr/>
        </p:nvPicPr>
        <p:blipFill>
          <a:blip r:embed="rId3">
            <a:alphaModFix/>
          </a:blip>
          <a:stretch>
            <a:fillRect/>
          </a:stretch>
        </p:blipFill>
        <p:spPr>
          <a:xfrm>
            <a:off x="2638425" y="1204913"/>
            <a:ext cx="3867150" cy="273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Pembuatan Indeks</a:t>
            </a:r>
            <a:endParaRPr sz="3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21" name="Google Shape;221;p35"/>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SPIMI</a:t>
            </a:r>
            <a:endParaRPr sz="2800">
              <a:solidFill>
                <a:srgbClr val="074364"/>
              </a:solidFill>
              <a:latin typeface="Times New Roman"/>
              <a:ea typeface="Times New Roman"/>
              <a:cs typeface="Times New Roman"/>
              <a:sym typeface="Times New Roman"/>
            </a:endParaRPr>
          </a:p>
        </p:txBody>
      </p:sp>
      <p:sp>
        <p:nvSpPr>
          <p:cNvPr id="222" name="Google Shape;222;p35"/>
          <p:cNvSpPr txBox="1"/>
          <p:nvPr/>
        </p:nvSpPr>
        <p:spPr>
          <a:xfrm>
            <a:off x="532875" y="1075075"/>
            <a:ext cx="7905900" cy="306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Metode SPIMI memiliki cara kerja membentuk dictionary yang memuat kata atau term beserta posting list. Posting list berisi dokumen id dari term yang bersangkutan. Dictionary tersebut kemudian akan dimasukkan ke dalam file-file block. File-file block kemudian akan digabungkan untuk membentuk inverted index secara keseluruhan.</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