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aleway"/>
      <p:regular r:id="rId28"/>
      <p:bold r:id="rId29"/>
      <p:italic r:id="rId30"/>
      <p:boldItalic r:id="rId31"/>
    </p:embeddedFont>
    <p:embeddedFont>
      <p:font typeface="Proxima Nova"/>
      <p:regular r:id="rId32"/>
      <p:bold r:id="rId33"/>
      <p:italic r:id="rId34"/>
      <p:boldItalic r:id="rId35"/>
    </p:embeddedFont>
    <p:embeddedFont>
      <p:font typeface="Lato"/>
      <p:regular r:id="rId36"/>
      <p:bold r:id="rId37"/>
      <p:italic r:id="rId38"/>
      <p:boldItalic r:id="rId39"/>
    </p:embeddedFon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3.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QuattrocentoSans-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regular.fntdata"/><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alew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4.xml"/><Relationship Id="rId33" Type="http://schemas.openxmlformats.org/officeDocument/2006/relationships/font" Target="fonts/ProximaNova-bold.fntdata"/><Relationship Id="rId10" Type="http://schemas.openxmlformats.org/officeDocument/2006/relationships/slide" Target="slides/slide3.xml"/><Relationship Id="rId32" Type="http://schemas.openxmlformats.org/officeDocument/2006/relationships/font" Target="fonts/ProximaNova-regular.fntdata"/><Relationship Id="rId13" Type="http://schemas.openxmlformats.org/officeDocument/2006/relationships/slide" Target="slides/slide6.xml"/><Relationship Id="rId35" Type="http://schemas.openxmlformats.org/officeDocument/2006/relationships/font" Target="fonts/ProximaNova-boldItalic.fntdata"/><Relationship Id="rId12" Type="http://schemas.openxmlformats.org/officeDocument/2006/relationships/slide" Target="slides/slide5.xml"/><Relationship Id="rId34" Type="http://schemas.openxmlformats.org/officeDocument/2006/relationships/font" Target="fonts/ProximaNova-italic.fntdata"/><Relationship Id="rId15" Type="http://schemas.openxmlformats.org/officeDocument/2006/relationships/slide" Target="slides/slide8.xml"/><Relationship Id="rId37" Type="http://schemas.openxmlformats.org/officeDocument/2006/relationships/font" Target="fonts/Lato-bold.fntdata"/><Relationship Id="rId14" Type="http://schemas.openxmlformats.org/officeDocument/2006/relationships/slide" Target="slides/slide7.xml"/><Relationship Id="rId36" Type="http://schemas.openxmlformats.org/officeDocument/2006/relationships/font" Target="fonts/Lato-regular.fntdata"/><Relationship Id="rId17" Type="http://schemas.openxmlformats.org/officeDocument/2006/relationships/slide" Target="slides/slide10.xml"/><Relationship Id="rId39" Type="http://schemas.openxmlformats.org/officeDocument/2006/relationships/font" Target="fonts/Lato-boldItalic.fntdata"/><Relationship Id="rId16" Type="http://schemas.openxmlformats.org/officeDocument/2006/relationships/slide" Target="slides/slide9.xml"/><Relationship Id="rId38" Type="http://schemas.openxmlformats.org/officeDocument/2006/relationships/font" Target="fonts/La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8f5b0a415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28f5b0a415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24759d86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724759d86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1f63c44d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71f63c44d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7245a42a4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7245a42a4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7245a42a4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7245a42a4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7245a42a4c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7245a42a4c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7245a42a4c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7245a42a4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7245a42a4c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7245a42a4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245a42a4c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7245a42a4c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7245a42a4c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7245a42a4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7245a42a4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7245a42a4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38e81e9d6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538e81e9d6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8713b4ce3_1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48713b4ce3_1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24759d86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724759d8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246f0f8e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7246f0f8e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d9a9095e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5d9a9095e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d9a9095e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5d9a9095e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24759d86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724759d86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724759d86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724759d86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24759d86c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724759d86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just">
              <a:lnSpc>
                <a:spcPct val="100000"/>
              </a:lnSpc>
              <a:spcBef>
                <a:spcPts val="0"/>
              </a:spcBef>
              <a:spcAft>
                <a:spcPts val="0"/>
              </a:spcAft>
              <a:buClr>
                <a:schemeClr val="dk1"/>
              </a:buClr>
              <a:buSzPts val="1200"/>
              <a:buFont typeface="Quattrocento Sans"/>
              <a:buNone/>
            </a:pPr>
            <a:r>
              <a:t/>
            </a:r>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 Id="rId3"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pic>
        <p:nvPicPr>
          <p:cNvPr descr="shutterstock_429987889_edited.jpg" id="61" name="Google Shape;61;p14"/>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62" name="Google Shape;62;p14"/>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63" name="Google Shape;63;p14"/>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64" name="Google Shape;6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65" name="Google Shape;65;p14"/>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68" name="Google Shape;68;p14"/>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70" name="Google Shape;70;p14"/>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71" name="Google Shape;71;p14"/>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72" name="Google Shape;72;p14"/>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75" name="Google Shape;75;p15"/>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77" name="Google Shape;77;p15"/>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78" name="Google Shape;78;p15"/>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79" name="Google Shape;79;p15"/>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p:cSld name="CUSTOM_2">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13539" l="0" r="0" t="0"/>
          <a:stretch/>
        </p:blipFill>
        <p:spPr>
          <a:xfrm>
            <a:off x="0" y="0"/>
            <a:ext cx="9144000" cy="4807626"/>
          </a:xfrm>
          <a:prstGeom prst="rect">
            <a:avLst/>
          </a:prstGeom>
          <a:noFill/>
          <a:ln>
            <a:noFill/>
          </a:ln>
          <a:effectLst>
            <a:outerShdw blurRad="57150" rotWithShape="0" algn="bl" dir="5400000" dist="19050">
              <a:srgbClr val="000000">
                <a:alpha val="49410"/>
              </a:srgbClr>
            </a:outerShdw>
          </a:effectLst>
        </p:spPr>
      </p:pic>
      <p:sp>
        <p:nvSpPr>
          <p:cNvPr id="82" name="Google Shape;82;p16"/>
          <p:cNvSpPr txBox="1"/>
          <p:nvPr>
            <p:ph type="title"/>
          </p:nvPr>
        </p:nvSpPr>
        <p:spPr>
          <a:xfrm>
            <a:off x="1352400" y="2018550"/>
            <a:ext cx="6439200" cy="1106400"/>
          </a:xfrm>
          <a:prstGeom prst="rect">
            <a:avLst/>
          </a:prstGeom>
          <a:solidFill>
            <a:schemeClr val="lt1"/>
          </a:solid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3600">
                <a:solidFill>
                  <a:srgbClr val="074364"/>
                </a:solidFill>
              </a:defRPr>
            </a:lvl1pPr>
            <a:lvl2pPr lvl="1" rtl="0" algn="r">
              <a:lnSpc>
                <a:spcPct val="100000"/>
              </a:lnSpc>
              <a:spcBef>
                <a:spcPts val="0"/>
              </a:spcBef>
              <a:spcAft>
                <a:spcPts val="0"/>
              </a:spcAft>
              <a:buSzPts val="2800"/>
              <a:buNone/>
              <a:defRPr sz="3600">
                <a:solidFill>
                  <a:srgbClr val="074364"/>
                </a:solidFill>
              </a:defRPr>
            </a:lvl2pPr>
            <a:lvl3pPr lvl="2" rtl="0" algn="r">
              <a:lnSpc>
                <a:spcPct val="100000"/>
              </a:lnSpc>
              <a:spcBef>
                <a:spcPts val="0"/>
              </a:spcBef>
              <a:spcAft>
                <a:spcPts val="0"/>
              </a:spcAft>
              <a:buSzPts val="2800"/>
              <a:buNone/>
              <a:defRPr sz="3600">
                <a:solidFill>
                  <a:srgbClr val="074364"/>
                </a:solidFill>
              </a:defRPr>
            </a:lvl3pPr>
            <a:lvl4pPr lvl="3" rtl="0" algn="r">
              <a:lnSpc>
                <a:spcPct val="100000"/>
              </a:lnSpc>
              <a:spcBef>
                <a:spcPts val="0"/>
              </a:spcBef>
              <a:spcAft>
                <a:spcPts val="0"/>
              </a:spcAft>
              <a:buSzPts val="2800"/>
              <a:buNone/>
              <a:defRPr sz="3600">
                <a:solidFill>
                  <a:srgbClr val="074364"/>
                </a:solidFill>
              </a:defRPr>
            </a:lvl4pPr>
            <a:lvl5pPr lvl="4" rtl="0" algn="r">
              <a:lnSpc>
                <a:spcPct val="100000"/>
              </a:lnSpc>
              <a:spcBef>
                <a:spcPts val="0"/>
              </a:spcBef>
              <a:spcAft>
                <a:spcPts val="0"/>
              </a:spcAft>
              <a:buSzPts val="2800"/>
              <a:buNone/>
              <a:defRPr sz="3600">
                <a:solidFill>
                  <a:srgbClr val="074364"/>
                </a:solidFill>
              </a:defRPr>
            </a:lvl5pPr>
            <a:lvl6pPr lvl="5" rtl="0" algn="r">
              <a:lnSpc>
                <a:spcPct val="100000"/>
              </a:lnSpc>
              <a:spcBef>
                <a:spcPts val="0"/>
              </a:spcBef>
              <a:spcAft>
                <a:spcPts val="0"/>
              </a:spcAft>
              <a:buSzPts val="2800"/>
              <a:buNone/>
              <a:defRPr sz="3600">
                <a:solidFill>
                  <a:srgbClr val="074364"/>
                </a:solidFill>
              </a:defRPr>
            </a:lvl6pPr>
            <a:lvl7pPr lvl="6" rtl="0" algn="r">
              <a:lnSpc>
                <a:spcPct val="100000"/>
              </a:lnSpc>
              <a:spcBef>
                <a:spcPts val="0"/>
              </a:spcBef>
              <a:spcAft>
                <a:spcPts val="0"/>
              </a:spcAft>
              <a:buSzPts val="2800"/>
              <a:buNone/>
              <a:defRPr sz="3600">
                <a:solidFill>
                  <a:srgbClr val="074364"/>
                </a:solidFill>
              </a:defRPr>
            </a:lvl7pPr>
            <a:lvl8pPr lvl="7" rtl="0" algn="r">
              <a:lnSpc>
                <a:spcPct val="100000"/>
              </a:lnSpc>
              <a:spcBef>
                <a:spcPts val="0"/>
              </a:spcBef>
              <a:spcAft>
                <a:spcPts val="0"/>
              </a:spcAft>
              <a:buSzPts val="2800"/>
              <a:buNone/>
              <a:defRPr sz="3600">
                <a:solidFill>
                  <a:srgbClr val="074364"/>
                </a:solidFill>
              </a:defRPr>
            </a:lvl8pPr>
            <a:lvl9pPr lvl="8" rtl="0" algn="r">
              <a:lnSpc>
                <a:spcPct val="100000"/>
              </a:lnSpc>
              <a:spcBef>
                <a:spcPts val="0"/>
              </a:spcBef>
              <a:spcAft>
                <a:spcPts val="0"/>
              </a:spcAft>
              <a:buSzPts val="2800"/>
              <a:buNone/>
              <a:defRPr sz="3600">
                <a:solidFill>
                  <a:srgbClr val="074364"/>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3" name="Shape 83"/>
        <p:cNvGrpSpPr/>
        <p:nvPr/>
      </p:nvGrpSpPr>
      <p:grpSpPr>
        <a:xfrm>
          <a:off x="0" y="0"/>
          <a:ext cx="0" cy="0"/>
          <a:chOff x="0" y="0"/>
          <a:chExt cx="0" cy="0"/>
        </a:xfrm>
      </p:grpSpPr>
      <p:sp>
        <p:nvSpPr>
          <p:cNvPr id="84" name="Google Shape;84;p17"/>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86" name="Google Shape;86;p17"/>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87" name="Google Shape;87;p17"/>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88" name="Google Shape;8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89" name="Google Shape;89;p17"/>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17"/>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1" name="Google Shape;91;p17"/>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2" name="Google Shape;92;p17"/>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18"/>
          <p:cNvSpPr txBox="1"/>
          <p:nvPr>
            <p:ph idx="1" type="body"/>
          </p:nvPr>
        </p:nvSpPr>
        <p:spPr>
          <a:xfrm>
            <a:off x="803975" y="2341501"/>
            <a:ext cx="7697400" cy="460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95" name="Google Shape;95;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96" name="Google Shape;96;p18"/>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8"/>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8" name="Google Shape;98;p18"/>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9" name="Google Shape;99;p18"/>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pic>
        <p:nvPicPr>
          <p:cNvPr id="100" name="Google Shape;100;p18"/>
          <p:cNvPicPr preferRelativeResize="0"/>
          <p:nvPr/>
        </p:nvPicPr>
        <p:blipFill rotWithShape="1">
          <a:blip r:embed="rId2">
            <a:alphaModFix/>
          </a:blip>
          <a:srcRect b="0" l="0" r="0" t="0"/>
          <a:stretch/>
        </p:blipFill>
        <p:spPr>
          <a:xfrm>
            <a:off x="3634800" y="0"/>
            <a:ext cx="1874399" cy="18743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3" name="Google Shape;103;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04" name="Google Shape;10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Title">
  <p:cSld name="BLANK_1">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17" name="Google Shape;117;p21"/>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21"/>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19" name="Google Shape;119;p21"/>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20" name="Google Shape;120;p21"/>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121" name="Google Shape;121;p21"/>
          <p:cNvSpPr txBox="1"/>
          <p:nvPr>
            <p:ph type="title"/>
          </p:nvPr>
        </p:nvSpPr>
        <p:spPr>
          <a:xfrm>
            <a:off x="729450" y="216350"/>
            <a:ext cx="7688400" cy="535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22" name="Google Shape;122;p21"/>
          <p:cNvSpPr/>
          <p:nvPr/>
        </p:nvSpPr>
        <p:spPr>
          <a:xfrm>
            <a:off x="0" y="356975"/>
            <a:ext cx="645300" cy="261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a:off x="508000" y="353450"/>
            <a:ext cx="137400" cy="261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4" name="Shape 124"/>
        <p:cNvGrpSpPr/>
        <p:nvPr/>
      </p:nvGrpSpPr>
      <p:grpSpPr>
        <a:xfrm>
          <a:off x="0" y="0"/>
          <a:ext cx="0" cy="0"/>
          <a:chOff x="0" y="0"/>
          <a:chExt cx="0" cy="0"/>
        </a:xfrm>
      </p:grpSpPr>
      <p:pic>
        <p:nvPicPr>
          <p:cNvPr descr="shutterstock_429987889_edited.jpg" id="125" name="Google Shape;125;p22"/>
          <p:cNvPicPr preferRelativeResize="0"/>
          <p:nvPr/>
        </p:nvPicPr>
        <p:blipFill rotWithShape="1">
          <a:blip r:embed="rId2">
            <a:alphaModFix/>
          </a:blip>
          <a:srcRect b="30833" l="0" r="0" t="18420"/>
          <a:stretch/>
        </p:blipFill>
        <p:spPr>
          <a:xfrm>
            <a:off x="0" y="487825"/>
            <a:ext cx="9144000" cy="4326272"/>
          </a:xfrm>
          <a:prstGeom prst="rect">
            <a:avLst/>
          </a:prstGeom>
          <a:noFill/>
          <a:ln>
            <a:noFill/>
          </a:ln>
        </p:spPr>
      </p:pic>
      <p:sp>
        <p:nvSpPr>
          <p:cNvPr id="126" name="Google Shape;126;p22"/>
          <p:cNvSpPr txBox="1"/>
          <p:nvPr>
            <p:ph type="ctrTitle"/>
          </p:nvPr>
        </p:nvSpPr>
        <p:spPr>
          <a:xfrm>
            <a:off x="2353950" y="759525"/>
            <a:ext cx="6430500" cy="166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2400"/>
              <a:buNone/>
              <a:defRPr sz="2400">
                <a:solidFill>
                  <a:srgbClr val="074364"/>
                </a:solidFill>
              </a:defRPr>
            </a:lvl1pPr>
            <a:lvl2pPr lvl="1"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rtl="0" algn="l">
              <a:lnSpc>
                <a:spcPct val="100000"/>
              </a:lnSpc>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p:txBody>
      </p:sp>
      <p:sp>
        <p:nvSpPr>
          <p:cNvPr id="127" name="Google Shape;127;p22"/>
          <p:cNvSpPr txBox="1"/>
          <p:nvPr>
            <p:ph idx="1" type="subTitle"/>
          </p:nvPr>
        </p:nvSpPr>
        <p:spPr>
          <a:xfrm>
            <a:off x="4069325" y="3029850"/>
            <a:ext cx="4707600" cy="831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rt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p:txBody>
      </p:sp>
      <p:sp>
        <p:nvSpPr>
          <p:cNvPr id="128" name="Google Shape;12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29" name="Google Shape;129;p22"/>
          <p:cNvSpPr/>
          <p:nvPr/>
        </p:nvSpPr>
        <p:spPr>
          <a:xfrm flipH="1">
            <a:off x="479550" y="0"/>
            <a:ext cx="1874400" cy="2945400"/>
          </a:xfrm>
          <a:prstGeom prst="rect">
            <a:avLst/>
          </a:prstGeom>
          <a:solidFill>
            <a:srgbClr val="F4F5FB"/>
          </a:solidFill>
          <a:ln>
            <a:noFill/>
          </a:ln>
          <a:effectLst>
            <a:outerShdw blurRad="57150" rotWithShape="0" algn="bl" dir="5400000" dist="19050">
              <a:srgbClr val="000000">
                <a:alpha val="1059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flipH="1">
            <a:off x="479550" y="2935650"/>
            <a:ext cx="1874400" cy="942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22"/>
          <p:cNvPicPr preferRelativeResize="0"/>
          <p:nvPr/>
        </p:nvPicPr>
        <p:blipFill rotWithShape="1">
          <a:blip r:embed="rId3">
            <a:alphaModFix/>
          </a:blip>
          <a:srcRect b="0" l="0" r="0" t="0"/>
          <a:stretch/>
        </p:blipFill>
        <p:spPr>
          <a:xfrm>
            <a:off x="479550" y="535500"/>
            <a:ext cx="1874399" cy="1874399"/>
          </a:xfrm>
          <a:prstGeom prst="rect">
            <a:avLst/>
          </a:prstGeom>
          <a:noFill/>
          <a:ln>
            <a:noFill/>
          </a:ln>
        </p:spPr>
      </p:pic>
      <p:sp>
        <p:nvSpPr>
          <p:cNvPr id="132" name="Google Shape;132;p22"/>
          <p:cNvSpPr/>
          <p:nvPr/>
        </p:nvSpPr>
        <p:spPr>
          <a:xfrm>
            <a:off x="0" y="4814100"/>
            <a:ext cx="2339400" cy="342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2"/>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34" name="Google Shape;134;p22"/>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sp>
        <p:nvSpPr>
          <p:cNvPr id="135" name="Google Shape;135;p22"/>
          <p:cNvSpPr txBox="1"/>
          <p:nvPr>
            <p:ph idx="2" type="subTitle"/>
          </p:nvPr>
        </p:nvSpPr>
        <p:spPr>
          <a:xfrm>
            <a:off x="4835300" y="2310150"/>
            <a:ext cx="3941700" cy="5412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sz="1400"/>
            </a:lvl1pPr>
            <a:lvl2pPr lvl="1" rtl="0" algn="r">
              <a:lnSpc>
                <a:spcPct val="115000"/>
              </a:lnSpc>
              <a:spcBef>
                <a:spcPts val="1600"/>
              </a:spcBef>
              <a:spcAft>
                <a:spcPts val="0"/>
              </a:spcAft>
              <a:buSzPts val="1100"/>
              <a:buNone/>
              <a:defRPr/>
            </a:lvl2pPr>
            <a:lvl3pPr lvl="2" rtl="0" algn="r">
              <a:lnSpc>
                <a:spcPct val="115000"/>
              </a:lnSpc>
              <a:spcBef>
                <a:spcPts val="1600"/>
              </a:spcBef>
              <a:spcAft>
                <a:spcPts val="0"/>
              </a:spcAft>
              <a:buSzPts val="1100"/>
              <a:buNone/>
              <a:defRPr/>
            </a:lvl3pPr>
            <a:lvl4pPr lvl="3" rtl="0" algn="r">
              <a:lnSpc>
                <a:spcPct val="115000"/>
              </a:lnSpc>
              <a:spcBef>
                <a:spcPts val="1600"/>
              </a:spcBef>
              <a:spcAft>
                <a:spcPts val="0"/>
              </a:spcAft>
              <a:buSzPts val="1100"/>
              <a:buNone/>
              <a:defRPr/>
            </a:lvl4pPr>
            <a:lvl5pPr lvl="4" rtl="0" algn="r">
              <a:lnSpc>
                <a:spcPct val="115000"/>
              </a:lnSpc>
              <a:spcBef>
                <a:spcPts val="1600"/>
              </a:spcBef>
              <a:spcAft>
                <a:spcPts val="0"/>
              </a:spcAft>
              <a:buSzPts val="1100"/>
              <a:buNone/>
              <a:defRPr/>
            </a:lvl5pPr>
            <a:lvl6pPr lvl="5" rtl="0" algn="r">
              <a:lnSpc>
                <a:spcPct val="115000"/>
              </a:lnSpc>
              <a:spcBef>
                <a:spcPts val="1600"/>
              </a:spcBef>
              <a:spcAft>
                <a:spcPts val="0"/>
              </a:spcAft>
              <a:buSzPts val="1100"/>
              <a:buNone/>
              <a:defRPr/>
            </a:lvl6pPr>
            <a:lvl7pPr lvl="6" rtl="0" algn="r">
              <a:lnSpc>
                <a:spcPct val="115000"/>
              </a:lnSpc>
              <a:spcBef>
                <a:spcPts val="1600"/>
              </a:spcBef>
              <a:spcAft>
                <a:spcPts val="0"/>
              </a:spcAft>
              <a:buSzPts val="1100"/>
              <a:buNone/>
              <a:defRPr/>
            </a:lvl7pPr>
            <a:lvl8pPr lvl="7" rtl="0" algn="r">
              <a:lnSpc>
                <a:spcPct val="115000"/>
              </a:lnSpc>
              <a:spcBef>
                <a:spcPts val="1600"/>
              </a:spcBef>
              <a:spcAft>
                <a:spcPts val="0"/>
              </a:spcAft>
              <a:buSzPts val="1100"/>
              <a:buNone/>
              <a:defRPr/>
            </a:lvl8pPr>
            <a:lvl9pPr lvl="8" rtl="0" algn="r">
              <a:lnSpc>
                <a:spcPct val="115000"/>
              </a:lnSpc>
              <a:spcBef>
                <a:spcPts val="1600"/>
              </a:spcBef>
              <a:spcAft>
                <a:spcPts val="1600"/>
              </a:spcAft>
              <a:buSzPts val="1100"/>
              <a:buNone/>
              <a:defRPr/>
            </a:lvl9pPr>
          </a:lstStyle>
          <a:p/>
        </p:txBody>
      </p:sp>
      <p:sp>
        <p:nvSpPr>
          <p:cNvPr id="136" name="Google Shape;136;p22"/>
          <p:cNvSpPr txBox="1"/>
          <p:nvPr>
            <p:ph idx="3" type="subTitle"/>
          </p:nvPr>
        </p:nvSpPr>
        <p:spPr>
          <a:xfrm>
            <a:off x="5250225" y="398025"/>
            <a:ext cx="3534300" cy="393600"/>
          </a:xfrm>
          <a:prstGeom prst="rect">
            <a:avLst/>
          </a:prstGeom>
          <a:noFill/>
          <a:ln>
            <a:noFill/>
          </a:ln>
        </p:spPr>
        <p:txBody>
          <a:bodyPr anchorCtr="0" anchor="t" bIns="91425" lIns="91425" spcFirstLastPara="1" rIns="91425" wrap="square" tIns="91425">
            <a:noAutofit/>
          </a:bodyPr>
          <a:lstStyle>
            <a:lvl1pPr lvl="0" rtl="0" algn="r">
              <a:lnSpc>
                <a:spcPct val="115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rtl="0" algn="l">
              <a:lnSpc>
                <a:spcPct val="115000"/>
              </a:lnSpc>
              <a:spcBef>
                <a:spcPts val="1600"/>
              </a:spcBef>
              <a:spcAft>
                <a:spcPts val="0"/>
              </a:spcAft>
              <a:buSzPts val="1100"/>
              <a:buNone/>
              <a:defRPr/>
            </a:lvl2pPr>
            <a:lvl3pPr lvl="2" rtl="0" algn="l">
              <a:lnSpc>
                <a:spcPct val="115000"/>
              </a:lnSpc>
              <a:spcBef>
                <a:spcPts val="1600"/>
              </a:spcBef>
              <a:spcAft>
                <a:spcPts val="0"/>
              </a:spcAft>
              <a:buSzPts val="1100"/>
              <a:buNone/>
              <a:defRPr/>
            </a:lvl3pPr>
            <a:lvl4pPr lvl="3" rtl="0" algn="l">
              <a:lnSpc>
                <a:spcPct val="115000"/>
              </a:lnSpc>
              <a:spcBef>
                <a:spcPts val="1600"/>
              </a:spcBef>
              <a:spcAft>
                <a:spcPts val="0"/>
              </a:spcAft>
              <a:buSzPts val="1100"/>
              <a:buNone/>
              <a:defRPr/>
            </a:lvl4pPr>
            <a:lvl5pPr lvl="4" rtl="0" algn="l">
              <a:lnSpc>
                <a:spcPct val="115000"/>
              </a:lnSpc>
              <a:spcBef>
                <a:spcPts val="1600"/>
              </a:spcBef>
              <a:spcAft>
                <a:spcPts val="0"/>
              </a:spcAft>
              <a:buSzPts val="1100"/>
              <a:buNone/>
              <a:defRPr/>
            </a:lvl5pPr>
            <a:lvl6pPr lvl="5" rtl="0" algn="l">
              <a:lnSpc>
                <a:spcPct val="115000"/>
              </a:lnSpc>
              <a:spcBef>
                <a:spcPts val="1600"/>
              </a:spcBef>
              <a:spcAft>
                <a:spcPts val="0"/>
              </a:spcAft>
              <a:buSzPts val="1100"/>
              <a:buNone/>
              <a:defRPr/>
            </a:lvl6pPr>
            <a:lvl7pPr lvl="6" rtl="0" algn="l">
              <a:lnSpc>
                <a:spcPct val="115000"/>
              </a:lnSpc>
              <a:spcBef>
                <a:spcPts val="1600"/>
              </a:spcBef>
              <a:spcAft>
                <a:spcPts val="0"/>
              </a:spcAft>
              <a:buSzPts val="1100"/>
              <a:buNone/>
              <a:defRPr/>
            </a:lvl7pPr>
            <a:lvl8pPr lvl="7" rtl="0" algn="l">
              <a:lnSpc>
                <a:spcPct val="115000"/>
              </a:lnSpc>
              <a:spcBef>
                <a:spcPts val="1600"/>
              </a:spcBef>
              <a:spcAft>
                <a:spcPts val="0"/>
              </a:spcAft>
              <a:buSzPts val="1100"/>
              <a:buNone/>
              <a:defRPr/>
            </a:lvl8pPr>
            <a:lvl9pPr lvl="8" rtl="0" algn="l">
              <a:lnSpc>
                <a:spcPct val="115000"/>
              </a:lnSpc>
              <a:spcBef>
                <a:spcPts val="1600"/>
              </a:spcBef>
              <a:spcAft>
                <a:spcPts val="16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7" name="Shape 137"/>
        <p:cNvGrpSpPr/>
        <p:nvPr/>
      </p:nvGrpSpPr>
      <p:grpSpPr>
        <a:xfrm>
          <a:off x="0" y="0"/>
          <a:ext cx="0" cy="0"/>
          <a:chOff x="0" y="0"/>
          <a:chExt cx="0" cy="0"/>
        </a:xfrm>
      </p:grpSpPr>
      <p:sp>
        <p:nvSpPr>
          <p:cNvPr id="138" name="Google Shape;138;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9" name="Google Shape;139;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40" name="Google Shape;1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41" name="Shape 141"/>
        <p:cNvGrpSpPr/>
        <p:nvPr/>
      </p:nvGrpSpPr>
      <p:grpSpPr>
        <a:xfrm>
          <a:off x="0" y="0"/>
          <a:ext cx="0" cy="0"/>
          <a:chOff x="0" y="0"/>
          <a:chExt cx="0" cy="0"/>
        </a:xfrm>
      </p:grpSpPr>
      <p:sp>
        <p:nvSpPr>
          <p:cNvPr id="142" name="Google Shape;142;p24"/>
          <p:cNvSpPr/>
          <p:nvPr/>
        </p:nvSpPr>
        <p:spPr>
          <a:xfrm>
            <a:off x="0" y="0"/>
            <a:ext cx="4572000" cy="48330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txBox="1"/>
          <p:nvPr>
            <p:ph type="title"/>
          </p:nvPr>
        </p:nvSpPr>
        <p:spPr>
          <a:xfrm>
            <a:off x="635550" y="649500"/>
            <a:ext cx="3300900" cy="168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2600"/>
              <a:buNone/>
              <a:defRPr sz="2600">
                <a:solidFill>
                  <a:schemeClr val="dk2"/>
                </a:solidFill>
              </a:defRPr>
            </a:lvl1pPr>
            <a:lvl2pPr lvl="1" rtl="0" algn="l">
              <a:lnSpc>
                <a:spcPct val="100000"/>
              </a:lnSpc>
              <a:spcBef>
                <a:spcPts val="0"/>
              </a:spcBef>
              <a:spcAft>
                <a:spcPts val="0"/>
              </a:spcAft>
              <a:buClr>
                <a:schemeClr val="dk2"/>
              </a:buClr>
              <a:buSzPts val="2600"/>
              <a:buNone/>
              <a:defRPr sz="2600">
                <a:solidFill>
                  <a:schemeClr val="dk2"/>
                </a:solidFill>
              </a:defRPr>
            </a:lvl2pPr>
            <a:lvl3pPr lvl="2" rtl="0" algn="l">
              <a:lnSpc>
                <a:spcPct val="100000"/>
              </a:lnSpc>
              <a:spcBef>
                <a:spcPts val="0"/>
              </a:spcBef>
              <a:spcAft>
                <a:spcPts val="0"/>
              </a:spcAft>
              <a:buClr>
                <a:schemeClr val="dk2"/>
              </a:buClr>
              <a:buSzPts val="2600"/>
              <a:buNone/>
              <a:defRPr sz="2600">
                <a:solidFill>
                  <a:schemeClr val="dk2"/>
                </a:solidFill>
              </a:defRPr>
            </a:lvl3pPr>
            <a:lvl4pPr lvl="3" rtl="0" algn="l">
              <a:lnSpc>
                <a:spcPct val="100000"/>
              </a:lnSpc>
              <a:spcBef>
                <a:spcPts val="0"/>
              </a:spcBef>
              <a:spcAft>
                <a:spcPts val="0"/>
              </a:spcAft>
              <a:buClr>
                <a:schemeClr val="dk2"/>
              </a:buClr>
              <a:buSzPts val="2600"/>
              <a:buNone/>
              <a:defRPr sz="2600">
                <a:solidFill>
                  <a:schemeClr val="dk2"/>
                </a:solidFill>
              </a:defRPr>
            </a:lvl4pPr>
            <a:lvl5pPr lvl="4" rtl="0" algn="l">
              <a:lnSpc>
                <a:spcPct val="100000"/>
              </a:lnSpc>
              <a:spcBef>
                <a:spcPts val="0"/>
              </a:spcBef>
              <a:spcAft>
                <a:spcPts val="0"/>
              </a:spcAft>
              <a:buClr>
                <a:schemeClr val="dk2"/>
              </a:buClr>
              <a:buSzPts val="2600"/>
              <a:buNone/>
              <a:defRPr sz="2600">
                <a:solidFill>
                  <a:schemeClr val="dk2"/>
                </a:solidFill>
              </a:defRPr>
            </a:lvl5pPr>
            <a:lvl6pPr lvl="5" rtl="0" algn="l">
              <a:lnSpc>
                <a:spcPct val="100000"/>
              </a:lnSpc>
              <a:spcBef>
                <a:spcPts val="0"/>
              </a:spcBef>
              <a:spcAft>
                <a:spcPts val="0"/>
              </a:spcAft>
              <a:buClr>
                <a:schemeClr val="dk2"/>
              </a:buClr>
              <a:buSzPts val="2600"/>
              <a:buNone/>
              <a:defRPr sz="2600">
                <a:solidFill>
                  <a:schemeClr val="dk2"/>
                </a:solidFill>
              </a:defRPr>
            </a:lvl6pPr>
            <a:lvl7pPr lvl="6" rtl="0" algn="l">
              <a:lnSpc>
                <a:spcPct val="100000"/>
              </a:lnSpc>
              <a:spcBef>
                <a:spcPts val="0"/>
              </a:spcBef>
              <a:spcAft>
                <a:spcPts val="0"/>
              </a:spcAft>
              <a:buClr>
                <a:schemeClr val="dk2"/>
              </a:buClr>
              <a:buSzPts val="2600"/>
              <a:buNone/>
              <a:defRPr sz="2600">
                <a:solidFill>
                  <a:schemeClr val="dk2"/>
                </a:solidFill>
              </a:defRPr>
            </a:lvl7pPr>
            <a:lvl8pPr lvl="7" rtl="0" algn="l">
              <a:lnSpc>
                <a:spcPct val="100000"/>
              </a:lnSpc>
              <a:spcBef>
                <a:spcPts val="0"/>
              </a:spcBef>
              <a:spcAft>
                <a:spcPts val="0"/>
              </a:spcAft>
              <a:buClr>
                <a:schemeClr val="dk2"/>
              </a:buClr>
              <a:buSzPts val="2600"/>
              <a:buNone/>
              <a:defRPr sz="2600">
                <a:solidFill>
                  <a:schemeClr val="dk2"/>
                </a:solidFill>
              </a:defRPr>
            </a:lvl8pPr>
            <a:lvl9pPr lvl="8" rtl="0" algn="l">
              <a:lnSpc>
                <a:spcPct val="100000"/>
              </a:lnSpc>
              <a:spcBef>
                <a:spcPts val="0"/>
              </a:spcBef>
              <a:spcAft>
                <a:spcPts val="0"/>
              </a:spcAft>
              <a:buClr>
                <a:schemeClr val="dk2"/>
              </a:buClr>
              <a:buSzPts val="2600"/>
              <a:buNone/>
              <a:defRPr sz="2600">
                <a:solidFill>
                  <a:schemeClr val="dk2"/>
                </a:solidFill>
              </a:defRPr>
            </a:lvl9pPr>
          </a:lstStyle>
          <a:p/>
        </p:txBody>
      </p:sp>
      <p:sp>
        <p:nvSpPr>
          <p:cNvPr id="144" name="Google Shape;144;p24"/>
          <p:cNvSpPr txBox="1"/>
          <p:nvPr>
            <p:ph idx="1" type="subTitle"/>
          </p:nvPr>
        </p:nvSpPr>
        <p:spPr>
          <a:xfrm>
            <a:off x="635550" y="3161525"/>
            <a:ext cx="3300900" cy="75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45" name="Google Shape;145;p24"/>
          <p:cNvSpPr txBox="1"/>
          <p:nvPr>
            <p:ph idx="2" type="body"/>
          </p:nvPr>
        </p:nvSpPr>
        <p:spPr>
          <a:xfrm>
            <a:off x="5161900" y="649500"/>
            <a:ext cx="3374400" cy="4100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46" name="Google Shape;14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47" name="Google Shape;147;p24"/>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4"/>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49" name="Google Shape;149;p24"/>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50" name="Google Shape;150;p24"/>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51" name="Shape 151"/>
        <p:cNvGrpSpPr/>
        <p:nvPr/>
      </p:nvGrpSpPr>
      <p:grpSpPr>
        <a:xfrm>
          <a:off x="0" y="0"/>
          <a:ext cx="0" cy="0"/>
          <a:chOff x="0" y="0"/>
          <a:chExt cx="0" cy="0"/>
        </a:xfrm>
      </p:grpSpPr>
      <p:sp>
        <p:nvSpPr>
          <p:cNvPr id="152" name="Google Shape;152;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3" name="Google Shape;153;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1600"/>
              </a:spcBef>
              <a:spcAft>
                <a:spcPts val="0"/>
              </a:spcAft>
              <a:buSzPts val="2800"/>
              <a:buNone/>
              <a:defRPr sz="2800"/>
            </a:lvl2pPr>
            <a:lvl3pPr lvl="2" rtl="0" algn="ctr">
              <a:lnSpc>
                <a:spcPct val="100000"/>
              </a:lnSpc>
              <a:spcBef>
                <a:spcPts val="1600"/>
              </a:spcBef>
              <a:spcAft>
                <a:spcPts val="0"/>
              </a:spcAft>
              <a:buSzPts val="2800"/>
              <a:buNone/>
              <a:defRPr sz="2800"/>
            </a:lvl3pPr>
            <a:lvl4pPr lvl="3" rtl="0" algn="ctr">
              <a:lnSpc>
                <a:spcPct val="100000"/>
              </a:lnSpc>
              <a:spcBef>
                <a:spcPts val="1600"/>
              </a:spcBef>
              <a:spcAft>
                <a:spcPts val="0"/>
              </a:spcAft>
              <a:buSzPts val="2800"/>
              <a:buNone/>
              <a:defRPr sz="2800"/>
            </a:lvl4pPr>
            <a:lvl5pPr lvl="4" rtl="0" algn="ctr">
              <a:lnSpc>
                <a:spcPct val="100000"/>
              </a:lnSpc>
              <a:spcBef>
                <a:spcPts val="1600"/>
              </a:spcBef>
              <a:spcAft>
                <a:spcPts val="0"/>
              </a:spcAft>
              <a:buSzPts val="2800"/>
              <a:buNone/>
              <a:defRPr sz="2800"/>
            </a:lvl5pPr>
            <a:lvl6pPr lvl="5" rtl="0" algn="ctr">
              <a:lnSpc>
                <a:spcPct val="100000"/>
              </a:lnSpc>
              <a:spcBef>
                <a:spcPts val="1600"/>
              </a:spcBef>
              <a:spcAft>
                <a:spcPts val="0"/>
              </a:spcAft>
              <a:buSzPts val="2800"/>
              <a:buNone/>
              <a:defRPr sz="2800"/>
            </a:lvl6pPr>
            <a:lvl7pPr lvl="6" rtl="0" algn="ctr">
              <a:lnSpc>
                <a:spcPct val="100000"/>
              </a:lnSpc>
              <a:spcBef>
                <a:spcPts val="1600"/>
              </a:spcBef>
              <a:spcAft>
                <a:spcPts val="0"/>
              </a:spcAft>
              <a:buSzPts val="2800"/>
              <a:buNone/>
              <a:defRPr sz="2800"/>
            </a:lvl7pPr>
            <a:lvl8pPr lvl="7" rtl="0" algn="ctr">
              <a:lnSpc>
                <a:spcPct val="100000"/>
              </a:lnSpc>
              <a:spcBef>
                <a:spcPts val="1600"/>
              </a:spcBef>
              <a:spcAft>
                <a:spcPts val="0"/>
              </a:spcAft>
              <a:buSzPts val="2800"/>
              <a:buNone/>
              <a:defRPr sz="2800"/>
            </a:lvl8pPr>
            <a:lvl9pPr lvl="8" rtl="0" algn="ctr">
              <a:lnSpc>
                <a:spcPct val="100000"/>
              </a:lnSpc>
              <a:spcBef>
                <a:spcPts val="1600"/>
              </a:spcBef>
              <a:spcAft>
                <a:spcPts val="0"/>
              </a:spcAft>
              <a:buSzPts val="2800"/>
              <a:buNone/>
              <a:defRPr sz="2800"/>
            </a:lvl9pPr>
          </a:lstStyle>
          <a:p/>
        </p:txBody>
      </p:sp>
      <p:sp>
        <p:nvSpPr>
          <p:cNvPr id="154" name="Google Shape;15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Section 1">
  <p:cSld name="CUSTOM_1">
    <p:spTree>
      <p:nvGrpSpPr>
        <p:cNvPr id="155" name="Shape 155"/>
        <p:cNvGrpSpPr/>
        <p:nvPr/>
      </p:nvGrpSpPr>
      <p:grpSpPr>
        <a:xfrm>
          <a:off x="0" y="0"/>
          <a:ext cx="0" cy="0"/>
          <a:chOff x="0" y="0"/>
          <a:chExt cx="0" cy="0"/>
        </a:xfrm>
      </p:grpSpPr>
      <p:pic>
        <p:nvPicPr>
          <p:cNvPr id="156" name="Google Shape;156;p26"/>
          <p:cNvPicPr preferRelativeResize="0"/>
          <p:nvPr/>
        </p:nvPicPr>
        <p:blipFill rotWithShape="1">
          <a:blip r:embed="rId2">
            <a:alphaModFix/>
          </a:blip>
          <a:srcRect b="13539" l="0" r="53303" t="0"/>
          <a:stretch/>
        </p:blipFill>
        <p:spPr>
          <a:xfrm>
            <a:off x="0" y="0"/>
            <a:ext cx="4269951" cy="4820774"/>
          </a:xfrm>
          <a:prstGeom prst="rect">
            <a:avLst/>
          </a:prstGeom>
          <a:noFill/>
          <a:ln>
            <a:noFill/>
          </a:ln>
        </p:spPr>
      </p:pic>
      <p:sp>
        <p:nvSpPr>
          <p:cNvPr id="157" name="Google Shape;157;p26"/>
          <p:cNvSpPr/>
          <p:nvPr/>
        </p:nvSpPr>
        <p:spPr>
          <a:xfrm>
            <a:off x="3253475" y="1900375"/>
            <a:ext cx="124200" cy="29160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6"/>
          <p:cNvSpPr txBox="1"/>
          <p:nvPr>
            <p:ph type="title"/>
          </p:nvPr>
        </p:nvSpPr>
        <p:spPr>
          <a:xfrm>
            <a:off x="-54925" y="1900375"/>
            <a:ext cx="3432600" cy="1106400"/>
          </a:xfrm>
          <a:prstGeom prst="rect">
            <a:avLst/>
          </a:prstGeom>
          <a:solidFill>
            <a:srgbClr val="F4F5FB"/>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3000">
                <a:solidFill>
                  <a:srgbClr val="074364"/>
                </a:solidFill>
              </a:defRPr>
            </a:lvl1pPr>
            <a:lvl2pPr lvl="1" rtl="0" algn="r">
              <a:lnSpc>
                <a:spcPct val="100000"/>
              </a:lnSpc>
              <a:spcBef>
                <a:spcPts val="0"/>
              </a:spcBef>
              <a:spcAft>
                <a:spcPts val="0"/>
              </a:spcAft>
              <a:buSzPts val="2800"/>
              <a:buNone/>
              <a:defRPr sz="3600"/>
            </a:lvl2pPr>
            <a:lvl3pPr lvl="2" rtl="0" algn="r">
              <a:lnSpc>
                <a:spcPct val="100000"/>
              </a:lnSpc>
              <a:spcBef>
                <a:spcPts val="0"/>
              </a:spcBef>
              <a:spcAft>
                <a:spcPts val="0"/>
              </a:spcAft>
              <a:buSzPts val="2800"/>
              <a:buNone/>
              <a:defRPr sz="3600"/>
            </a:lvl3pPr>
            <a:lvl4pPr lvl="3" rtl="0" algn="r">
              <a:lnSpc>
                <a:spcPct val="100000"/>
              </a:lnSpc>
              <a:spcBef>
                <a:spcPts val="0"/>
              </a:spcBef>
              <a:spcAft>
                <a:spcPts val="0"/>
              </a:spcAft>
              <a:buSzPts val="2800"/>
              <a:buNone/>
              <a:defRPr sz="3600"/>
            </a:lvl4pPr>
            <a:lvl5pPr lvl="4" rtl="0" algn="r">
              <a:lnSpc>
                <a:spcPct val="100000"/>
              </a:lnSpc>
              <a:spcBef>
                <a:spcPts val="0"/>
              </a:spcBef>
              <a:spcAft>
                <a:spcPts val="0"/>
              </a:spcAft>
              <a:buSzPts val="2800"/>
              <a:buNone/>
              <a:defRPr sz="3600"/>
            </a:lvl5pPr>
            <a:lvl6pPr lvl="5" rtl="0" algn="r">
              <a:lnSpc>
                <a:spcPct val="100000"/>
              </a:lnSpc>
              <a:spcBef>
                <a:spcPts val="0"/>
              </a:spcBef>
              <a:spcAft>
                <a:spcPts val="0"/>
              </a:spcAft>
              <a:buSzPts val="2800"/>
              <a:buNone/>
              <a:defRPr sz="3600"/>
            </a:lvl6pPr>
            <a:lvl7pPr lvl="6" rtl="0" algn="r">
              <a:lnSpc>
                <a:spcPct val="100000"/>
              </a:lnSpc>
              <a:spcBef>
                <a:spcPts val="0"/>
              </a:spcBef>
              <a:spcAft>
                <a:spcPts val="0"/>
              </a:spcAft>
              <a:buSzPts val="2800"/>
              <a:buNone/>
              <a:defRPr sz="3600"/>
            </a:lvl7pPr>
            <a:lvl8pPr lvl="7" rtl="0" algn="r">
              <a:lnSpc>
                <a:spcPct val="100000"/>
              </a:lnSpc>
              <a:spcBef>
                <a:spcPts val="0"/>
              </a:spcBef>
              <a:spcAft>
                <a:spcPts val="0"/>
              </a:spcAft>
              <a:buSzPts val="2800"/>
              <a:buNone/>
              <a:defRPr sz="3600"/>
            </a:lvl8pPr>
            <a:lvl9pPr lvl="8" rtl="0" algn="r">
              <a:lnSpc>
                <a:spcPct val="100000"/>
              </a:lnSpc>
              <a:spcBef>
                <a:spcPts val="0"/>
              </a:spcBef>
              <a:spcAft>
                <a:spcPts val="0"/>
              </a:spcAft>
              <a:buSzPts val="2800"/>
              <a:buNone/>
              <a:defRPr sz="3600"/>
            </a:lvl9pPr>
          </a:lstStyle>
          <a:p/>
        </p:txBody>
      </p:sp>
      <p:sp>
        <p:nvSpPr>
          <p:cNvPr id="159" name="Google Shape;159;p26"/>
          <p:cNvSpPr txBox="1"/>
          <p:nvPr>
            <p:ph idx="1" type="body"/>
          </p:nvPr>
        </p:nvSpPr>
        <p:spPr>
          <a:xfrm>
            <a:off x="4956425" y="876075"/>
            <a:ext cx="4187700" cy="2941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000000"/>
              </a:buClr>
              <a:buSzPts val="1800"/>
              <a:buChar char="●"/>
              <a:defRPr>
                <a:solidFill>
                  <a:srgbClr val="000000"/>
                </a:solidFill>
              </a:defRPr>
            </a:lvl1pPr>
            <a:lvl2pPr indent="-298450" lvl="1" marL="914400" rtl="0" algn="l">
              <a:lnSpc>
                <a:spcPct val="115000"/>
              </a:lnSpc>
              <a:spcBef>
                <a:spcPts val="1600"/>
              </a:spcBef>
              <a:spcAft>
                <a:spcPts val="0"/>
              </a:spcAft>
              <a:buClr>
                <a:srgbClr val="000000"/>
              </a:buClr>
              <a:buSzPts val="1100"/>
              <a:buChar char="○"/>
              <a:defRPr>
                <a:solidFill>
                  <a:srgbClr val="000000"/>
                </a:solidFill>
              </a:defRPr>
            </a:lvl2pPr>
            <a:lvl3pPr indent="-298450" lvl="2" marL="1371600" rtl="0" algn="l">
              <a:lnSpc>
                <a:spcPct val="115000"/>
              </a:lnSpc>
              <a:spcBef>
                <a:spcPts val="1600"/>
              </a:spcBef>
              <a:spcAft>
                <a:spcPts val="0"/>
              </a:spcAft>
              <a:buClr>
                <a:srgbClr val="000000"/>
              </a:buClr>
              <a:buSzPts val="1100"/>
              <a:buChar char="■"/>
              <a:defRPr>
                <a:solidFill>
                  <a:srgbClr val="000000"/>
                </a:solidFill>
              </a:defRPr>
            </a:lvl3pPr>
            <a:lvl4pPr indent="-298450" lvl="3" marL="1828800" rtl="0" algn="l">
              <a:lnSpc>
                <a:spcPct val="115000"/>
              </a:lnSpc>
              <a:spcBef>
                <a:spcPts val="1600"/>
              </a:spcBef>
              <a:spcAft>
                <a:spcPts val="0"/>
              </a:spcAft>
              <a:buClr>
                <a:srgbClr val="000000"/>
              </a:buClr>
              <a:buSzPts val="1100"/>
              <a:buChar char="●"/>
              <a:defRPr>
                <a:solidFill>
                  <a:srgbClr val="000000"/>
                </a:solidFill>
              </a:defRPr>
            </a:lvl4pPr>
            <a:lvl5pPr indent="-298450" lvl="4" marL="2286000" rtl="0" algn="l">
              <a:lnSpc>
                <a:spcPct val="115000"/>
              </a:lnSpc>
              <a:spcBef>
                <a:spcPts val="1600"/>
              </a:spcBef>
              <a:spcAft>
                <a:spcPts val="0"/>
              </a:spcAft>
              <a:buClr>
                <a:srgbClr val="000000"/>
              </a:buClr>
              <a:buSzPts val="1100"/>
              <a:buChar char="○"/>
              <a:defRPr>
                <a:solidFill>
                  <a:srgbClr val="000000"/>
                </a:solidFill>
              </a:defRPr>
            </a:lvl5pPr>
            <a:lvl6pPr indent="-298450" lvl="5" marL="2743200" rtl="0" algn="l">
              <a:lnSpc>
                <a:spcPct val="115000"/>
              </a:lnSpc>
              <a:spcBef>
                <a:spcPts val="1600"/>
              </a:spcBef>
              <a:spcAft>
                <a:spcPts val="0"/>
              </a:spcAft>
              <a:buClr>
                <a:srgbClr val="000000"/>
              </a:buClr>
              <a:buSzPts val="1100"/>
              <a:buChar char="■"/>
              <a:defRPr>
                <a:solidFill>
                  <a:srgbClr val="000000"/>
                </a:solidFill>
              </a:defRPr>
            </a:lvl6pPr>
            <a:lvl7pPr indent="-298450" lvl="6" marL="3200400" rtl="0" algn="l">
              <a:lnSpc>
                <a:spcPct val="115000"/>
              </a:lnSpc>
              <a:spcBef>
                <a:spcPts val="1600"/>
              </a:spcBef>
              <a:spcAft>
                <a:spcPts val="0"/>
              </a:spcAft>
              <a:buClr>
                <a:srgbClr val="000000"/>
              </a:buClr>
              <a:buSzPts val="1100"/>
              <a:buChar char="●"/>
              <a:defRPr>
                <a:solidFill>
                  <a:srgbClr val="000000"/>
                </a:solidFill>
              </a:defRPr>
            </a:lvl7pPr>
            <a:lvl8pPr indent="-298450" lvl="7" marL="3657600" rtl="0" algn="l">
              <a:lnSpc>
                <a:spcPct val="115000"/>
              </a:lnSpc>
              <a:spcBef>
                <a:spcPts val="1600"/>
              </a:spcBef>
              <a:spcAft>
                <a:spcPts val="0"/>
              </a:spcAft>
              <a:buClr>
                <a:srgbClr val="000000"/>
              </a:buClr>
              <a:buSzPts val="1100"/>
              <a:buChar char="○"/>
              <a:defRPr>
                <a:solidFill>
                  <a:srgbClr val="000000"/>
                </a:solidFill>
              </a:defRPr>
            </a:lvl8pPr>
            <a:lvl9pPr indent="-298450" lvl="8" marL="4114800" rtl="0" algn="l">
              <a:lnSpc>
                <a:spcPct val="115000"/>
              </a:lnSpc>
              <a:spcBef>
                <a:spcPts val="1600"/>
              </a:spcBef>
              <a:spcAft>
                <a:spcPts val="1600"/>
              </a:spcAft>
              <a:buClr>
                <a:srgbClr val="000000"/>
              </a:buClr>
              <a:buSzPts val="1100"/>
              <a:buChar char="■"/>
              <a:defRPr>
                <a:solidFill>
                  <a:srgbClr val="000000"/>
                </a:solidFill>
              </a:defRPr>
            </a:lvl9pPr>
          </a:lstStyle>
          <a:p/>
        </p:txBody>
      </p:sp>
      <p:pic>
        <p:nvPicPr>
          <p:cNvPr id="160" name="Google Shape;160;p26"/>
          <p:cNvPicPr preferRelativeResize="0"/>
          <p:nvPr/>
        </p:nvPicPr>
        <p:blipFill rotWithShape="1">
          <a:blip r:embed="rId3">
            <a:alphaModFix/>
          </a:blip>
          <a:srcRect b="0" l="0" r="0" t="0"/>
          <a:stretch/>
        </p:blipFill>
        <p:spPr>
          <a:xfrm>
            <a:off x="288950" y="213750"/>
            <a:ext cx="1550826" cy="1550826"/>
          </a:xfrm>
          <a:prstGeom prst="rect">
            <a:avLst/>
          </a:prstGeom>
          <a:noFill/>
          <a:ln>
            <a:noFill/>
          </a:ln>
        </p:spPr>
      </p:pic>
      <p:sp>
        <p:nvSpPr>
          <p:cNvPr id="161" name="Google Shape;161;p26"/>
          <p:cNvSpPr/>
          <p:nvPr/>
        </p:nvSpPr>
        <p:spPr>
          <a:xfrm>
            <a:off x="0" y="0"/>
            <a:ext cx="124200" cy="30069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theme" Target="../theme/theme3.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54" name="Google Shape;54;p13"/>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56" name="Google Shape;56;p13"/>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57" name="Google Shape;57;p13"/>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58" name="Google Shape;58;p13"/>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59" name="Google Shape;59;p13"/>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240"/>
              </a:srgbClr>
            </a:outerShdw>
          </a:effectLst>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Proxima Nova"/>
              <a:buNone/>
              <a:defRPr b="1" i="0" sz="2800" u="none" cap="none" strike="noStrike">
                <a:solidFill>
                  <a:srgbClr val="000000"/>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107" name="Google Shape;10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Quattrocento Sans"/>
              <a:buChar char="●"/>
              <a:defRPr b="0" i="0" sz="1800" u="none" cap="none" strike="noStrike">
                <a:solidFill>
                  <a:srgbClr val="000000"/>
                </a:solidFill>
                <a:latin typeface="Quattrocento Sans"/>
                <a:ea typeface="Quattrocento Sans"/>
                <a:cs typeface="Quattrocento Sans"/>
                <a:sym typeface="Quattrocento Sans"/>
              </a:defRPr>
            </a:lvl1pPr>
            <a:lvl2pPr indent="-298450" lvl="1" marL="914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2pPr>
            <a:lvl3pPr indent="-298450" lvl="2" marL="1371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3pPr>
            <a:lvl4pPr indent="-298450" lvl="3" marL="18288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4pPr>
            <a:lvl5pPr indent="-298450" lvl="4" marL="22860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5pPr>
            <a:lvl6pPr indent="-298450" lvl="5" marL="27432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6pPr>
            <a:lvl7pPr indent="-298450" lvl="6" marL="32004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7pPr>
            <a:lvl8pPr indent="-298450" lvl="7" marL="3657600" marR="0" rtl="0" algn="l">
              <a:lnSpc>
                <a:spcPct val="115000"/>
              </a:lnSpc>
              <a:spcBef>
                <a:spcPts val="1600"/>
              </a:spcBef>
              <a:spcAft>
                <a:spcPts val="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8pPr>
            <a:lvl9pPr indent="-298450" lvl="8" marL="4114800" marR="0" rtl="0" algn="l">
              <a:lnSpc>
                <a:spcPct val="115000"/>
              </a:lnSpc>
              <a:spcBef>
                <a:spcPts val="1600"/>
              </a:spcBef>
              <a:spcAft>
                <a:spcPts val="1600"/>
              </a:spcAft>
              <a:buClr>
                <a:srgbClr val="000000"/>
              </a:buClr>
              <a:buSzPts val="1100"/>
              <a:buFont typeface="Quattrocento Sans"/>
              <a:buChar char="■"/>
              <a:defRPr b="0" i="0" sz="1100" u="none" cap="none" strike="noStrike">
                <a:solidFill>
                  <a:srgbClr val="000000"/>
                </a:solidFill>
                <a:latin typeface="Quattrocento Sans"/>
                <a:ea typeface="Quattrocento Sans"/>
                <a:cs typeface="Quattrocento Sans"/>
                <a:sym typeface="Quattrocento Sans"/>
              </a:defRPr>
            </a:lvl9pPr>
          </a:lstStyle>
          <a:p/>
        </p:txBody>
      </p:sp>
      <p:sp>
        <p:nvSpPr>
          <p:cNvPr id="108" name="Google Shape;10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
        <p:nvSpPr>
          <p:cNvPr id="109" name="Google Shape;109;p20"/>
          <p:cNvSpPr/>
          <p:nvPr/>
        </p:nvSpPr>
        <p:spPr>
          <a:xfrm>
            <a:off x="0" y="4814097"/>
            <a:ext cx="9144000" cy="329400"/>
          </a:xfrm>
          <a:prstGeom prst="rect">
            <a:avLst/>
          </a:prstGeom>
          <a:solidFill>
            <a:srgbClr val="F4F5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0"/>
          <p:cNvSpPr/>
          <p:nvPr/>
        </p:nvSpPr>
        <p:spPr>
          <a:xfrm>
            <a:off x="0" y="4814100"/>
            <a:ext cx="2339400" cy="329400"/>
          </a:xfrm>
          <a:prstGeom prst="rect">
            <a:avLst/>
          </a:prstGeom>
          <a:solidFill>
            <a:srgbClr val="0743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11" name="Google Shape;111;p20"/>
          <p:cNvSpPr txBox="1"/>
          <p:nvPr/>
        </p:nvSpPr>
        <p:spPr>
          <a:xfrm>
            <a:off x="479550" y="4807350"/>
            <a:ext cx="1380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id" sz="1200" u="none" cap="none" strike="noStrike">
                <a:solidFill>
                  <a:srgbClr val="FFFFFF"/>
                </a:solidFill>
                <a:latin typeface="Quattrocento Sans"/>
                <a:ea typeface="Quattrocento Sans"/>
                <a:cs typeface="Quattrocento Sans"/>
                <a:sym typeface="Quattrocento Sans"/>
              </a:rPr>
              <a:t>www.ugm.ac.id</a:t>
            </a:r>
            <a:endParaRPr b="1" i="0" sz="1200" u="none" cap="none" strike="noStrike">
              <a:solidFill>
                <a:srgbClr val="FFFFFF"/>
              </a:solidFill>
              <a:latin typeface="Quattrocento Sans"/>
              <a:ea typeface="Quattrocento Sans"/>
              <a:cs typeface="Quattrocento Sans"/>
              <a:sym typeface="Quattrocento Sans"/>
            </a:endParaRPr>
          </a:p>
        </p:txBody>
      </p:sp>
      <p:sp>
        <p:nvSpPr>
          <p:cNvPr id="112" name="Google Shape;112;p20"/>
          <p:cNvSpPr txBox="1"/>
          <p:nvPr/>
        </p:nvSpPr>
        <p:spPr>
          <a:xfrm>
            <a:off x="3207450" y="4807350"/>
            <a:ext cx="34509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id" sz="1200" u="none" cap="none" strike="noStrike">
                <a:solidFill>
                  <a:srgbClr val="074364"/>
                </a:solidFill>
                <a:latin typeface="Quattrocento Sans"/>
                <a:ea typeface="Quattrocento Sans"/>
                <a:cs typeface="Quattrocento Sans"/>
                <a:sym typeface="Quattrocento Sans"/>
              </a:rPr>
              <a:t>Locally Rooted, Globally Respected</a:t>
            </a:r>
            <a:endParaRPr b="0" i="0" sz="1200" u="none" cap="none" strike="noStrike">
              <a:solidFill>
                <a:srgbClr val="074364"/>
              </a:solidFill>
              <a:latin typeface="Quattrocento Sans"/>
              <a:ea typeface="Quattrocento Sans"/>
              <a:cs typeface="Quattrocento Sans"/>
              <a:sym typeface="Quattrocento Sans"/>
            </a:endParaRPr>
          </a:p>
        </p:txBody>
      </p:sp>
      <p:pic>
        <p:nvPicPr>
          <p:cNvPr id="113" name="Google Shape;113;p20"/>
          <p:cNvPicPr preferRelativeResize="0"/>
          <p:nvPr/>
        </p:nvPicPr>
        <p:blipFill rotWithShape="1">
          <a:blip r:embed="rId1">
            <a:alphaModFix/>
          </a:blip>
          <a:srcRect b="0" l="0" r="0" t="0"/>
          <a:stretch/>
        </p:blipFill>
        <p:spPr>
          <a:xfrm>
            <a:off x="7160464" y="4749850"/>
            <a:ext cx="1983538" cy="454774"/>
          </a:xfrm>
          <a:prstGeom prst="rect">
            <a:avLst/>
          </a:prstGeom>
          <a:noFill/>
          <a:ln>
            <a:noFill/>
          </a:ln>
        </p:spPr>
      </p:pic>
      <p:pic>
        <p:nvPicPr>
          <p:cNvPr id="114" name="Google Shape;114;p20"/>
          <p:cNvPicPr preferRelativeResize="0"/>
          <p:nvPr/>
        </p:nvPicPr>
        <p:blipFill rotWithShape="1">
          <a:blip r:embed="rId2">
            <a:alphaModFix amt="88000"/>
          </a:blip>
          <a:srcRect b="0" l="0" r="49315" t="0"/>
          <a:stretch/>
        </p:blipFill>
        <p:spPr>
          <a:xfrm>
            <a:off x="7193251" y="353600"/>
            <a:ext cx="1950750" cy="3991048"/>
          </a:xfrm>
          <a:prstGeom prst="rect">
            <a:avLst/>
          </a:prstGeom>
          <a:noFill/>
          <a:ln>
            <a:noFill/>
          </a:ln>
          <a:effectLst>
            <a:outerShdw blurRad="57150" rotWithShape="0" algn="bl" dir="5400000" dist="19050">
              <a:srgbClr val="000000">
                <a:alpha val="8630"/>
              </a:srgbClr>
            </a:outerShdw>
          </a:effectLst>
        </p:spPr>
      </p:pic>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ctrTitle"/>
          </p:nvPr>
        </p:nvSpPr>
        <p:spPr>
          <a:xfrm>
            <a:off x="2473075" y="638275"/>
            <a:ext cx="6322800" cy="64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id" sz="2600">
                <a:latin typeface="Times New Roman"/>
                <a:ea typeface="Times New Roman"/>
                <a:cs typeface="Times New Roman"/>
                <a:sym typeface="Times New Roman"/>
              </a:rPr>
              <a:t>Sistem Temu Kembali Informasi: </a:t>
            </a:r>
            <a:endParaRPr sz="2600">
              <a:latin typeface="Times New Roman"/>
              <a:ea typeface="Times New Roman"/>
              <a:cs typeface="Times New Roman"/>
              <a:sym typeface="Times New Roman"/>
            </a:endParaRPr>
          </a:p>
          <a:p>
            <a:pPr indent="0" lvl="0" marL="0" rtl="0" algn="ctr">
              <a:lnSpc>
                <a:spcPct val="100000"/>
              </a:lnSpc>
              <a:spcBef>
                <a:spcPts val="0"/>
              </a:spcBef>
              <a:spcAft>
                <a:spcPts val="0"/>
              </a:spcAft>
              <a:buSzPts val="2400"/>
              <a:buNone/>
            </a:pPr>
            <a:r>
              <a:rPr lang="id" sz="2600">
                <a:latin typeface="Times New Roman"/>
                <a:ea typeface="Times New Roman"/>
                <a:cs typeface="Times New Roman"/>
                <a:sym typeface="Times New Roman"/>
              </a:rPr>
              <a:t>Perhitungan Skor Pencarian</a:t>
            </a:r>
            <a:endParaRPr sz="2600">
              <a:latin typeface="Times New Roman"/>
              <a:ea typeface="Times New Roman"/>
              <a:cs typeface="Times New Roman"/>
              <a:sym typeface="Times New Roman"/>
            </a:endParaRPr>
          </a:p>
          <a:p>
            <a:pPr indent="0" lvl="0" marL="0" rtl="0" algn="r">
              <a:lnSpc>
                <a:spcPct val="100000"/>
              </a:lnSpc>
              <a:spcBef>
                <a:spcPts val="0"/>
              </a:spcBef>
              <a:spcAft>
                <a:spcPts val="0"/>
              </a:spcAft>
              <a:buSzPts val="2400"/>
              <a:buNone/>
            </a:pPr>
            <a:r>
              <a:t/>
            </a:r>
            <a:endParaRPr sz="2600">
              <a:latin typeface="Times New Roman"/>
              <a:ea typeface="Times New Roman"/>
              <a:cs typeface="Times New Roman"/>
              <a:sym typeface="Times New Roman"/>
            </a:endParaRPr>
          </a:p>
        </p:txBody>
      </p:sp>
      <p:sp>
        <p:nvSpPr>
          <p:cNvPr id="167" name="Google Shape;167;p27"/>
          <p:cNvSpPr txBox="1"/>
          <p:nvPr>
            <p:ph idx="2" type="subTitle"/>
          </p:nvPr>
        </p:nvSpPr>
        <p:spPr>
          <a:xfrm>
            <a:off x="3236475" y="1946375"/>
            <a:ext cx="5638800" cy="21459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Fajar Merah Diwangkara		20/459264/PA/19925</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Muhammad Faqih Husaen		19/442478/PA/19227</a:t>
            </a:r>
            <a:endParaRPr sz="1600">
              <a:latin typeface="Times New Roman"/>
              <a:ea typeface="Times New Roman"/>
              <a:cs typeface="Times New Roman"/>
              <a:sym typeface="Times New Roman"/>
            </a:endParaRPr>
          </a:p>
          <a:p>
            <a:pPr indent="-444500" lvl="0" marL="457200" rtl="0" algn="l">
              <a:spcBef>
                <a:spcPts val="0"/>
              </a:spcBef>
              <a:spcAft>
                <a:spcPts val="0"/>
              </a:spcAft>
              <a:buSzPts val="1600"/>
              <a:buFont typeface="Times New Roman"/>
              <a:buAutoNum type="arabicPeriod"/>
            </a:pPr>
            <a:r>
              <a:rPr lang="id" sz="1600">
                <a:latin typeface="Times New Roman"/>
                <a:ea typeface="Times New Roman"/>
                <a:cs typeface="Times New Roman"/>
                <a:sym typeface="Times New Roman"/>
              </a:rPr>
              <a:t>Ryan Novianno				20/462191/PA/20163</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31" name="Google Shape;231;p36"/>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Implementasi</a:t>
            </a:r>
            <a:endParaRPr sz="2800">
              <a:solidFill>
                <a:srgbClr val="074364"/>
              </a:solidFill>
              <a:latin typeface="Times New Roman"/>
              <a:ea typeface="Times New Roman"/>
              <a:cs typeface="Times New Roman"/>
              <a:sym typeface="Times New Roman"/>
            </a:endParaRPr>
          </a:p>
        </p:txBody>
      </p:sp>
      <p:sp>
        <p:nvSpPr>
          <p:cNvPr id="232" name="Google Shape;232;p36"/>
          <p:cNvSpPr txBox="1"/>
          <p:nvPr/>
        </p:nvSpPr>
        <p:spPr>
          <a:xfrm>
            <a:off x="544850" y="1362150"/>
            <a:ext cx="7905900" cy="358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5. Fungsi cosine berfungsi untuk mendapatkan skor cosine untuk masing-masing dokumen. Proses perhitungan dimulai dengan mengambil setiap kata unik dari query dan dilanjutkan menghitung Term frequency (tf) dari query. Kemudian untuk setiap dokumen dilakukan perhitungan Term frequency (tf) dan tf idf. Langkah terakhir adalah menghitung score menggunakan nilai tf idf yang sudah didapatkan.</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38" name="Google Shape;238;p37"/>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Implementasi</a:t>
            </a:r>
            <a:endParaRPr sz="2800">
              <a:solidFill>
                <a:srgbClr val="074364"/>
              </a:solidFill>
              <a:latin typeface="Times New Roman"/>
              <a:ea typeface="Times New Roman"/>
              <a:cs typeface="Times New Roman"/>
              <a:sym typeface="Times New Roman"/>
            </a:endParaRPr>
          </a:p>
        </p:txBody>
      </p:sp>
      <p:pic>
        <p:nvPicPr>
          <p:cNvPr id="239" name="Google Shape;239;p37"/>
          <p:cNvPicPr preferRelativeResize="0"/>
          <p:nvPr/>
        </p:nvPicPr>
        <p:blipFill>
          <a:blip r:embed="rId3">
            <a:alphaModFix/>
          </a:blip>
          <a:stretch>
            <a:fillRect/>
          </a:stretch>
        </p:blipFill>
        <p:spPr>
          <a:xfrm>
            <a:off x="798703" y="1123895"/>
            <a:ext cx="5477999" cy="35411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Contoh penggunaan kode penghitungan skor</a:t>
            </a:r>
            <a:endParaRPr sz="3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51" name="Google Shape;251;p39"/>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Contoh penggunaan</a:t>
            </a:r>
            <a:endParaRPr sz="2800">
              <a:solidFill>
                <a:srgbClr val="074364"/>
              </a:solidFill>
              <a:latin typeface="Times New Roman"/>
              <a:ea typeface="Times New Roman"/>
              <a:cs typeface="Times New Roman"/>
              <a:sym typeface="Times New Roman"/>
            </a:endParaRPr>
          </a:p>
        </p:txBody>
      </p:sp>
      <p:sp>
        <p:nvSpPr>
          <p:cNvPr id="252" name="Google Shape;252;p39"/>
          <p:cNvSpPr txBox="1"/>
          <p:nvPr/>
        </p:nvSpPr>
        <p:spPr>
          <a:xfrm>
            <a:off x="544850" y="1362150"/>
            <a:ext cx="79059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1.	</a:t>
            </a:r>
            <a:r>
              <a:rPr lang="id" sz="1700">
                <a:latin typeface="Quattrocento Sans"/>
                <a:ea typeface="Quattrocento Sans"/>
                <a:cs typeface="Quattrocento Sans"/>
                <a:sym typeface="Quattrocento Sans"/>
              </a:rPr>
              <a:t>Pertama definisikan query</a:t>
            </a:r>
            <a:endParaRPr sz="1700">
              <a:latin typeface="Quattrocento Sans"/>
              <a:ea typeface="Quattrocento Sans"/>
              <a:cs typeface="Quattrocento Sans"/>
              <a:sym typeface="Quattrocento Sans"/>
            </a:endParaRPr>
          </a:p>
          <a:p>
            <a:pPr indent="0" lvl="0" marL="91440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53" name="Google Shape;253;p39"/>
          <p:cNvPicPr preferRelativeResize="0"/>
          <p:nvPr/>
        </p:nvPicPr>
        <p:blipFill>
          <a:blip r:embed="rId3">
            <a:alphaModFix/>
          </a:blip>
          <a:stretch>
            <a:fillRect/>
          </a:stretch>
        </p:blipFill>
        <p:spPr>
          <a:xfrm>
            <a:off x="152400" y="2107900"/>
            <a:ext cx="8839200" cy="9277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59" name="Google Shape;259;p4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Contoh penggunaan</a:t>
            </a:r>
            <a:endParaRPr sz="2800">
              <a:solidFill>
                <a:srgbClr val="074364"/>
              </a:solidFill>
              <a:latin typeface="Times New Roman"/>
              <a:ea typeface="Times New Roman"/>
              <a:cs typeface="Times New Roman"/>
              <a:sym typeface="Times New Roman"/>
            </a:endParaRPr>
          </a:p>
        </p:txBody>
      </p:sp>
      <p:sp>
        <p:nvSpPr>
          <p:cNvPr id="260" name="Google Shape;260;p40"/>
          <p:cNvSpPr txBox="1"/>
          <p:nvPr/>
        </p:nvSpPr>
        <p:spPr>
          <a:xfrm>
            <a:off x="544850" y="1362150"/>
            <a:ext cx="79059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2.	Definisikan term dan dokumen. Untuk di contoh yang kami pakai, kami menggunakan term dan dokumen yang berasal dari inverted index hasil indexing. Fungsi crawl_and_scrape berfungsi untuk melakukan indexing lalu menghasilkan inverted index, lalu menghasilkan data yang dibutuhkan untuk pengukuran skor dokumen</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61" name="Google Shape;261;p40"/>
          <p:cNvPicPr preferRelativeResize="0"/>
          <p:nvPr/>
        </p:nvPicPr>
        <p:blipFill>
          <a:blip r:embed="rId3">
            <a:alphaModFix/>
          </a:blip>
          <a:stretch>
            <a:fillRect/>
          </a:stretch>
        </p:blipFill>
        <p:spPr>
          <a:xfrm>
            <a:off x="1200150" y="3116850"/>
            <a:ext cx="67437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67" name="Google Shape;267;p41"/>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Contoh penggunaan</a:t>
            </a:r>
            <a:endParaRPr sz="2800">
              <a:solidFill>
                <a:srgbClr val="074364"/>
              </a:solidFill>
              <a:latin typeface="Times New Roman"/>
              <a:ea typeface="Times New Roman"/>
              <a:cs typeface="Times New Roman"/>
              <a:sym typeface="Times New Roman"/>
            </a:endParaRPr>
          </a:p>
        </p:txBody>
      </p:sp>
      <p:sp>
        <p:nvSpPr>
          <p:cNvPr id="268" name="Google Shape;268;p41"/>
          <p:cNvSpPr txBox="1"/>
          <p:nvPr/>
        </p:nvSpPr>
        <p:spPr>
          <a:xfrm>
            <a:off x="544850" y="1362150"/>
            <a:ext cx="79059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3.	Hitung nilai idf dari masing-masing term</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69" name="Google Shape;269;p41"/>
          <p:cNvPicPr preferRelativeResize="0"/>
          <p:nvPr/>
        </p:nvPicPr>
        <p:blipFill>
          <a:blip r:embed="rId3">
            <a:alphaModFix/>
          </a:blip>
          <a:stretch>
            <a:fillRect/>
          </a:stretch>
        </p:blipFill>
        <p:spPr>
          <a:xfrm>
            <a:off x="3157525" y="2438400"/>
            <a:ext cx="2828925" cy="26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75" name="Google Shape;275;p42"/>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Contoh penggunaan</a:t>
            </a:r>
            <a:endParaRPr sz="2800">
              <a:solidFill>
                <a:srgbClr val="074364"/>
              </a:solidFill>
              <a:latin typeface="Times New Roman"/>
              <a:ea typeface="Times New Roman"/>
              <a:cs typeface="Times New Roman"/>
              <a:sym typeface="Times New Roman"/>
            </a:endParaRPr>
          </a:p>
        </p:txBody>
      </p:sp>
      <p:sp>
        <p:nvSpPr>
          <p:cNvPr id="276" name="Google Shape;276;p42"/>
          <p:cNvSpPr txBox="1"/>
          <p:nvPr/>
        </p:nvSpPr>
        <p:spPr>
          <a:xfrm>
            <a:off x="544850" y="1362150"/>
            <a:ext cx="7905900" cy="44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Contoh hasil penghitungan nilai idf masing-masing term</a:t>
            </a:r>
            <a:endParaRPr sz="1700">
              <a:latin typeface="Quattrocento Sans"/>
              <a:ea typeface="Quattrocento Sans"/>
              <a:cs typeface="Quattrocento Sans"/>
              <a:sym typeface="Quattrocento Sans"/>
            </a:endParaRPr>
          </a:p>
        </p:txBody>
      </p:sp>
      <p:pic>
        <p:nvPicPr>
          <p:cNvPr id="277" name="Google Shape;277;p42"/>
          <p:cNvPicPr preferRelativeResize="0"/>
          <p:nvPr/>
        </p:nvPicPr>
        <p:blipFill>
          <a:blip r:embed="rId3">
            <a:alphaModFix/>
          </a:blip>
          <a:stretch>
            <a:fillRect/>
          </a:stretch>
        </p:blipFill>
        <p:spPr>
          <a:xfrm>
            <a:off x="2354650" y="1808550"/>
            <a:ext cx="4434699" cy="2551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83" name="Google Shape;283;p4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Contoh penggunaan</a:t>
            </a:r>
            <a:endParaRPr sz="2800">
              <a:solidFill>
                <a:srgbClr val="074364"/>
              </a:solidFill>
              <a:latin typeface="Times New Roman"/>
              <a:ea typeface="Times New Roman"/>
              <a:cs typeface="Times New Roman"/>
              <a:sym typeface="Times New Roman"/>
            </a:endParaRPr>
          </a:p>
        </p:txBody>
      </p:sp>
      <p:sp>
        <p:nvSpPr>
          <p:cNvPr id="284" name="Google Shape;284;p43"/>
          <p:cNvSpPr txBox="1"/>
          <p:nvPr/>
        </p:nvSpPr>
        <p:spPr>
          <a:xfrm>
            <a:off x="544850" y="1362150"/>
            <a:ext cx="790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latin typeface="Quattrocento Sans"/>
                <a:ea typeface="Quattrocento Sans"/>
                <a:cs typeface="Quattrocento Sans"/>
                <a:sym typeface="Quattrocento Sans"/>
              </a:rPr>
              <a:t>4.	Hitung skor cosine masing-masing dokumen</a:t>
            </a:r>
            <a:endParaRPr sz="1700">
              <a:latin typeface="Quattrocento Sans"/>
              <a:ea typeface="Quattrocento Sans"/>
              <a:cs typeface="Quattrocento Sans"/>
              <a:sym typeface="Quattrocento Sans"/>
            </a:endParaRPr>
          </a:p>
        </p:txBody>
      </p:sp>
      <p:pic>
        <p:nvPicPr>
          <p:cNvPr id="285" name="Google Shape;285;p43"/>
          <p:cNvPicPr preferRelativeResize="0"/>
          <p:nvPr/>
        </p:nvPicPr>
        <p:blipFill>
          <a:blip r:embed="rId3">
            <a:alphaModFix/>
          </a:blip>
          <a:stretch>
            <a:fillRect/>
          </a:stretch>
        </p:blipFill>
        <p:spPr>
          <a:xfrm>
            <a:off x="1485900" y="2443163"/>
            <a:ext cx="6172200" cy="257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91" name="Google Shape;291;p44"/>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Contoh penggunaan</a:t>
            </a:r>
            <a:endParaRPr sz="2800">
              <a:solidFill>
                <a:srgbClr val="074364"/>
              </a:solidFill>
              <a:latin typeface="Times New Roman"/>
              <a:ea typeface="Times New Roman"/>
              <a:cs typeface="Times New Roman"/>
              <a:sym typeface="Times New Roman"/>
            </a:endParaRPr>
          </a:p>
        </p:txBody>
      </p:sp>
      <p:sp>
        <p:nvSpPr>
          <p:cNvPr id="292" name="Google Shape;292;p44"/>
          <p:cNvSpPr txBox="1"/>
          <p:nvPr/>
        </p:nvSpPr>
        <p:spPr>
          <a:xfrm>
            <a:off x="544850" y="1362150"/>
            <a:ext cx="7905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700">
                <a:latin typeface="Quattrocento Sans"/>
                <a:ea typeface="Quattrocento Sans"/>
                <a:cs typeface="Quattrocento Sans"/>
                <a:sym typeface="Quattrocento Sans"/>
              </a:rPr>
              <a:t>Contoh hasil penghitungan skor cosine masing-masing dokumen</a:t>
            </a:r>
            <a:endParaRPr sz="1700">
              <a:latin typeface="Quattrocento Sans"/>
              <a:ea typeface="Quattrocento Sans"/>
              <a:cs typeface="Quattrocento Sans"/>
              <a:sym typeface="Quattrocento Sans"/>
            </a:endParaRPr>
          </a:p>
        </p:txBody>
      </p:sp>
      <p:pic>
        <p:nvPicPr>
          <p:cNvPr id="293" name="Google Shape;293;p44"/>
          <p:cNvPicPr preferRelativeResize="0"/>
          <p:nvPr/>
        </p:nvPicPr>
        <p:blipFill>
          <a:blip r:embed="rId3">
            <a:alphaModFix/>
          </a:blip>
          <a:stretch>
            <a:fillRect/>
          </a:stretch>
        </p:blipFill>
        <p:spPr>
          <a:xfrm>
            <a:off x="3300413" y="1808550"/>
            <a:ext cx="2543175" cy="219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917925" y="2018550"/>
            <a:ext cx="73278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Demo</a:t>
            </a:r>
            <a:endParaRPr sz="3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Metode</a:t>
            </a:r>
            <a:endParaRPr sz="3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ctrTitle"/>
          </p:nvPr>
        </p:nvSpPr>
        <p:spPr>
          <a:xfrm>
            <a:off x="2353950" y="759525"/>
            <a:ext cx="6430500" cy="166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500">
                <a:latin typeface="Times New Roman"/>
                <a:ea typeface="Times New Roman"/>
                <a:cs typeface="Times New Roman"/>
                <a:sym typeface="Times New Roman"/>
              </a:rPr>
              <a:t>Terima Kasih</a:t>
            </a:r>
            <a:endParaRPr sz="3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79" name="Google Shape;179;p29"/>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a:t>
            </a:r>
            <a:endParaRPr sz="2800">
              <a:solidFill>
                <a:srgbClr val="074364"/>
              </a:solidFill>
              <a:latin typeface="Times New Roman"/>
              <a:ea typeface="Times New Roman"/>
              <a:cs typeface="Times New Roman"/>
              <a:sym typeface="Times New Roman"/>
            </a:endParaRPr>
          </a:p>
        </p:txBody>
      </p:sp>
      <p:sp>
        <p:nvSpPr>
          <p:cNvPr id="180" name="Google Shape;180;p29"/>
          <p:cNvSpPr txBox="1"/>
          <p:nvPr/>
        </p:nvSpPr>
        <p:spPr>
          <a:xfrm>
            <a:off x="544850" y="1362150"/>
            <a:ext cx="79059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	Metode yang digunakan untuk menghitung skor pencarian adalah metode cosine. Metode cosine similarity merupakan metode untuk menghitung kesamaan antara dua buah objek yang dinyatakan dalam dua buah vector dengan menggunakan keywords (kata kunci) dari sebuah dokumen sebagai ukuran.</a:t>
            </a:r>
            <a:endParaRPr sz="1700">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86" name="Google Shape;186;p30"/>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Metode</a:t>
            </a:r>
            <a:endParaRPr sz="2800">
              <a:solidFill>
                <a:srgbClr val="074364"/>
              </a:solidFill>
              <a:latin typeface="Times New Roman"/>
              <a:ea typeface="Times New Roman"/>
              <a:cs typeface="Times New Roman"/>
              <a:sym typeface="Times New Roman"/>
            </a:endParaRPr>
          </a:p>
        </p:txBody>
      </p:sp>
      <p:pic>
        <p:nvPicPr>
          <p:cNvPr id="187" name="Google Shape;187;p30"/>
          <p:cNvPicPr preferRelativeResize="0"/>
          <p:nvPr/>
        </p:nvPicPr>
        <p:blipFill>
          <a:blip r:embed="rId3">
            <a:alphaModFix/>
          </a:blip>
          <a:stretch>
            <a:fillRect/>
          </a:stretch>
        </p:blipFill>
        <p:spPr>
          <a:xfrm>
            <a:off x="917950" y="1157625"/>
            <a:ext cx="5476875" cy="344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p:nvPr/>
        </p:nvSpPr>
        <p:spPr>
          <a:xfrm>
            <a:off x="416400" y="1638900"/>
            <a:ext cx="8174100" cy="186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txBox="1"/>
          <p:nvPr>
            <p:ph type="title"/>
          </p:nvPr>
        </p:nvSpPr>
        <p:spPr>
          <a:xfrm>
            <a:off x="541250" y="194235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id" sz="3000">
                <a:latin typeface="Times New Roman"/>
                <a:ea typeface="Times New Roman"/>
                <a:cs typeface="Times New Roman"/>
                <a:sym typeface="Times New Roman"/>
              </a:rPr>
              <a:t>Implementasi</a:t>
            </a:r>
            <a:endParaRPr sz="3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199" name="Google Shape;199;p32"/>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Implementasi</a:t>
            </a:r>
            <a:endParaRPr sz="2800">
              <a:solidFill>
                <a:srgbClr val="074364"/>
              </a:solidFill>
              <a:latin typeface="Times New Roman"/>
              <a:ea typeface="Times New Roman"/>
              <a:cs typeface="Times New Roman"/>
              <a:sym typeface="Times New Roman"/>
            </a:endParaRPr>
          </a:p>
        </p:txBody>
      </p:sp>
      <p:sp>
        <p:nvSpPr>
          <p:cNvPr id="200" name="Google Shape;200;p32"/>
          <p:cNvSpPr txBox="1"/>
          <p:nvPr/>
        </p:nvSpPr>
        <p:spPr>
          <a:xfrm>
            <a:off x="544850" y="1362150"/>
            <a:ext cx="7905900" cy="17547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Font typeface="Quattrocento Sans"/>
              <a:buAutoNum type="arabicPeriod"/>
            </a:pPr>
            <a:r>
              <a:rPr lang="id" sz="1700">
                <a:latin typeface="Quattrocento Sans"/>
                <a:ea typeface="Quattrocento Sans"/>
                <a:cs typeface="Quattrocento Sans"/>
                <a:sym typeface="Quattrocento Sans"/>
              </a:rPr>
              <a:t>Fungsi unique() digunakan untuk mendapatkan daftar term tanpa duplikat dari sebuah daftar term.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01" name="Google Shape;201;p32"/>
          <p:cNvPicPr preferRelativeResize="0"/>
          <p:nvPr/>
        </p:nvPicPr>
        <p:blipFill>
          <a:blip r:embed="rId3">
            <a:alphaModFix/>
          </a:blip>
          <a:stretch>
            <a:fillRect/>
          </a:stretch>
        </p:blipFill>
        <p:spPr>
          <a:xfrm>
            <a:off x="2821800" y="2277525"/>
            <a:ext cx="3500400" cy="168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07" name="Google Shape;207;p33"/>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Implementasi</a:t>
            </a:r>
            <a:endParaRPr sz="2800">
              <a:solidFill>
                <a:srgbClr val="074364"/>
              </a:solidFill>
              <a:latin typeface="Times New Roman"/>
              <a:ea typeface="Times New Roman"/>
              <a:cs typeface="Times New Roman"/>
              <a:sym typeface="Times New Roman"/>
            </a:endParaRPr>
          </a:p>
        </p:txBody>
      </p:sp>
      <p:sp>
        <p:nvSpPr>
          <p:cNvPr id="208" name="Google Shape;208;p33"/>
          <p:cNvSpPr txBox="1"/>
          <p:nvPr/>
        </p:nvSpPr>
        <p:spPr>
          <a:xfrm>
            <a:off x="532875" y="1075075"/>
            <a:ext cx="7905900" cy="253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2. Fungsi get_idf() berfungsi untuk mendapatkan nilai idf dari masing-masing term. Proses perhitungan dilakukan dengan pertama kali menghitung kemunculan terms pada keseluruhan dokumen terlebih dahulu dan kemudian dilakukan perhitungan idf dengan rumus log((1+N) /(df+1))+1</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09" name="Google Shape;209;p33"/>
          <p:cNvPicPr preferRelativeResize="0"/>
          <p:nvPr/>
        </p:nvPicPr>
        <p:blipFill>
          <a:blip r:embed="rId3">
            <a:alphaModFix/>
          </a:blip>
          <a:stretch>
            <a:fillRect/>
          </a:stretch>
        </p:blipFill>
        <p:spPr>
          <a:xfrm>
            <a:off x="2051200" y="2296625"/>
            <a:ext cx="4243826" cy="269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15" name="Google Shape;215;p34"/>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Implementasi</a:t>
            </a:r>
            <a:endParaRPr sz="2800">
              <a:solidFill>
                <a:srgbClr val="074364"/>
              </a:solidFill>
              <a:latin typeface="Times New Roman"/>
              <a:ea typeface="Times New Roman"/>
              <a:cs typeface="Times New Roman"/>
              <a:sym typeface="Times New Roman"/>
            </a:endParaRPr>
          </a:p>
        </p:txBody>
      </p:sp>
      <p:sp>
        <p:nvSpPr>
          <p:cNvPr id="216" name="Google Shape;216;p34"/>
          <p:cNvSpPr txBox="1"/>
          <p:nvPr/>
        </p:nvSpPr>
        <p:spPr>
          <a:xfrm>
            <a:off x="544850" y="1362150"/>
            <a:ext cx="7905900" cy="227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3. </a:t>
            </a:r>
            <a:r>
              <a:rPr lang="id" sz="1700">
                <a:latin typeface="Quattrocento Sans"/>
                <a:ea typeface="Quattrocento Sans"/>
                <a:cs typeface="Quattrocento Sans"/>
                <a:sym typeface="Quattrocento Sans"/>
              </a:rPr>
              <a:t>Fungsi Term_frequency() berfungsi untuk mendapatkan nilai term frequency dari sebuah term</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17" name="Google Shape;217;p34"/>
          <p:cNvPicPr preferRelativeResize="0"/>
          <p:nvPr/>
        </p:nvPicPr>
        <p:blipFill>
          <a:blip r:embed="rId3">
            <a:alphaModFix/>
          </a:blip>
          <a:stretch>
            <a:fillRect/>
          </a:stretch>
        </p:blipFill>
        <p:spPr>
          <a:xfrm>
            <a:off x="2441313" y="2215725"/>
            <a:ext cx="4261375" cy="192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683000" y="892100"/>
            <a:ext cx="5478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223" name="Google Shape;223;p35"/>
          <p:cNvSpPr txBox="1"/>
          <p:nvPr>
            <p:ph type="title"/>
          </p:nvPr>
        </p:nvSpPr>
        <p:spPr>
          <a:xfrm>
            <a:off x="710025" y="152400"/>
            <a:ext cx="7905900" cy="11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sz="2800">
                <a:solidFill>
                  <a:srgbClr val="074364"/>
                </a:solidFill>
                <a:latin typeface="Times New Roman"/>
                <a:ea typeface="Times New Roman"/>
                <a:cs typeface="Times New Roman"/>
                <a:sym typeface="Times New Roman"/>
              </a:rPr>
              <a:t>Implementasi</a:t>
            </a:r>
            <a:endParaRPr sz="2800">
              <a:solidFill>
                <a:srgbClr val="074364"/>
              </a:solidFill>
              <a:latin typeface="Times New Roman"/>
              <a:ea typeface="Times New Roman"/>
              <a:cs typeface="Times New Roman"/>
              <a:sym typeface="Times New Roman"/>
            </a:endParaRPr>
          </a:p>
        </p:txBody>
      </p:sp>
      <p:sp>
        <p:nvSpPr>
          <p:cNvPr id="224" name="Google Shape;224;p35"/>
          <p:cNvSpPr txBox="1"/>
          <p:nvPr/>
        </p:nvSpPr>
        <p:spPr>
          <a:xfrm>
            <a:off x="544850" y="1362150"/>
            <a:ext cx="7905900" cy="253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700">
                <a:latin typeface="Quattrocento Sans"/>
                <a:ea typeface="Quattrocento Sans"/>
                <a:cs typeface="Quattrocento Sans"/>
                <a:sym typeface="Quattrocento Sans"/>
              </a:rPr>
              <a:t>4. </a:t>
            </a:r>
            <a:r>
              <a:rPr lang="id" sz="1700">
                <a:latin typeface="Quattrocento Sans"/>
                <a:ea typeface="Quattrocento Sans"/>
                <a:cs typeface="Quattrocento Sans"/>
                <a:sym typeface="Quattrocento Sans"/>
              </a:rPr>
              <a:t>Fungsi tf_idf berfungsi untuk menghitung nilai weight tf-idf dengan menggunakan nilai term frequency (tf) dan inverse document frequency (idf).</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just">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a:p>
            <a:pPr indent="457200" lvl="0" marL="0" rtl="0" algn="l">
              <a:spcBef>
                <a:spcPts val="0"/>
              </a:spcBef>
              <a:spcAft>
                <a:spcPts val="0"/>
              </a:spcAft>
              <a:buNone/>
            </a:pPr>
            <a:r>
              <a:t/>
            </a:r>
            <a:endParaRPr sz="1700">
              <a:latin typeface="Quattrocento Sans"/>
              <a:ea typeface="Quattrocento Sans"/>
              <a:cs typeface="Quattrocento Sans"/>
              <a:sym typeface="Quattrocento Sans"/>
            </a:endParaRPr>
          </a:p>
        </p:txBody>
      </p:sp>
      <p:pic>
        <p:nvPicPr>
          <p:cNvPr id="225" name="Google Shape;225;p35"/>
          <p:cNvPicPr preferRelativeResize="0"/>
          <p:nvPr/>
        </p:nvPicPr>
        <p:blipFill>
          <a:blip r:embed="rId3">
            <a:alphaModFix/>
          </a:blip>
          <a:stretch>
            <a:fillRect/>
          </a:stretch>
        </p:blipFill>
        <p:spPr>
          <a:xfrm>
            <a:off x="2378025" y="2441525"/>
            <a:ext cx="4387950" cy="119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