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7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9" r:id="rId2"/>
    <p:sldId id="257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3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KKOM U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BF69-4B4D-865E-17F2-B777B6B2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03" y="2182762"/>
            <a:ext cx="9144000" cy="16944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6509-1824-44BC-F28C-1C2BE543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03" y="4203110"/>
            <a:ext cx="7617542" cy="83343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3C91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6D87-BEC8-F62C-D552-3EB15C6F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99839" y="201073"/>
            <a:ext cx="980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C6A919-9DA0-4195-ABC0-A10B6A5A208E}" type="datetime1">
              <a:rPr lang="en-ID" smtClean="0"/>
              <a:t>12/02/2023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E63C-A69B-1044-640D-79F914B0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394" y="6356349"/>
            <a:ext cx="4114800" cy="365125"/>
          </a:xfrm>
        </p:spPr>
        <p:txBody>
          <a:bodyPr/>
          <a:lstStyle>
            <a:lvl1pPr algn="l">
              <a:defRPr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602D-500A-7913-C7D6-8BBC5E5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74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37C0FE-58FD-4A18-A9BE-28734000A4D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48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0C8D-12B3-3685-E1E6-69CAE2E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D760-DF3A-82B8-5810-6B21B24D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3C84-6178-5994-4D5E-D71465CE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75D1D3F-A353-4825-8A4E-F16652D08A7F}" type="datetime1">
              <a:rPr lang="en-ID" smtClean="0"/>
              <a:t>12/02/2023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27FE-B451-DEA0-C98E-2047BD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47D3-B4C6-7B69-E56A-FD92B86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7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0C8D-12B3-3685-E1E6-69CAE2E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E3C9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D760-DF3A-82B8-5810-6B21B24D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3C84-6178-5994-4D5E-D71465CE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1726"/>
            <a:ext cx="2743200" cy="365125"/>
          </a:xfrm>
        </p:spPr>
        <p:txBody>
          <a:bodyPr/>
          <a:lstStyle>
            <a:lvl1pPr>
              <a:defRPr>
                <a:solidFill>
                  <a:srgbClr val="E3C912"/>
                </a:solidFill>
              </a:defRPr>
            </a:lvl1pPr>
          </a:lstStyle>
          <a:p>
            <a:fld id="{AAB68111-67F7-435F-B602-6940BC9E3962}" type="datetime1">
              <a:rPr lang="en-ID" smtClean="0"/>
              <a:t>12/02/2023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27FE-B451-DEA0-C98E-2047BD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7484" y="6176963"/>
            <a:ext cx="4114800" cy="365125"/>
          </a:xfrm>
        </p:spPr>
        <p:txBody>
          <a:bodyPr/>
          <a:lstStyle>
            <a:lvl1pPr>
              <a:defRPr i="1">
                <a:solidFill>
                  <a:srgbClr val="E3C912"/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47D3-B4C6-7B69-E56A-FD92B86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799" y="6176963"/>
            <a:ext cx="1182330" cy="365125"/>
          </a:xfrm>
        </p:spPr>
        <p:txBody>
          <a:bodyPr/>
          <a:lstStyle/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0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A0C9-CB9E-14DD-63FB-5DF71B0A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432"/>
            <a:ext cx="10515600" cy="1071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4463-74AF-F9B9-2A2B-203C56611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64B3-7846-F5B4-D624-F93803A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5E12F-68F0-538D-D4FB-8CECCCC7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1CA7-350D-49F0-895D-8235F5BC71D9}" type="datetime1">
              <a:rPr lang="en-ID" smtClean="0"/>
              <a:t>12/02/2023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514F-B08F-A177-DE64-31C3887E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85E5-42E2-FB11-C7F2-93765AB0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2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A0C9-CB9E-14DD-63FB-5DF71B0A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432"/>
            <a:ext cx="10515600" cy="1071256"/>
          </a:xfrm>
        </p:spPr>
        <p:txBody>
          <a:bodyPr/>
          <a:lstStyle>
            <a:lvl1pPr>
              <a:defRPr>
                <a:solidFill>
                  <a:srgbClr val="E3C9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4463-74AF-F9B9-2A2B-203C56611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64B3-7846-F5B4-D624-F93803A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5E12F-68F0-538D-D4FB-8CECCCC7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>
            <a:lvl1pPr>
              <a:defRPr>
                <a:solidFill>
                  <a:srgbClr val="E3C912"/>
                </a:solidFill>
              </a:defRPr>
            </a:lvl1pPr>
          </a:lstStyle>
          <a:p>
            <a:fld id="{CDD87603-8691-4FB3-A7D8-764482229FBD}" type="datetime1">
              <a:rPr lang="en-ID" smtClean="0"/>
              <a:t>12/02/2023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514F-B08F-A177-DE64-31C3887E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>
            <a:lvl1pPr>
              <a:defRPr i="1">
                <a:solidFill>
                  <a:srgbClr val="E3C912"/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85E5-42E2-FB11-C7F2-93765AB0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1477297" cy="365125"/>
          </a:xfrm>
        </p:spPr>
        <p:txBody>
          <a:bodyPr/>
          <a:lstStyle/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8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BF4-94BF-827D-ED36-D0B8D038D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0739" y="2099852"/>
            <a:ext cx="5488858" cy="2658295"/>
          </a:xfrm>
        </p:spPr>
        <p:txBody>
          <a:bodyPr/>
          <a:lstStyle>
            <a:lvl1pPr algn="ctr">
              <a:defRPr>
                <a:solidFill>
                  <a:srgbClr val="E3C912"/>
                </a:solidFill>
              </a:defRPr>
            </a:lvl1pPr>
          </a:lstStyle>
          <a:p>
            <a:r>
              <a:rPr lang="en-US" dirty="0"/>
              <a:t>Section Break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03ED-E561-51A3-F844-0F45398B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9516" y="6356348"/>
            <a:ext cx="4114800" cy="365125"/>
          </a:xfrm>
        </p:spPr>
        <p:txBody>
          <a:bodyPr/>
          <a:lstStyle>
            <a:lvl1pPr>
              <a:defRPr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B5B50-48EB-0F8A-496F-2279C1CC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833" y="6356349"/>
            <a:ext cx="2743200" cy="365125"/>
          </a:xfrm>
        </p:spPr>
        <p:txBody>
          <a:bodyPr/>
          <a:lstStyle/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3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BF69-4B4D-865E-17F2-B777B6B261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97012" y="2396614"/>
            <a:ext cx="6383593" cy="1694452"/>
          </a:xfrm>
        </p:spPr>
        <p:txBody>
          <a:bodyPr anchor="ctr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6509-1824-44BC-F28C-1C2BE543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592" y="4283344"/>
            <a:ext cx="4835013" cy="83343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E3C91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6D87-BEC8-F62C-D552-3EB15C6F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99839" y="201073"/>
            <a:ext cx="980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BF70CB-441C-402D-929D-4E72F4920AE7}" type="datetime1">
              <a:rPr lang="en-ID" smtClean="0"/>
              <a:t>12/02/2023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E63C-A69B-1044-640D-79F914B0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609" y="6352929"/>
            <a:ext cx="3616191" cy="365125"/>
          </a:xfrm>
        </p:spPr>
        <p:txBody>
          <a:bodyPr/>
          <a:lstStyle>
            <a:lvl1pPr algn="l">
              <a:defRPr sz="1000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602D-500A-7913-C7D6-8BBC5E5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34837" y="6352928"/>
            <a:ext cx="3989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37C0FE-58FD-4A18-A9BE-28734000A4D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9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68C55-4D03-D6B4-CC90-D10936B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4655-EA33-83BD-71FC-4146503D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8D6A-8A78-7A27-1110-E2163754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B675-8940-486B-AC8B-465C53DCB276}" type="datetime1">
              <a:rPr lang="en-ID" smtClean="0"/>
              <a:t>12/02/2023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A2EC-9069-3D14-1EE3-CC16567B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Embedding Determination and Innovation in Tradition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3F53-5E0C-EB58-E1B7-3349E06D3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C0FE-58FD-4A18-A9BE-28734000A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3647-5FDE-9E89-D9A6-C3C48326E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Kendali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30E98-62B8-F331-33B4-B39FF9F1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CCE60222 - SISTEM KENDALI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C0E2-6572-43D8-2E89-9E5D1919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 Determination and Innovation in Tradition</a:t>
            </a:r>
            <a:endParaRPr kumimoji="0" lang="en-ID" sz="12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A5F25-C136-722D-F70F-2B52DEB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7C0FE-58FD-4A18-A9BE-28734000A4D6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7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Pembagian</a:t>
            </a:r>
            <a:r>
              <a:rPr spc="-5" dirty="0"/>
              <a:t> </a:t>
            </a:r>
            <a:r>
              <a:rPr spc="-20" dirty="0"/>
              <a:t>Sistem</a:t>
            </a:r>
            <a:r>
              <a:rPr spc="-25" dirty="0"/>
              <a:t> </a:t>
            </a:r>
            <a:r>
              <a:rPr spc="-15" dirty="0"/>
              <a:t>Kendali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100" y="3777996"/>
            <a:ext cx="8382373" cy="2486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599" y="1875491"/>
            <a:ext cx="4269101" cy="1852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1832588"/>
            <a:ext cx="4441016" cy="1945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Posisi</a:t>
            </a:r>
            <a:r>
              <a:rPr spc="-10" dirty="0"/>
              <a:t> </a:t>
            </a:r>
            <a:r>
              <a:rPr spc="-20" dirty="0"/>
              <a:t>Sistem</a:t>
            </a:r>
            <a:r>
              <a:rPr spc="-25" dirty="0"/>
              <a:t> </a:t>
            </a:r>
            <a:r>
              <a:rPr spc="-15" dirty="0"/>
              <a:t>Kendali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1905000"/>
            <a:ext cx="4627020" cy="41038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80EA-33C3-41D5-A798-384CE7AF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59BA-66C5-4270-B280-80C52F1B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Embedding Determination and Innovation in Tradition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F0B0-EE92-4363-86E6-80845A51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C0FE-58FD-4A18-A9BE-28734000A4D6}" type="slidenum">
              <a:rPr lang="en-ID" smtClean="0"/>
              <a:t>12</a:t>
            </a:fld>
            <a:endParaRPr lang="en-ID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68A84CF-4F6C-4F7D-B6F6-F7EC048F2C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825752"/>
            <a:ext cx="10229087" cy="43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1331"/>
            <a:ext cx="4413925" cy="193706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algn="l">
              <a:lnSpc>
                <a:spcPts val="4750"/>
              </a:lnSpc>
              <a:spcBef>
                <a:spcPts val="705"/>
              </a:spcBef>
            </a:pPr>
            <a:r>
              <a:rPr spc="-50" dirty="0"/>
              <a:t>Tahapan </a:t>
            </a:r>
            <a:r>
              <a:rPr spc="-45" dirty="0"/>
              <a:t> </a:t>
            </a:r>
            <a:r>
              <a:rPr spc="-15" dirty="0"/>
              <a:t>Merancang </a:t>
            </a:r>
            <a:r>
              <a:rPr spc="-10" dirty="0"/>
              <a:t> </a:t>
            </a:r>
            <a:r>
              <a:rPr spc="-20" dirty="0"/>
              <a:t>Sistem</a:t>
            </a:r>
            <a:r>
              <a:rPr spc="-65" dirty="0"/>
              <a:t> </a:t>
            </a:r>
            <a:r>
              <a:rPr spc="-15" dirty="0"/>
              <a:t>Kendali</a:t>
            </a:r>
          </a:p>
        </p:txBody>
      </p:sp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6569" y="584510"/>
            <a:ext cx="6145803" cy="56057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BAC7-E4DD-06F9-1800-28F911AA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6BBFE-F189-128C-2D86-6BC021D6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 Determination and Innovation in Tradition</a:t>
            </a:r>
            <a:endParaRPr kumimoji="0" lang="en-ID" sz="12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40E4-2A8B-2E4D-59A3-269CCD98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7C0FE-58FD-4A18-A9BE-28734000A4D6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57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8250-AF5A-6FE6-02F3-2FE60EF7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19CE-D957-0D8B-09F1-6348B7FA3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96F1-E526-2F95-0696-7EDE9155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 Determination and Innovation in Tradition</a:t>
            </a:r>
            <a:endParaRPr kumimoji="0" lang="en-ID" sz="10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2947-D6A5-44C8-5FA1-39B765A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7C0FE-58FD-4A18-A9BE-28734000A4D6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99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2453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Pengertian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359" y="1719051"/>
            <a:ext cx="10243820" cy="44011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Sistem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kendali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merupakan </a:t>
            </a:r>
            <a:r>
              <a:rPr sz="2600" dirty="0">
                <a:latin typeface="Calibri"/>
                <a:cs typeface="Calibri"/>
              </a:rPr>
              <a:t>alih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Bahasa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dari</a:t>
            </a:r>
            <a:endParaRPr sz="2600">
              <a:latin typeface="Calibri"/>
              <a:cs typeface="Calibri"/>
            </a:endParaRPr>
          </a:p>
          <a:p>
            <a:pPr marL="4143375">
              <a:lnSpc>
                <a:spcPct val="100000"/>
              </a:lnSpc>
              <a:spcBef>
                <a:spcPts val="370"/>
              </a:spcBef>
            </a:pPr>
            <a:r>
              <a:rPr sz="2600" b="1" spc="-10" dirty="0">
                <a:latin typeface="Calibri"/>
                <a:cs typeface="Calibri"/>
              </a:rPr>
              <a:t>Control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10" dirty="0">
                <a:latin typeface="Calibri"/>
                <a:cs typeface="Calibri"/>
              </a:rPr>
              <a:t>Sistem:</a:t>
            </a:r>
            <a:endParaRPr sz="2600">
              <a:latin typeface="Calibri"/>
              <a:cs typeface="Calibri"/>
            </a:endParaRPr>
          </a:p>
          <a:p>
            <a:pPr marL="12700" marR="841375">
              <a:lnSpc>
                <a:spcPts val="2500"/>
              </a:lnSpc>
              <a:spcBef>
                <a:spcPts val="975"/>
              </a:spcBef>
            </a:pPr>
            <a:r>
              <a:rPr sz="2600" dirty="0">
                <a:latin typeface="Calibri"/>
                <a:cs typeface="Calibri"/>
              </a:rPr>
              <a:t>(KBBI) </a:t>
            </a:r>
            <a:r>
              <a:rPr sz="2600" spc="-15" dirty="0">
                <a:latin typeface="Calibri"/>
                <a:cs typeface="Calibri"/>
              </a:rPr>
              <a:t>perangkat </a:t>
            </a:r>
            <a:r>
              <a:rPr sz="2600" spc="-5" dirty="0">
                <a:latin typeface="Calibri"/>
                <a:cs typeface="Calibri"/>
              </a:rPr>
              <a:t>unsur </a:t>
            </a:r>
            <a:r>
              <a:rPr sz="2600" spc="-10" dirty="0">
                <a:latin typeface="Calibri"/>
                <a:cs typeface="Calibri"/>
              </a:rPr>
              <a:t>yang secara </a:t>
            </a:r>
            <a:r>
              <a:rPr sz="2600" spc="-15" dirty="0">
                <a:latin typeface="Calibri"/>
                <a:cs typeface="Calibri"/>
              </a:rPr>
              <a:t>teratur </a:t>
            </a:r>
            <a:r>
              <a:rPr sz="2600" dirty="0">
                <a:latin typeface="Calibri"/>
                <a:cs typeface="Calibri"/>
              </a:rPr>
              <a:t>saling </a:t>
            </a:r>
            <a:r>
              <a:rPr sz="2600" spc="-10" dirty="0">
                <a:latin typeface="Calibri"/>
                <a:cs typeface="Calibri"/>
              </a:rPr>
              <a:t>berkaitan </a:t>
            </a:r>
            <a:r>
              <a:rPr sz="2600" spc="-5" dirty="0">
                <a:latin typeface="Calibri"/>
                <a:cs typeface="Calibri"/>
              </a:rPr>
              <a:t>sehingga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membentuk suatu </a:t>
            </a:r>
            <a:r>
              <a:rPr sz="2600" spc="-10" dirty="0">
                <a:latin typeface="Calibri"/>
                <a:cs typeface="Calibri"/>
              </a:rPr>
              <a:t>totalitas: </a:t>
            </a:r>
            <a:r>
              <a:rPr sz="2600" i="1" spc="-5" dirty="0">
                <a:latin typeface="Calibri"/>
                <a:cs typeface="Calibri"/>
              </a:rPr>
              <a:t>-- pencernaan </a:t>
            </a:r>
            <a:r>
              <a:rPr sz="2600" i="1" spc="-10" dirty="0">
                <a:latin typeface="Calibri"/>
                <a:cs typeface="Calibri"/>
              </a:rPr>
              <a:t>makanan, </a:t>
            </a:r>
            <a:r>
              <a:rPr sz="2600" i="1" spc="-5" dirty="0">
                <a:latin typeface="Calibri"/>
                <a:cs typeface="Calibri"/>
              </a:rPr>
              <a:t>pernapasan, </a:t>
            </a:r>
            <a:r>
              <a:rPr sz="2600" i="1" dirty="0">
                <a:latin typeface="Calibri"/>
                <a:cs typeface="Calibri"/>
              </a:rPr>
              <a:t>dan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peredaran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darah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dalam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tubuh;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--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telekomunikasi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10" dirty="0">
                <a:latin typeface="Calibri"/>
                <a:cs typeface="Calibri"/>
              </a:rPr>
              <a:t>Kendali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(pengendalian)</a:t>
            </a:r>
            <a:r>
              <a:rPr sz="2600" b="1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2700" marR="5080" indent="635">
              <a:lnSpc>
                <a:spcPts val="2500"/>
              </a:lnSpc>
              <a:spcBef>
                <a:spcPts val="985"/>
              </a:spcBef>
            </a:pPr>
            <a:r>
              <a:rPr sz="2600" dirty="0">
                <a:latin typeface="Calibri"/>
                <a:cs typeface="Calibri"/>
              </a:rPr>
              <a:t>(KBBI) </a:t>
            </a:r>
            <a:r>
              <a:rPr sz="2600" spc="-10" dirty="0">
                <a:latin typeface="Calibri"/>
                <a:cs typeface="Calibri"/>
              </a:rPr>
              <a:t>pengawasan </a:t>
            </a:r>
            <a:r>
              <a:rPr sz="2600" spc="-15" dirty="0">
                <a:latin typeface="Calibri"/>
                <a:cs typeface="Calibri"/>
              </a:rPr>
              <a:t>atas </a:t>
            </a:r>
            <a:r>
              <a:rPr sz="2600" spc="-10" dirty="0">
                <a:latin typeface="Calibri"/>
                <a:cs typeface="Calibri"/>
              </a:rPr>
              <a:t>kemajuan (tugas) dengan </a:t>
            </a:r>
            <a:r>
              <a:rPr sz="2600" spc="-5" dirty="0">
                <a:latin typeface="Calibri"/>
                <a:cs typeface="Calibri"/>
              </a:rPr>
              <a:t>membandingkan hasil dan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sasaran </a:t>
            </a:r>
            <a:r>
              <a:rPr sz="2600" spc="-10" dirty="0">
                <a:latin typeface="Calibri"/>
                <a:cs typeface="Calibri"/>
              </a:rPr>
              <a:t>secara </a:t>
            </a:r>
            <a:r>
              <a:rPr sz="2600" spc="-15" dirty="0">
                <a:latin typeface="Calibri"/>
                <a:cs typeface="Calibri"/>
              </a:rPr>
              <a:t>teratur </a:t>
            </a:r>
            <a:r>
              <a:rPr sz="2600" spc="-10" dirty="0">
                <a:latin typeface="Calibri"/>
                <a:cs typeface="Calibri"/>
              </a:rPr>
              <a:t>serta </a:t>
            </a:r>
            <a:r>
              <a:rPr sz="2600" spc="-15" dirty="0">
                <a:latin typeface="Calibri"/>
                <a:cs typeface="Calibri"/>
              </a:rPr>
              <a:t>menyesuaikan </a:t>
            </a:r>
            <a:r>
              <a:rPr sz="2600" dirty="0">
                <a:latin typeface="Calibri"/>
                <a:cs typeface="Calibri"/>
              </a:rPr>
              <a:t>usaha </a:t>
            </a:r>
            <a:r>
              <a:rPr sz="2600" spc="-15" dirty="0">
                <a:latin typeface="Calibri"/>
                <a:cs typeface="Calibri"/>
              </a:rPr>
              <a:t>(kegiatan) </a:t>
            </a:r>
            <a:r>
              <a:rPr sz="2600" spc="-10" dirty="0">
                <a:latin typeface="Calibri"/>
                <a:cs typeface="Calibri"/>
              </a:rPr>
              <a:t>dengan </a:t>
            </a:r>
            <a:r>
              <a:rPr sz="2600" spc="-5" dirty="0">
                <a:latin typeface="Calibri"/>
                <a:cs typeface="Calibri"/>
              </a:rPr>
              <a:t>hasil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pengawasan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(KBBI)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10" dirty="0">
                <a:latin typeface="Calibri"/>
                <a:cs typeface="Calibri"/>
              </a:rPr>
              <a:t>Sistem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Kendali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adalah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2A03-0524-43A6-BB3E-B36E6B26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pc="-20" dirty="0" err="1"/>
              <a:t>Contoh</a:t>
            </a:r>
            <a:r>
              <a:rPr lang="en-ID" spc="-5" dirty="0"/>
              <a:t> </a:t>
            </a:r>
            <a:r>
              <a:rPr lang="en-ID" spc="-15" dirty="0" err="1"/>
              <a:t>Sistem</a:t>
            </a:r>
            <a:r>
              <a:rPr lang="en-ID" spc="-25" dirty="0"/>
              <a:t> </a:t>
            </a:r>
            <a:r>
              <a:rPr lang="en-ID" spc="-20" dirty="0" err="1"/>
              <a:t>Kendali</a:t>
            </a:r>
            <a:r>
              <a:rPr lang="en-ID" spc="-20" dirty="0"/>
              <a:t>:</a:t>
            </a:r>
            <a:r>
              <a:rPr lang="en-ID" spc="-30" dirty="0"/>
              <a:t> </a:t>
            </a:r>
            <a:r>
              <a:rPr lang="en-ID" spc="-5" dirty="0"/>
              <a:t>Mobil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98D87-CB89-464A-AB8D-795B750B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Embedding Determination and Innovation in Tradition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5908-E307-4A69-851D-FC1128F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C0FE-58FD-4A18-A9BE-28734000A4D6}" type="slidenum">
              <a:rPr lang="en-ID" smtClean="0"/>
              <a:t>3</a:t>
            </a:fld>
            <a:endParaRPr lang="en-ID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4F54218-1E31-4CE0-B5A1-4FEE2219E8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250" y="1958973"/>
            <a:ext cx="7859053" cy="41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7255-F78D-44D6-8C84-7EDC8880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18250-A9F9-4E8F-80A8-172D6F1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Embedding Determination and Innovation in Tradition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332A-8D94-4991-8647-697A2CCE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C0FE-58FD-4A18-A9BE-28734000A4D6}" type="slidenum">
              <a:rPr lang="en-ID" smtClean="0"/>
              <a:t>4</a:t>
            </a:fld>
            <a:endParaRPr lang="en-ID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EAA7EE6-7766-4AA2-870D-E7B4300A89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601" y="2427160"/>
            <a:ext cx="5488622" cy="2926651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28B1578F-EC89-4880-9447-4A2A464CAE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920" y="2554347"/>
            <a:ext cx="4449550" cy="27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Contoh</a:t>
            </a:r>
            <a:r>
              <a:rPr spc="10" dirty="0"/>
              <a:t> </a:t>
            </a:r>
            <a:r>
              <a:rPr spc="-15" dirty="0"/>
              <a:t>sistem</a:t>
            </a:r>
            <a:r>
              <a:rPr spc="-10" dirty="0"/>
              <a:t> </a:t>
            </a:r>
            <a:r>
              <a:rPr spc="-20" dirty="0"/>
              <a:t>kendali:</a:t>
            </a:r>
            <a:r>
              <a:rPr spc="-10" dirty="0"/>
              <a:t> </a:t>
            </a:r>
            <a:r>
              <a:rPr spc="-30" dirty="0"/>
              <a:t>Penjaga</a:t>
            </a:r>
            <a:r>
              <a:rPr spc="10" dirty="0"/>
              <a:t> </a:t>
            </a:r>
            <a:r>
              <a:rPr spc="-10" dirty="0"/>
              <a:t>pintu</a:t>
            </a:r>
            <a:r>
              <a:rPr spc="-15" dirty="0"/>
              <a:t> </a:t>
            </a:r>
            <a:r>
              <a:rPr dirty="0"/>
              <a:t>air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5842" y="2140195"/>
            <a:ext cx="7269555" cy="3875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Contoh</a:t>
            </a:r>
            <a:r>
              <a:rPr spc="-5" dirty="0"/>
              <a:t> </a:t>
            </a:r>
            <a:r>
              <a:rPr spc="-15" dirty="0"/>
              <a:t>sistem</a:t>
            </a:r>
            <a:r>
              <a:rPr spc="-25" dirty="0"/>
              <a:t> </a:t>
            </a:r>
            <a:r>
              <a:rPr spc="-20" dirty="0"/>
              <a:t>kendali:</a:t>
            </a:r>
            <a:r>
              <a:rPr spc="-30" dirty="0"/>
              <a:t> </a:t>
            </a:r>
            <a:r>
              <a:rPr i="1" spc="-5" dirty="0">
                <a:latin typeface="Calibri Light"/>
                <a:cs typeface="Calibri Light"/>
              </a:rPr>
              <a:t>Harddisk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408" y="1900473"/>
            <a:ext cx="6300452" cy="4167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Diagram</a:t>
            </a:r>
            <a:r>
              <a:rPr spc="-35" dirty="0"/>
              <a:t> </a:t>
            </a:r>
            <a:r>
              <a:rPr spc="-20" dirty="0"/>
              <a:t>Sistem</a:t>
            </a:r>
            <a:r>
              <a:rPr spc="-25" dirty="0"/>
              <a:t> </a:t>
            </a:r>
            <a:r>
              <a:rPr spc="-15" dirty="0"/>
              <a:t>Kendali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535" y="4285438"/>
            <a:ext cx="10283947" cy="19865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737" y="1833002"/>
            <a:ext cx="10106024" cy="1943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588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Pembagian</a:t>
            </a:r>
            <a:r>
              <a:rPr spc="-5" dirty="0"/>
              <a:t> </a:t>
            </a:r>
            <a:r>
              <a:rPr spc="-20" dirty="0"/>
              <a:t>Sistem</a:t>
            </a:r>
            <a:r>
              <a:rPr spc="-25" dirty="0"/>
              <a:t> </a:t>
            </a:r>
            <a:r>
              <a:rPr spc="-15" dirty="0"/>
              <a:t>Kendali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988723"/>
            <a:ext cx="7746365" cy="1967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Sistem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kendali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open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Aksi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kontrolnya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tidak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tergantung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dari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sistem.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Tidak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dapat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memberikan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kompensasi/koreksi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jika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</a:t>
            </a:r>
            <a:r>
              <a:rPr sz="2000" spc="-5" dirty="0">
                <a:latin typeface="Calibri"/>
                <a:cs typeface="Calibri"/>
              </a:rPr>
              <a:t> gangguan</a:t>
            </a:r>
            <a:endParaRPr sz="2000">
              <a:latin typeface="Calibri"/>
              <a:cs typeface="Calibri"/>
            </a:endParaRPr>
          </a:p>
          <a:p>
            <a:pPr marL="1612900" lvl="2" indent="-22923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1612265" algn="l"/>
                <a:tab pos="1612900" algn="l"/>
              </a:tabLst>
            </a:pPr>
            <a:r>
              <a:rPr sz="1800" spc="-10" dirty="0">
                <a:latin typeface="Calibri"/>
                <a:cs typeface="Calibri"/>
              </a:rPr>
              <a:t>Contoh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mesin </a:t>
            </a:r>
            <a:r>
              <a:rPr sz="1800" spc="-10" dirty="0">
                <a:latin typeface="Calibri"/>
                <a:cs typeface="Calibri"/>
              </a:rPr>
              <a:t>cuci,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dll.</a:t>
            </a:r>
            <a:endParaRPr sz="1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Ketepatan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bergantung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pada</a:t>
            </a:r>
            <a:r>
              <a:rPr sz="2000" spc="-10" dirty="0">
                <a:latin typeface="Calibri"/>
                <a:cs typeface="Calibri"/>
              </a:rPr>
              <a:t> kalibrasi.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Sederhana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murah.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2" name="object 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997444"/>
            <a:ext cx="4675302" cy="9064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588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Pembagian</a:t>
            </a:r>
            <a:r>
              <a:rPr spc="-5" dirty="0"/>
              <a:t> </a:t>
            </a:r>
            <a:r>
              <a:rPr spc="-20" dirty="0"/>
              <a:t>Sistem</a:t>
            </a:r>
            <a:r>
              <a:rPr spc="-25" dirty="0"/>
              <a:t> </a:t>
            </a:r>
            <a:r>
              <a:rPr spc="-15" dirty="0"/>
              <a:t>Kendali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600795"/>
            <a:ext cx="9561195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Sistem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kendali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closed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Aksi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kontrolnya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bergantung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pada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(melalui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feedback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1155065" marR="5080" lvl="1" indent="-228600">
              <a:lnSpc>
                <a:spcPct val="8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Mengatasi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kelemahan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r>
              <a:rPr sz="2000" spc="-10" dirty="0">
                <a:latin typeface="Calibri"/>
                <a:cs typeface="Calibri"/>
              </a:rPr>
              <a:t> karena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bisa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memberikan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koreksi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gangguan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Mungkin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terjadi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“overkoreksi”,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sehingga</a:t>
            </a:r>
            <a:r>
              <a:rPr sz="2000" spc="-10" dirty="0">
                <a:latin typeface="Calibri"/>
                <a:cs typeface="Calibri"/>
              </a:rPr>
              <a:t> sistem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justru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menjadi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tidak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stabil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Kompleks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mahal, </a:t>
            </a:r>
            <a:r>
              <a:rPr sz="2000" spc="-10" dirty="0">
                <a:latin typeface="Calibri"/>
                <a:cs typeface="Calibri"/>
              </a:rPr>
              <a:t>karena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komponen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lebih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banyak</a:t>
            </a:r>
            <a:endParaRPr sz="2000">
              <a:latin typeface="Calibri"/>
              <a:cs typeface="Calibri"/>
            </a:endParaRPr>
          </a:p>
          <a:p>
            <a:pPr marL="1612900" lvl="2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612265" algn="l"/>
                <a:tab pos="1612900" algn="l"/>
              </a:tabLst>
            </a:pPr>
            <a:r>
              <a:rPr sz="1800" spc="-10" dirty="0">
                <a:latin typeface="Calibri"/>
                <a:cs typeface="Calibri"/>
              </a:rPr>
              <a:t>Contoh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pengaturan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kecepatan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motor,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pendingin-pemanas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ruangan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2008" y="1738449"/>
            <a:ext cx="4987858" cy="1530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KKOM U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256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TEKKOM UB</vt:lpstr>
      <vt:lpstr>Sistem Kendali</vt:lpstr>
      <vt:lpstr>Pengertian</vt:lpstr>
      <vt:lpstr>Contoh Sistem Kendali: Mobil</vt:lpstr>
      <vt:lpstr>PowerPoint Presentation</vt:lpstr>
      <vt:lpstr>Contoh sistem kendali: Penjaga pintu air</vt:lpstr>
      <vt:lpstr>Contoh sistem kendali: Harddisk</vt:lpstr>
      <vt:lpstr>Diagram Sistem Kendali</vt:lpstr>
      <vt:lpstr>Pembagian Sistem Kendali</vt:lpstr>
      <vt:lpstr>Pembagian Sistem Kendali</vt:lpstr>
      <vt:lpstr>Pembagian Sistem Kendali</vt:lpstr>
      <vt:lpstr>Posisi Sistem Kendali</vt:lpstr>
      <vt:lpstr>PowerPoint Presentation</vt:lpstr>
      <vt:lpstr>Tahapan  Merancang  Sistem Kendali</vt:lpstr>
      <vt:lpstr>Ada Pertanyaan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Kendali</dc:title>
  <dc:creator>Eko Setiawan</dc:creator>
  <cp:lastModifiedBy>Sabrian Akbar</cp:lastModifiedBy>
  <cp:revision>8</cp:revision>
  <dcterms:created xsi:type="dcterms:W3CDTF">2022-08-30T07:14:56Z</dcterms:created>
  <dcterms:modified xsi:type="dcterms:W3CDTF">2023-02-12T14:50:43Z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2022-08-30T00:00:00Z</vt:filetime>
  </property>
</Properties>
</file>