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IBM Plex Sans"/>
      <p:regular r:id="rId33"/>
      <p:bold r:id="rId34"/>
      <p:italic r:id="rId35"/>
      <p:boldItalic r:id="rId36"/>
    </p:embeddedFont>
    <p:embeddedFont>
      <p:font typeface="Raleway"/>
      <p:regular r:id="rId37"/>
      <p:bold r:id="rId38"/>
      <p:italic r:id="rId39"/>
      <p:boldItalic r:id="rId40"/>
    </p:embeddedFont>
    <p:embeddedFont>
      <p:font typeface="IBM Plex Sans Light"/>
      <p:regular r:id="rId41"/>
      <p:bold r:id="rId42"/>
      <p:italic r:id="rId43"/>
      <p:boldItalic r:id="rId44"/>
    </p:embeddedFont>
    <p:embeddedFont>
      <p:font typeface="Poppins"/>
      <p:regular r:id="rId45"/>
      <p:bold r:id="rId46"/>
      <p:italic r:id="rId47"/>
      <p:boldItalic r:id="rId48"/>
    </p:embeddedFont>
    <p:embeddedFont>
      <p:font typeface="Raleway Thin"/>
      <p:bold r:id="rId49"/>
      <p:boldItalic r:id="rId50"/>
    </p:embeddedFont>
    <p:embeddedFont>
      <p:font typeface="Fira Sans Extra Condensed Medium"/>
      <p:regular r:id="rId51"/>
      <p:bold r:id="rId52"/>
      <p:italic r:id="rId53"/>
      <p:boldItalic r:id="rId54"/>
    </p:embeddedFont>
    <p:embeddedFont>
      <p:font typeface="Fira Sans"/>
      <p:regular r:id="rId55"/>
      <p:bold r:id="rId56"/>
      <p:italic r:id="rId57"/>
      <p:boldItalic r:id="rId58"/>
    </p:embeddedFont>
    <p:embeddedFont>
      <p:font typeface="Roboto Mono"/>
      <p:regular r:id="rId59"/>
      <p:bold r:id="rId60"/>
      <p:italic r:id="rId61"/>
      <p:boldItalic r:id="rId62"/>
    </p:embeddedFont>
    <p:embeddedFont>
      <p:font typeface="Homemade Apple"/>
      <p:regular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IBMPlexSansLight-bold.fntdata"/><Relationship Id="rId41" Type="http://schemas.openxmlformats.org/officeDocument/2006/relationships/font" Target="fonts/IBMPlexSansLight-regular.fntdata"/><Relationship Id="rId44" Type="http://schemas.openxmlformats.org/officeDocument/2006/relationships/font" Target="fonts/IBMPlexSansLight-boldItalic.fntdata"/><Relationship Id="rId43" Type="http://schemas.openxmlformats.org/officeDocument/2006/relationships/font" Target="fonts/IBMPlexSansLight-italic.fntdata"/><Relationship Id="rId46" Type="http://schemas.openxmlformats.org/officeDocument/2006/relationships/font" Target="fonts/Poppins-bold.fntdata"/><Relationship Id="rId45" Type="http://schemas.openxmlformats.org/officeDocument/2006/relationships/font" Target="fonts/Poppi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oppins-boldItalic.fntdata"/><Relationship Id="rId47" Type="http://schemas.openxmlformats.org/officeDocument/2006/relationships/font" Target="fonts/Poppins-italic.fntdata"/><Relationship Id="rId49" Type="http://schemas.openxmlformats.org/officeDocument/2006/relationships/font" Target="fonts/RalewayThin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IBMPlexSans-regular.fntdata"/><Relationship Id="rId32" Type="http://schemas.openxmlformats.org/officeDocument/2006/relationships/slide" Target="slides/slide26.xml"/><Relationship Id="rId35" Type="http://schemas.openxmlformats.org/officeDocument/2006/relationships/font" Target="fonts/IBMPlexSans-italic.fntdata"/><Relationship Id="rId34" Type="http://schemas.openxmlformats.org/officeDocument/2006/relationships/font" Target="fonts/IBMPlexSans-bold.fntdata"/><Relationship Id="rId37" Type="http://schemas.openxmlformats.org/officeDocument/2006/relationships/font" Target="fonts/Raleway-regular.fntdata"/><Relationship Id="rId36" Type="http://schemas.openxmlformats.org/officeDocument/2006/relationships/font" Target="fonts/IBMPlexSans-boldItalic.fntdata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62" Type="http://schemas.openxmlformats.org/officeDocument/2006/relationships/font" Target="fonts/RobotoMono-boldItalic.fntdata"/><Relationship Id="rId61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63" Type="http://schemas.openxmlformats.org/officeDocument/2006/relationships/font" Target="fonts/HomemadeApple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regular.fntdata"/><Relationship Id="rId50" Type="http://schemas.openxmlformats.org/officeDocument/2006/relationships/font" Target="fonts/RalewayThin-boldItalic.fntdata"/><Relationship Id="rId53" Type="http://schemas.openxmlformats.org/officeDocument/2006/relationships/font" Target="fonts/FiraSansExtraCondensedMedium-italic.fntdata"/><Relationship Id="rId52" Type="http://schemas.openxmlformats.org/officeDocument/2006/relationships/font" Target="fonts/FiraSansExtraCondensedMedium-bold.fntdata"/><Relationship Id="rId11" Type="http://schemas.openxmlformats.org/officeDocument/2006/relationships/slide" Target="slides/slide5.xml"/><Relationship Id="rId55" Type="http://schemas.openxmlformats.org/officeDocument/2006/relationships/font" Target="fonts/FiraSans-regular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Medium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-italic.fntdata"/><Relationship Id="rId12" Type="http://schemas.openxmlformats.org/officeDocument/2006/relationships/slide" Target="slides/slide6.xml"/><Relationship Id="rId56" Type="http://schemas.openxmlformats.org/officeDocument/2006/relationships/font" Target="fonts/FiraSans-bold.fntdata"/><Relationship Id="rId15" Type="http://schemas.openxmlformats.org/officeDocument/2006/relationships/slide" Target="slides/slide9.xml"/><Relationship Id="rId59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2c48a01d2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2c48a01d2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72c48a01d2_0_2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72c48a01d2_0_2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72c48a01d2_0_2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72c48a01d2_0_2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2c48a01d2_0_2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2c48a01d2_0_2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72c48a01d2_0_2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72c48a01d2_0_2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72c48a01d2_0_3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72c48a01d2_0_3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72c48a01d2_0_2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72c48a01d2_0_2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72c48a01d2_0_3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72c48a01d2_0_3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72c48a01d2_0_3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72c48a01d2_0_3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72c48a01d2_0_3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72c48a01d2_0_3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72c48a01d2_0_3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72c48a01d2_0_3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72c48a01d2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72c48a01d2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72c48a01d2_0_3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72c48a01d2_0_3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72c48a01d2_0_3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72c48a01d2_0_3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72c48a01d2_0_3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72c48a01d2_0_3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72c48a01d2_0_3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72c48a01d2_0_3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g72c48a01d2_0_3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3" name="Google Shape;2513;g72c48a01d2_0_3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72c48a01d2_0_4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72c48a01d2_0_4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72c48a01d2_0_3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72c48a01d2_0_3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72c48a01d2_0_2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72c48a01d2_0_2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72c48a01d2_0_2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72c48a01d2_0_2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72c48a01d2_0_2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72c48a01d2_0_2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72c48a01d2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72c48a01d2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72c48a01d2_0_2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72c48a01d2_0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72c48a01d2_0_2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72c48a01d2_0_2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72c48a01d2_0_2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72c48a01d2_0_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s://www.linkedin.com/company/slidesmania/" TargetMode="External"/><Relationship Id="rId13" Type="http://schemas.openxmlformats.org/officeDocument/2006/relationships/image" Target="../media/image8.png"/><Relationship Id="rId12" Type="http://schemas.openxmlformats.org/officeDocument/2006/relationships/hyperlink" Target="https://www.instagram.com/slidesmania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www.facebook.com/SlidesManiaSM/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hyperlink" Target="https://twitter.com/SlidesManiaSM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pinterest.com/slidesmania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2358" y="46632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121519" y="19569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920041" y="3356668"/>
            <a:ext cx="4231548" cy="1721366"/>
          </a:xfrm>
          <a:custGeom>
            <a:rect b="b" l="l" r="r" t="t"/>
            <a:pathLst>
              <a:path extrusionOk="0" h="2295155" w="5642064">
                <a:moveTo>
                  <a:pt x="358864" y="2097769"/>
                </a:moveTo>
                <a:cubicBezTo>
                  <a:pt x="-318470" y="1846758"/>
                  <a:pt x="118809" y="920405"/>
                  <a:pt x="406675" y="890523"/>
                </a:cubicBezTo>
                <a:cubicBezTo>
                  <a:pt x="694541" y="860641"/>
                  <a:pt x="757294" y="1240147"/>
                  <a:pt x="974439" y="1093724"/>
                </a:cubicBezTo>
                <a:cubicBezTo>
                  <a:pt x="1143772" y="727167"/>
                  <a:pt x="1369883" y="313793"/>
                  <a:pt x="1607946" y="286899"/>
                </a:cubicBezTo>
                <a:cubicBezTo>
                  <a:pt x="1846009" y="260005"/>
                  <a:pt x="2207586" y="922397"/>
                  <a:pt x="2402817" y="932358"/>
                </a:cubicBezTo>
                <a:cubicBezTo>
                  <a:pt x="2647853" y="808844"/>
                  <a:pt x="2756425" y="440295"/>
                  <a:pt x="2994488" y="472169"/>
                </a:cubicBezTo>
                <a:cubicBezTo>
                  <a:pt x="3232551" y="504043"/>
                  <a:pt x="3569225" y="1082766"/>
                  <a:pt x="3831193" y="1123605"/>
                </a:cubicBezTo>
                <a:cubicBezTo>
                  <a:pt x="3964667" y="962240"/>
                  <a:pt x="4077224" y="737126"/>
                  <a:pt x="4231616" y="639511"/>
                </a:cubicBezTo>
                <a:cubicBezTo>
                  <a:pt x="4386008" y="541896"/>
                  <a:pt x="4619090" y="652461"/>
                  <a:pt x="4757545" y="537912"/>
                </a:cubicBezTo>
                <a:cubicBezTo>
                  <a:pt x="4843208" y="239088"/>
                  <a:pt x="5004574" y="-2960"/>
                  <a:pt x="5151994" y="28"/>
                </a:cubicBezTo>
                <a:cubicBezTo>
                  <a:pt x="5299414" y="3016"/>
                  <a:pt x="5604213" y="214186"/>
                  <a:pt x="5642064" y="555841"/>
                </a:cubicBezTo>
                <a:cubicBezTo>
                  <a:pt x="5638080" y="1065833"/>
                  <a:pt x="5634095" y="1539966"/>
                  <a:pt x="5630111" y="2049958"/>
                </a:cubicBezTo>
                <a:cubicBezTo>
                  <a:pt x="3920841" y="2010115"/>
                  <a:pt x="1225452" y="2585848"/>
                  <a:pt x="358864" y="2097769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 cap="flat" cmpd="sng" w="22225">
            <a:solidFill>
              <a:srgbClr val="4240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61025" y="0"/>
            <a:ext cx="9204960" cy="519493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589972" y="3887879"/>
            <a:ext cx="2281595" cy="1196045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8502116" y="1880924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246138" y="1171780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091529" y="3251458"/>
            <a:ext cx="109200" cy="1092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7161275">
            <a:off x="6082464" y="2873438"/>
            <a:ext cx="294974" cy="294974"/>
          </a:xfrm>
          <a:prstGeom prst="ellipse">
            <a:avLst/>
          </a:pr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7B7CE8"/>
              </a:gs>
              <a:gs pos="100000">
                <a:srgbClr val="7B7CE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82034" y="2947436"/>
            <a:ext cx="54600" cy="546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82034" y="3011535"/>
            <a:ext cx="25800" cy="258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7618" y="1284945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530" y="2737734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0286" y="3347210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567" y="921262"/>
            <a:ext cx="154859" cy="16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2"/>
          <p:cNvGrpSpPr/>
          <p:nvPr/>
        </p:nvGrpSpPr>
        <p:grpSpPr>
          <a:xfrm rot="2765806">
            <a:off x="6723959" y="1831814"/>
            <a:ext cx="1540543" cy="1723964"/>
            <a:chOff x="6864211" y="870783"/>
            <a:chExt cx="3257938" cy="3645836"/>
          </a:xfrm>
        </p:grpSpPr>
        <p:sp>
          <p:nvSpPr>
            <p:cNvPr id="26" name="Google Shape;26;p2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632638" y="-129185"/>
            <a:ext cx="2935652" cy="1495057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-194116" y="4331801"/>
            <a:ext cx="2038224" cy="940889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210351" y="1449171"/>
            <a:ext cx="109200" cy="1092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94" y="2572071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067" y="3423767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5" name="Google Shape;4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40710" y="3227239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6" name="Google Shape;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905" y="2096655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8767" y="1578579"/>
            <a:ext cx="77400" cy="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>
            <p:ph type="ctrTitle"/>
          </p:nvPr>
        </p:nvSpPr>
        <p:spPr>
          <a:xfrm>
            <a:off x="331506" y="1331563"/>
            <a:ext cx="569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000"/>
              <a:buNone/>
              <a:defRPr sz="4000">
                <a:solidFill>
                  <a:srgbClr val="2B23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331500" y="3421113"/>
            <a:ext cx="56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 rot="-128958">
            <a:off x="8618092" y="1493167"/>
            <a:ext cx="329869" cy="192126"/>
            <a:chOff x="4728650" y="3665975"/>
            <a:chExt cx="302475" cy="159725"/>
          </a:xfrm>
        </p:grpSpPr>
        <p:sp>
          <p:nvSpPr>
            <p:cNvPr id="51" name="Google Shape;51;p2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490250" y="450150"/>
            <a:ext cx="828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idx="2" type="sldNum"/>
          </p:nvPr>
        </p:nvSpPr>
        <p:spPr>
          <a:xfrm flipH="1">
            <a:off x="12283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11"/>
          <p:cNvSpPr/>
          <p:nvPr/>
        </p:nvSpPr>
        <p:spPr>
          <a:xfrm flipH="1" rot="10800000">
            <a:off x="4710949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 flipH="1">
            <a:off x="-6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 flipH="1">
            <a:off x="950856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1"/>
          <p:cNvGrpSpPr/>
          <p:nvPr/>
        </p:nvGrpSpPr>
        <p:grpSpPr>
          <a:xfrm flipH="1">
            <a:off x="4082196" y="895902"/>
            <a:ext cx="404550" cy="406060"/>
            <a:chOff x="8024881" y="3797581"/>
            <a:chExt cx="539400" cy="539400"/>
          </a:xfrm>
        </p:grpSpPr>
        <p:sp>
          <p:nvSpPr>
            <p:cNvPr id="262" name="Google Shape;262;p11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65" name="Google Shape;2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07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55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7" name="Google Shape;2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1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59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 flipH="1">
            <a:off x="832033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1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18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2" name="Google Shape;2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15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0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 flipH="1">
            <a:off x="7810397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1"/>
          <p:cNvGrpSpPr/>
          <p:nvPr/>
        </p:nvGrpSpPr>
        <p:grpSpPr>
          <a:xfrm flipH="1" rot="-2761864">
            <a:off x="7480414" y="3759673"/>
            <a:ext cx="908961" cy="1038845"/>
            <a:chOff x="6864211" y="870783"/>
            <a:chExt cx="3257938" cy="3645836"/>
          </a:xfrm>
        </p:grpSpPr>
        <p:sp>
          <p:nvSpPr>
            <p:cNvPr id="276" name="Google Shape;276;p11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Imagen que contiene objeto&#10;&#10;Descripción generada automáticamente" id="294" name="Google Shape;2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578" y="1148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5" name="Google Shape;2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3835" y="349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027" y="3297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7" name="Google Shape;2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6670" y="31000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8" name="Google Shape;2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865" y="1964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24062" y="161419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5519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2613264" y="277656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2" name="Google Shape;30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9753" y="7986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3" name="Google Shape;3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665" y="225830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4" name="Google Shape;30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" y="-3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089" y="2410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/>
          <p:nvPr/>
        </p:nvSpPr>
        <p:spPr>
          <a:xfrm>
            <a:off x="2722487" y="9636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854" y="1614194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202" y="294757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9" name="Google Shape;3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4145" y="2301955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040" y="161419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0377" y="20408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2" name="Google Shape;3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6560" y="365039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3" name="Google Shape;3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2478" y="409912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4" name="Google Shape;3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14" y="354150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/>
          <p:nvPr/>
        </p:nvSpPr>
        <p:spPr>
          <a:xfrm>
            <a:off x="4015212" y="426412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27912" y="23167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7814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8" name="Google Shape;3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54645" y="2906880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13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8093539" y="329341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79498" y="3195799"/>
            <a:ext cx="364095" cy="364095"/>
            <a:chOff x="8024881" y="3797581"/>
            <a:chExt cx="539400" cy="539400"/>
          </a:xfrm>
        </p:grpSpPr>
        <p:sp>
          <p:nvSpPr>
            <p:cNvPr id="326" name="Google Shape;326;p1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29" name="Google Shape;3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1" name="Google Shape;3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2" name="Google Shape;3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5" name="Google Shape;3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6" name="Google Shape;3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7" name="Google Shape;3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400512" y="178111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9" name="Google Shape;3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3164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3"/>
          <p:cNvSpPr/>
          <p:nvPr/>
        </p:nvSpPr>
        <p:spPr>
          <a:xfrm>
            <a:off x="3989714" y="2943489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1" name="Google Shape;3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6203" y="965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2" name="Google Shape;3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115" y="242522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3" name="Google Shape;3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6460" y="166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539" y="40795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/>
          <p:nvPr/>
        </p:nvSpPr>
        <p:spPr>
          <a:xfrm>
            <a:off x="4098937" y="113057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04" y="1781119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7" name="Google Shape;3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652" y="3114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8" name="Google Shape;3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0595" y="2468880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9" name="Google Shape;3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490" y="1781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0" name="Google Shape;3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476827" y="22077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1" name="Google Shape;3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126591" y="23742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2" name="Google Shape;3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93526" y="7578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28537" y="29068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4" name="Google Shape;3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070434" y="27093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15699" y="15734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6" name="Google Shape;3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753" y="46159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7" name="Google Shape;3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3010" y="38173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8" name="Google Shape;3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928" y="42660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264" y="37084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/>
          <p:nvPr/>
        </p:nvSpPr>
        <p:spPr>
          <a:xfrm>
            <a:off x="5391662" y="44310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04362" y="24836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55459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3" name="Google Shape;3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1095" y="3073805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14"/>
          <p:cNvSpPr txBox="1"/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368" name="Google Shape;368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14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8093539" y="3293414"/>
            <a:ext cx="327600" cy="3276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14"/>
          <p:cNvGrpSpPr/>
          <p:nvPr/>
        </p:nvGrpSpPr>
        <p:grpSpPr>
          <a:xfrm>
            <a:off x="579498" y="3195799"/>
            <a:ext cx="1213650" cy="1213650"/>
            <a:chOff x="8024881" y="3797581"/>
            <a:chExt cx="539400" cy="539400"/>
          </a:xfrm>
        </p:grpSpPr>
        <p:sp>
          <p:nvSpPr>
            <p:cNvPr id="373" name="Google Shape;373;p14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76" name="Google Shape;3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8" name="Google Shape;3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309717" cy="309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9" name="Google Shape;3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464576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4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1" name="Google Shape;3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2" name="Google Shape;3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3" name="Google Shape;3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4" name="Google Shape;3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5" name="Google Shape;3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300362" y="241547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4"/>
          <p:cNvSpPr/>
          <p:nvPr/>
        </p:nvSpPr>
        <p:spPr>
          <a:xfrm rot="10800000">
            <a:off x="2712740" y="3681635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7" name="Google Shape;3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50598" y="2581923"/>
            <a:ext cx="77400" cy="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" y="248325"/>
            <a:ext cx="3826100" cy="16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 txBox="1"/>
          <p:nvPr/>
        </p:nvSpPr>
        <p:spPr>
          <a:xfrm>
            <a:off x="347625" y="2143563"/>
            <a:ext cx="6717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400">
              <a:solidFill>
                <a:srgbClr val="3F3F3F"/>
              </a:solidFill>
            </a:endParaRPr>
          </a:p>
        </p:txBody>
      </p:sp>
      <p:cxnSp>
        <p:nvCxnSpPr>
          <p:cNvPr id="391" name="Google Shape;391;p15"/>
          <p:cNvCxnSpPr/>
          <p:nvPr/>
        </p:nvCxnSpPr>
        <p:spPr>
          <a:xfrm>
            <a:off x="7694750" y="3717625"/>
            <a:ext cx="11214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150" y="3875104"/>
            <a:ext cx="534924" cy="47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074" y="3878473"/>
            <a:ext cx="531495" cy="4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1774" y="3880158"/>
            <a:ext cx="459486" cy="4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5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91441" y="3856575"/>
            <a:ext cx="600075" cy="5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1512" y="3888580"/>
            <a:ext cx="524637" cy="4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 txBox="1"/>
          <p:nvPr/>
        </p:nvSpPr>
        <p:spPr>
          <a:xfrm>
            <a:off x="5181600" y="3061013"/>
            <a:ext cx="368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24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/>
          <p:nvPr/>
        </p:nvSpPr>
        <p:spPr>
          <a:xfrm>
            <a:off x="4756994" y="36003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16"/>
          <p:cNvGrpSpPr/>
          <p:nvPr/>
        </p:nvGrpSpPr>
        <p:grpSpPr>
          <a:xfrm rot="2761864">
            <a:off x="5511620" y="3456123"/>
            <a:ext cx="908961" cy="1038845"/>
            <a:chOff x="6864211" y="870783"/>
            <a:chExt cx="3257938" cy="3645836"/>
          </a:xfrm>
        </p:grpSpPr>
        <p:sp>
          <p:nvSpPr>
            <p:cNvPr id="401" name="Google Shape;401;p16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11800" y="12417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7" name="Google Shape;417;p16"/>
          <p:cNvSpPr txBox="1"/>
          <p:nvPr>
            <p:ph idx="1" type="subTitle"/>
          </p:nvPr>
        </p:nvSpPr>
        <p:spPr>
          <a:xfrm>
            <a:off x="711800" y="28116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16"/>
          <p:cNvSpPr/>
          <p:nvPr/>
        </p:nvSpPr>
        <p:spPr>
          <a:xfrm flipH="1" rot="10800000">
            <a:off x="2462110" y="45348"/>
            <a:ext cx="6634791" cy="3433099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-9" y="8575"/>
            <a:ext cx="9144000" cy="512635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6542386" y="3880511"/>
            <a:ext cx="2281595" cy="119205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 flipH="1">
            <a:off x="6008290" y="1681658"/>
            <a:ext cx="1140797" cy="63789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8010785" y="2314476"/>
            <a:ext cx="1467826" cy="721614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 flipH="1">
            <a:off x="7217741" y="3016633"/>
            <a:ext cx="109200" cy="1089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4" name="Google Shape;4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415811" y="1561148"/>
            <a:ext cx="154659" cy="16143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6"/>
          <p:cNvSpPr/>
          <p:nvPr/>
        </p:nvSpPr>
        <p:spPr>
          <a:xfrm flipH="1">
            <a:off x="5954023" y="3083232"/>
            <a:ext cx="109200" cy="1089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6" name="Google Shape;4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45553" y="2869570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7" name="Google Shape;4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751678" y="3693672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8" name="Google Shape;4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592491" y="3497722"/>
            <a:ext cx="154659" cy="1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MAIN_POINT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17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7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432" name="Google Shape;432;p17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17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17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7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7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17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idx="2" type="title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2" name="Google Shape;442;p17"/>
          <p:cNvSpPr txBox="1"/>
          <p:nvPr>
            <p:ph idx="3" type="title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1" type="subTitle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4" type="subTitle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5" name="Google Shape;445;p17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17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7"/>
          <p:cNvSpPr txBox="1"/>
          <p:nvPr>
            <p:ph idx="5" type="title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6" type="subTitle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20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2" name="Google Shape;462;p21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1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59" name="Google Shape;59;p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62" name="Google Shape;6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4" name="Google Shape;6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9" name="Google Shape;6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6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 rot="2761864">
            <a:off x="754620" y="3759673"/>
            <a:ext cx="908961" cy="1038845"/>
            <a:chOff x="6864211" y="870783"/>
            <a:chExt cx="3257938" cy="3645836"/>
          </a:xfrm>
        </p:grpSpPr>
        <p:sp>
          <p:nvSpPr>
            <p:cNvPr id="75" name="Google Shape;75;p3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2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2" name="Google Shape;48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5" name="Google Shape;485;p27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8" name="Google Shape;488;p28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1" name="Google Shape;491;p29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2" name="Google Shape;492;p29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4" name="Google Shape;494;p29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6" name="Google Shape;496;p2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9" name="Google Shape;499;p30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0" name="Google Shape;500;p30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1" name="Google Shape;501;p30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2" name="Google Shape;502;p30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3" name="Google Shape;503;p30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4" name="Google Shape;504;p3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7" name="Google Shape;507;p31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31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9" name="Google Shape;509;p31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31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234650" y="412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3" name="Google Shape;513;p32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4" name="Google Shape;514;p32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5" name="Google Shape;515;p32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6" name="Google Shape;516;p32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7" name="Google Shape;517;p32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8" name="Google Shape;518;p32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0" name="Google Shape;520;p3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4" name="Google Shape;524;p33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3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6" name="Google Shape;526;p33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3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8" name="Google Shape;528;p33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9" name="Google Shape;529;p33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0" name="Google Shape;530;p3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34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34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5" name="Google Shape;535;p34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34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7" name="Google Shape;537;p34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0" name="Google Shape;540;p35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1" name="Google Shape;541;p35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2" name="Google Shape;542;p35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3" name="Google Shape;543;p35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4" name="Google Shape;544;p35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5" name="Google Shape;545;p35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6" name="Google Shape;546;p35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7" name="Google Shape;547;p35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8" name="Google Shape;548;p35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9" name="Google Shape;549;p35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0" name="Google Shape;550;p35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1" name="Google Shape;551;p35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36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37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0" name="Google Shape;560;p38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3" name="Google Shape;563;p39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8" name="Google Shape;568;p41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9" name="Google Shape;569;p41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 rot="10800000">
            <a:off x="47101" y="-5700"/>
            <a:ext cx="6634791" cy="3448657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 flipH="1">
            <a:off x="0" y="-47625"/>
            <a:ext cx="9144000" cy="524637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flipH="1">
            <a:off x="320021" y="3847422"/>
            <a:ext cx="2281595" cy="1200032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994915" y="1635438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flipH="1">
            <a:off x="-334609" y="2272035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459951" y="3801351"/>
            <a:ext cx="1329315" cy="485442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 rot="-906706">
            <a:off x="2515886" y="3335877"/>
            <a:ext cx="1233429" cy="1386175"/>
            <a:chOff x="6864211" y="870783"/>
            <a:chExt cx="3257938" cy="3645836"/>
          </a:xfrm>
        </p:grpSpPr>
        <p:sp>
          <p:nvSpPr>
            <p:cNvPr id="100" name="Google Shape;100;p5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/>
          <p:nvPr/>
        </p:nvSpPr>
        <p:spPr>
          <a:xfrm>
            <a:off x="1817061" y="2978385"/>
            <a:ext cx="109200" cy="1095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532" y="1514207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080779" y="3045382"/>
            <a:ext cx="109200" cy="1095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149" y="2830444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024" y="3659468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9" name="Google Shape;1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52" y="3462348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4055025" y="376350"/>
            <a:ext cx="46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800"/>
              <a:buNone/>
              <a:defRPr>
                <a:solidFill>
                  <a:srgbClr val="2B235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286625" y="1505825"/>
            <a:ext cx="44298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1800"/>
              <a:buChar char="●"/>
              <a:defRPr>
                <a:solidFill>
                  <a:srgbClr val="2B2356"/>
                </a:solidFill>
              </a:defRPr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42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3" name="Google Shape;573;p42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42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42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6" name="Google Shape;576;p42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7" name="Google Shape;577;p42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8" name="Google Shape;578;p42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9" name="Google Shape;579;p42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0" name="Google Shape;580;p42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1" name="Google Shape;581;p42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2" name="Google Shape;582;p42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3" name="Google Shape;583;p42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6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29" name="Google Shape;129;p6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32" name="Google Shape;1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4" name="Google Shape;1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6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51" name="Google Shape;151;p7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54" name="Google Shape;1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6" name="Google Shape;1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1" name="Google Shape;1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3117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7"/>
          <p:cNvSpPr txBox="1"/>
          <p:nvPr>
            <p:ph idx="3" type="body"/>
          </p:nvPr>
        </p:nvSpPr>
        <p:spPr>
          <a:xfrm>
            <a:off x="331995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7"/>
          <p:cNvSpPr txBox="1"/>
          <p:nvPr>
            <p:ph idx="4" type="body"/>
          </p:nvPr>
        </p:nvSpPr>
        <p:spPr>
          <a:xfrm>
            <a:off x="63282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8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8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74" name="Google Shape;174;p8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77" name="Google Shape;1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9" name="Google Shape;1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4" name="Google Shape;18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ONL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94" name="Google Shape;194;p9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97" name="Google Shape;19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9" name="Google Shape;19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4" name="Google Shape;2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11674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9"/>
          <p:cNvSpPr txBox="1"/>
          <p:nvPr>
            <p:ph idx="3" type="body"/>
          </p:nvPr>
        </p:nvSpPr>
        <p:spPr>
          <a:xfrm>
            <a:off x="2071263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idx="4" type="body"/>
          </p:nvPr>
        </p:nvSpPr>
        <p:spPr>
          <a:xfrm>
            <a:off x="3830852" y="2306625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9"/>
          <p:cNvSpPr txBox="1"/>
          <p:nvPr>
            <p:ph idx="5" type="body"/>
          </p:nvPr>
        </p:nvSpPr>
        <p:spPr>
          <a:xfrm>
            <a:off x="5590441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6" type="body"/>
          </p:nvPr>
        </p:nvSpPr>
        <p:spPr>
          <a:xfrm>
            <a:off x="7350030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7" type="subTitle"/>
          </p:nvPr>
        </p:nvSpPr>
        <p:spPr>
          <a:xfrm>
            <a:off x="270275" y="1752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4" name="Google Shape;214;p9"/>
          <p:cNvSpPr txBox="1"/>
          <p:nvPr>
            <p:ph idx="8" type="subTitle"/>
          </p:nvPr>
        </p:nvSpPr>
        <p:spPr>
          <a:xfrm>
            <a:off x="2029863" y="1776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5" name="Google Shape;215;p9"/>
          <p:cNvSpPr txBox="1"/>
          <p:nvPr>
            <p:ph idx="9" type="subTitle"/>
          </p:nvPr>
        </p:nvSpPr>
        <p:spPr>
          <a:xfrm>
            <a:off x="3789450" y="1764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6" name="Google Shape;216;p9"/>
          <p:cNvSpPr txBox="1"/>
          <p:nvPr>
            <p:ph idx="13" type="subTitle"/>
          </p:nvPr>
        </p:nvSpPr>
        <p:spPr>
          <a:xfrm>
            <a:off x="5549038" y="1788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7" name="Google Shape;217;p9"/>
          <p:cNvSpPr txBox="1"/>
          <p:nvPr>
            <p:ph idx="14" type="subTitle"/>
          </p:nvPr>
        </p:nvSpPr>
        <p:spPr>
          <a:xfrm>
            <a:off x="7308625" y="17639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>
            <a:off x="0" y="880250"/>
            <a:ext cx="8413277" cy="1261849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9"/>
          <p:cNvGrpSpPr/>
          <p:nvPr/>
        </p:nvGrpSpPr>
        <p:grpSpPr>
          <a:xfrm rot="1152461">
            <a:off x="8056657" y="900385"/>
            <a:ext cx="909073" cy="1038868"/>
            <a:chOff x="6864211" y="870783"/>
            <a:chExt cx="3257938" cy="3645836"/>
          </a:xfrm>
        </p:grpSpPr>
        <p:sp>
          <p:nvSpPr>
            <p:cNvPr id="220" name="Google Shape;220;p9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0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240" name="Google Shape;240;p10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43" name="Google Shape;2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5" name="Google Shape;2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0" name="Google Shape;2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1" name="Google Shape;2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4665975" y="1311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2092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52" name="Google Shape;45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44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590" name="Google Shape;590;p4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4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603" name="Google Shape;603;p44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4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4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609" name="Google Shape;609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44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4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Curso de </a:t>
            </a:r>
            <a:r>
              <a:rPr lang="en-GB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4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44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739" name="Google Shape;739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4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4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Nati Guida</a:t>
            </a:r>
            <a:endParaRPr sz="1800"/>
          </a:p>
        </p:txBody>
      </p:sp>
      <p:cxnSp>
        <p:nvCxnSpPr>
          <p:cNvPr id="866" name="Google Shape;866;p44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44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5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649" name="Google Shape;1649;p5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4" name="Google Shape;1654;p5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5" name="Google Shape;1655;p5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LISTA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Esta estructura nos permite representar una lista de elementos sin orden.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6" name="Google Shape;1656;p5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5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5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5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5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5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8" name="Google Shape;1668;p5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669" name="Google Shape;1669;p5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4" name="Google Shape;1674;p5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&lt;ol&gt;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&lt;/ol&gt;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5" name="Google Shape;1675;p5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LISTA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Muy similar al caso anterior. Esta estructura nos permite representar una lista de elementos de manera ordenada.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6" name="Google Shape;1676;p5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5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5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5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5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5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" name="Google Shape;1688;p5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689" name="Google Shape;1689;p5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5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&lt;dt&gt;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titulo 01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&lt;/dt&gt;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&lt;dd&gt;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respuesta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&lt;/dd&gt;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&lt;dt&gt;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titulo 02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&lt;/dt&gt;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&lt;dd&gt;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respuesta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&lt;/dd&gt;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5" name="Google Shape;1695;p5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LISTA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Esta estructura nos permite representar una lista de elementos. En este caso, cada elemento tiene un título y una descripción asociada.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6" name="Google Shape;1696;p5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5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5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5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5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5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5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09" name="Google Shape;1709;p5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4" name="Google Shape;1714;p5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&lt;ol&gt;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&lt;ol&gt;</a:t>
            </a:r>
            <a:endParaRPr b="1"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  &lt;li&gt;</a:t>
            </a:r>
            <a:r>
              <a:rPr b="1"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  &lt;li&gt;</a:t>
            </a:r>
            <a:r>
              <a:rPr b="1"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&lt;/ol&gt;</a:t>
            </a:r>
            <a:endParaRPr b="1"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&lt;/li&gt;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&lt;/ol&gt;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5" name="Google Shape;1715;p5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LISTA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Basándonos en que las etiquetas pueden contener otras etiquetas, también podemos tener listas anidadas.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6" name="Google Shape;1716;p5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5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5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5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5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5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5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5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5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729" name="Google Shape;1729;p57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0" name="Google Shape;1730;p57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731" name="Google Shape;1731;p5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4" name="Google Shape;1734;p57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Crear un “ToDoList”, el cual contenga: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-Titulo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Descripción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-Lista de tareas</a:t>
            </a:r>
            <a:endParaRPr/>
          </a:p>
        </p:txBody>
      </p:sp>
      <p:sp>
        <p:nvSpPr>
          <p:cNvPr id="1735" name="Google Shape;1735;p57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6" name="Google Shape;1736;p57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737" name="Google Shape;1737;p5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62" name="Google Shape;1862;p57"/>
          <p:cNvCxnSpPr/>
          <p:nvPr/>
        </p:nvCxnSpPr>
        <p:spPr>
          <a:xfrm>
            <a:off x="1146275" y="1578852"/>
            <a:ext cx="0" cy="1138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3" name="Google Shape;1863;p57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864" name="Google Shape;1864;p57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7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7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7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7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7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7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7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7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7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7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7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7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7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7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7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7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7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</a:t>
            </a:r>
            <a:r>
              <a:rPr lang="en-GB">
                <a:solidFill>
                  <a:schemeClr val="accent1"/>
                </a:solidFill>
              </a:rPr>
              <a:t>LINK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88" name="Google Shape;1888;p5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9" name="Google Shape;1889;p5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890" name="Google Shape;1890;p5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2" name="Google Shape;1902;p5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903" name="Google Shape;1903;p5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8" name="Google Shape;2028;p5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9" name="Google Shape;2029;p5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2030" name="Google Shape;2030;p5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5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3" name="Google Shape;2043;p5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044" name="Google Shape;2044;p5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9" name="Google Shape;2049;p5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”https://www.rocketcode.com.ar”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RocketCode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0" name="Google Shape;2050;p5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</a:t>
            </a:r>
            <a:r>
              <a:rPr lang="en-GB">
                <a:solidFill>
                  <a:schemeClr val="accent1"/>
                </a:solidFill>
              </a:rPr>
              <a:t>LINK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elemento link nos permite crear un enlace a otro recurso. El caso más habitual es que apunte a otro sitio web.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1" name="Google Shape;2051;p5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5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5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5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5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5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5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3" name="Google Shape;2063;p6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064" name="Google Shape;2064;p6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9" name="Google Shape;2069;p6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”contacto.html”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contactanos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0" name="Google Shape;2070;p6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</a:t>
            </a:r>
            <a:r>
              <a:rPr lang="en-GB">
                <a:solidFill>
                  <a:schemeClr val="accent1"/>
                </a:solidFill>
              </a:rPr>
              <a:t>LINK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Por el contrario, si queremos que nuestro enlace apunte a un sitio interno de nuestra web, tenemos que hacer lo siguiente: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1" name="Google Shape;2071;p6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6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6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6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6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6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6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3" name="Google Shape;2083;p6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084" name="Google Shape;2084;p6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9" name="Google Shape;2089;p6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”#precios”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ver precios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Para que esto funcione, tenemos que agregarle el siguiente atributo al elemento que queremos que apunte el enlace.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&lt;h1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"precios"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 Lista de precios 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0" name="Google Shape;2090;p6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</a:t>
            </a:r>
            <a:r>
              <a:rPr lang="en-GB">
                <a:solidFill>
                  <a:schemeClr val="accent1"/>
                </a:solidFill>
              </a:rPr>
              <a:t>LINK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Otra forma de utilizar la etiqueta link, es que se comporte como ancla. Esto significa que al hacer click, va apuntar a una sección del propio sitio.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1" name="Google Shape;2091;p6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6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6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6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6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6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6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6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3" name="Google Shape;2103;p6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104" name="Google Shape;2104;p6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9" name="Google Shape;2109;p6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”mailto:info@rocketcode.com.ar”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contactanos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tel:1165582894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llamanos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0" name="Google Shape;2110;p6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</a:t>
            </a:r>
            <a:r>
              <a:rPr lang="en-GB">
                <a:solidFill>
                  <a:schemeClr val="accent1"/>
                </a:solidFill>
              </a:rPr>
              <a:t>LINK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La etiqueta link tiene algunos casos de uso más, no menos importantes. Vamos a ver el siguiente ejemplo: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1" name="Google Shape;2111;p6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6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6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6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6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6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y atributos</a:t>
            </a:r>
            <a:endParaRPr/>
          </a:p>
        </p:txBody>
      </p:sp>
      <p:sp>
        <p:nvSpPr>
          <p:cNvPr id="873" name="Google Shape;873;p4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</a:t>
            </a:r>
            <a:endParaRPr/>
          </a:p>
        </p:txBody>
      </p:sp>
      <p:sp>
        <p:nvSpPr>
          <p:cNvPr id="874" name="Google Shape;874;p45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cxnSp>
        <p:nvCxnSpPr>
          <p:cNvPr id="875" name="Google Shape;875;p45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45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5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45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879" name="Google Shape;879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5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1005" name="Google Shape;1005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45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45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1010" name="Google Shape;1010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5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6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124" name="Google Shape;2124;p63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5" name="Google Shape;2125;p63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2126" name="Google Shape;2126;p6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9" name="Google Shape;2129;p63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Crear dos archivos .html, puede ser a partir del anterior.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Ambos tienen que tener una etiqueta link que nos permita navegar entre archivos.</a:t>
            </a:r>
            <a:endParaRPr/>
          </a:p>
        </p:txBody>
      </p:sp>
      <p:sp>
        <p:nvSpPr>
          <p:cNvPr id="2130" name="Google Shape;2130;p63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1" name="Google Shape;2131;p63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2132" name="Google Shape;2132;p6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57" name="Google Shape;2257;p63"/>
          <p:cNvCxnSpPr/>
          <p:nvPr/>
        </p:nvCxnSpPr>
        <p:spPr>
          <a:xfrm>
            <a:off x="1146275" y="1578852"/>
            <a:ext cx="0" cy="1138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58" name="Google Shape;2258;p63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2259" name="Google Shape;2259;p63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3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3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3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3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3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3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3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3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3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3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3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3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3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3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3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3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3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64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64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CONTENE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DORES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3" name="Google Shape;2283;p64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4" name="Google Shape;2284;p64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2285" name="Google Shape;2285;p6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64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2298" name="Google Shape;2298;p6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6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6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6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6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6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3" name="Google Shape;2423;p64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4" name="Google Shape;2424;p64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2425" name="Google Shape;2425;p6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8" name="Google Shape;2428;p64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64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64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64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64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64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65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9" name="Google Shape;2439;p65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2440" name="Google Shape;2440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2" name="Google Shape;2452;p65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3" name="Google Shape;2453;p65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2454" name="Google Shape;2454;p6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57" name="Google Shape;2457;p65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8" name="Google Shape;2458;p6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TIP</a:t>
            </a:r>
            <a:r>
              <a:rPr lang="en-GB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2459" name="Google Shape;2459;p65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Los contenedores son etiquetas que no se representan visualmente. Sin embargo, son muy útiles para armar estructuras en HTML.</a:t>
            </a:r>
            <a:endParaRPr sz="1400"/>
          </a:p>
        </p:txBody>
      </p:sp>
      <p:grpSp>
        <p:nvGrpSpPr>
          <p:cNvPr id="2460" name="Google Shape;2460;p65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2461" name="Google Shape;2461;p65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65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65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65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65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5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65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65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65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5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65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65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65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5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5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65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65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65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" name="Google Shape;2495;p6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496" name="Google Shape;2496;p6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6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1" name="Google Shape;2501;p6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&lt;h1&gt;RocketCode&lt;/h1&gt;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&lt;p&gt;Es la mejor escuela de programación&lt;/p&gt;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2" name="Google Shape;2502;p6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CONTENEDORES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Esta etiqueta representa un contenedor genérico sin ningún significado especial.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3" name="Google Shape;2503;p6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6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6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6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6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6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6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6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5" name="Google Shape;2515;p67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516" name="Google Shape;2516;p6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6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1" name="Google Shape;2521;p67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&lt;span&gt;</a:t>
            </a:r>
            <a:r>
              <a:rPr b="1" lang="en-GB" sz="1400">
                <a:latin typeface="Roboto Mono"/>
                <a:ea typeface="Roboto Mono"/>
                <a:cs typeface="Roboto Mono"/>
                <a:sym typeface="Roboto Mono"/>
              </a:rPr>
              <a:t>Curso de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&lt;/span&gt;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&lt;h1&gt;HTML y CSS&lt;/h1&gt;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&lt;p&gt;Es el mejor curso&lt;/p&gt;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2" name="Google Shape;2522;p6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CONTENEDORES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Esta etiqueta representa un texto genérico sin ningún significado especial.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3" name="Google Shape;2523;p6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6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6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6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6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6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6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6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6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536" name="Google Shape;2536;p68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7" name="Google Shape;2537;p68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2538" name="Google Shape;2538;p6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6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1" name="Google Shape;2541;p68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Reestructurar nuestro “ToDoList”, agregando contenedores </a:t>
            </a:r>
            <a:endParaRPr/>
          </a:p>
        </p:txBody>
      </p:sp>
      <p:sp>
        <p:nvSpPr>
          <p:cNvPr id="2542" name="Google Shape;2542;p68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3" name="Google Shape;2543;p68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2544" name="Google Shape;2544;p6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6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6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6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6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6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6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6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6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6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6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6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6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6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6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6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6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6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6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6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6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6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6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6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6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6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6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6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6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6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6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6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6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6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6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6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6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6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6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6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69" name="Google Shape;2669;p68"/>
          <p:cNvCxnSpPr/>
          <p:nvPr/>
        </p:nvCxnSpPr>
        <p:spPr>
          <a:xfrm>
            <a:off x="1146275" y="1578852"/>
            <a:ext cx="0" cy="636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0" name="Google Shape;2670;p68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2671" name="Google Shape;2671;p68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68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68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68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68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68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68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68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68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68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68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68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68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68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68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68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68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68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69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/>
          </a:p>
        </p:txBody>
      </p:sp>
      <p:sp>
        <p:nvSpPr>
          <p:cNvPr id="2694" name="Google Shape;2694;p69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GRACIAS</a:t>
            </a:r>
            <a:endParaRPr sz="7200"/>
          </a:p>
        </p:txBody>
      </p:sp>
      <p:sp>
        <p:nvSpPr>
          <p:cNvPr id="2695" name="Google Shape;2695;p69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También podes mandarnos un email a </a:t>
            </a:r>
            <a:r>
              <a:rPr b="1" lang="en-GB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n-GB" sz="1600"/>
              <a:t>.</a:t>
            </a:r>
            <a:endParaRPr sz="1600"/>
          </a:p>
        </p:txBody>
      </p:sp>
      <p:sp>
        <p:nvSpPr>
          <p:cNvPr id="2696" name="Google Shape;2696;p69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7" name="Google Shape;2697;p69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698" name="Google Shape;2698;p6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6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6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6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6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6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6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6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6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6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6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6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0" name="Google Shape;2710;p69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711" name="Google Shape;2711;p69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69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69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4" name="Google Shape;2714;p69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5" name="Google Shape;2715;p69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716" name="Google Shape;2716;p6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6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9" name="Google Shape;2719;p69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6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r>
              <a:rPr lang="en-GB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1" name="Google Shape;1141;p46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6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46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1145" name="Google Shape;1145;p4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46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1158" name="Google Shape;1158;p4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46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1162" name="Google Shape;1162;p46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5" name="Google Shape;1165;p46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6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6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168" name="Google Shape;1168;p46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169" name="Google Shape;1169;p46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170" name="Google Shape;1170;p46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texto</a:t>
            </a:r>
            <a:endParaRPr/>
          </a:p>
        </p:txBody>
      </p:sp>
      <p:sp>
        <p:nvSpPr>
          <p:cNvPr id="1171" name="Google Shape;1171;p46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lista</a:t>
            </a:r>
            <a:endParaRPr/>
          </a:p>
        </p:txBody>
      </p:sp>
      <p:sp>
        <p:nvSpPr>
          <p:cNvPr id="1172" name="Google Shape;1172;p46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link</a:t>
            </a:r>
            <a:endParaRPr/>
          </a:p>
        </p:txBody>
      </p:sp>
      <p:sp>
        <p:nvSpPr>
          <p:cNvPr id="1173" name="Google Shape;1173;p46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Contenedores</a:t>
            </a:r>
            <a:endParaRPr/>
          </a:p>
        </p:txBody>
      </p:sp>
      <p:cxnSp>
        <p:nvCxnSpPr>
          <p:cNvPr id="1174" name="Google Shape;1174;p46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6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TEXTO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2" name="Google Shape;1182;p4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4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84" name="Google Shape;1184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97" name="Google Shape;1197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4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4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24" name="Google Shape;1324;p4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4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38" name="Google Shape;1338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4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b="1" sz="1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b="1" lang="en-GB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7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&lt;/h2&gt;</a:t>
            </a:r>
            <a:endParaRPr b="1" sz="17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&lt;h3&gt;</a:t>
            </a:r>
            <a:r>
              <a:rPr b="1"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&lt;/h3&gt;</a:t>
            </a:r>
            <a:endParaRPr b="1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&lt;h4&gt;</a:t>
            </a:r>
            <a:r>
              <a:rPr b="1" lang="en-GB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&lt;/h4&gt;</a:t>
            </a:r>
            <a:endParaRPr b="1" sz="15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&lt;h5&gt;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&lt;/h5&gt;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&lt;h6&gt;</a:t>
            </a:r>
            <a:r>
              <a:rPr b="1" lang="en-GB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&lt;/h6&gt;</a:t>
            </a:r>
            <a:endParaRPr b="1" sz="1100">
              <a:solidFill>
                <a:srgbClr val="FBC02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4" name="Google Shape;1344;p4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TEXTO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Los títulos implementan seis niveles según su importancia. Un elemento de título describe brevemente el tema de la sección que introduce.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5" name="Google Shape;1345;p4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9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8" name="Google Shape;1358;p49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359" name="Google Shape;1359;p4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1" name="Google Shape;1371;p49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49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373" name="Google Shape;1373;p4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6" name="Google Shape;1376;p49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7" name="Google Shape;1377;p4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TIP</a:t>
            </a:r>
            <a:r>
              <a:rPr lang="en-GB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378" name="Google Shape;1378;p49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Si consideramos la semántica, la etiqueta &lt;h1&gt; sólo debe ser utilizada una vez por página. Se supone que el título más importante es uno solo.</a:t>
            </a:r>
            <a:endParaRPr sz="1400"/>
          </a:p>
        </p:txBody>
      </p:sp>
      <p:grpSp>
        <p:nvGrpSpPr>
          <p:cNvPr id="1379" name="Google Shape;1379;p49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380" name="Google Shape;1380;p49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5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15" name="Google Shape;1415;p5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5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 descriptivo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1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1" name="Google Shape;1421;p5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TEXTO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elemento párrafo nos permite representar textos.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2" name="Google Shape;1422;p5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5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5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5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5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51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1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LISTA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36" name="Google Shape;1436;p51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7" name="Google Shape;1437;p51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438" name="Google Shape;1438;p5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51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451" name="Google Shape;1451;p5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51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7" name="Google Shape;1577;p51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578" name="Google Shape;1578;p5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1" name="Google Shape;1581;p51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1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51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1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1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1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2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2" name="Google Shape;1592;p52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593" name="Google Shape;1593;p5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5" name="Google Shape;1605;p52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6" name="Google Shape;1606;p52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607" name="Google Shape;1607;p5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0" name="Google Shape;1610;p52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Google Shape;1611;p5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TIP</a:t>
            </a:r>
            <a:r>
              <a:rPr lang="en-GB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612" name="Google Shape;1612;p52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Varias etiquetas de HTML funcionan de manera compuesta. Esto quiere decir que si no se forma la estructura completa, no funciona correctamente.</a:t>
            </a:r>
            <a:endParaRPr sz="1400"/>
          </a:p>
        </p:txBody>
      </p:sp>
      <p:grpSp>
        <p:nvGrpSpPr>
          <p:cNvPr id="1613" name="Google Shape;1613;p52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614" name="Google Shape;1614;p52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2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2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2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2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2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2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2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2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2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2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55B1C9"/>
      </a:accent5>
      <a:accent6>
        <a:srgbClr val="EEFF41"/>
      </a:accent6>
      <a:hlink>
        <a:srgbClr val="55B1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