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IBM Plex Sans"/>
      <p:regular r:id="rId29"/>
      <p:bold r:id="rId30"/>
      <p:italic r:id="rId31"/>
      <p:boldItalic r:id="rId32"/>
    </p:embeddedFont>
    <p:embeddedFont>
      <p:font typeface="Raleway"/>
      <p:regular r:id="rId33"/>
      <p:bold r:id="rId34"/>
      <p:italic r:id="rId35"/>
      <p:boldItalic r:id="rId36"/>
    </p:embeddedFont>
    <p:embeddedFont>
      <p:font typeface="IBM Plex Sans Light"/>
      <p:regular r:id="rId37"/>
      <p:bold r:id="rId38"/>
      <p:italic r:id="rId39"/>
      <p:boldItalic r:id="rId40"/>
    </p:embeddedFont>
    <p:embeddedFont>
      <p:font typeface="Poppins"/>
      <p:regular r:id="rId41"/>
      <p:bold r:id="rId42"/>
      <p:italic r:id="rId43"/>
      <p:boldItalic r:id="rId44"/>
    </p:embeddedFont>
    <p:embeddedFont>
      <p:font typeface="Raleway Thin"/>
      <p:bold r:id="rId45"/>
      <p:boldItalic r:id="rId46"/>
    </p:embeddedFont>
    <p:embeddedFont>
      <p:font typeface="Fira Sans Extra Condensed Medium"/>
      <p:regular r:id="rId47"/>
      <p:bold r:id="rId48"/>
      <p:italic r:id="rId49"/>
      <p:boldItalic r:id="rId50"/>
    </p:embeddedFont>
    <p:embeddedFont>
      <p:font typeface="Fira Sans"/>
      <p:regular r:id="rId51"/>
      <p:bold r:id="rId52"/>
      <p:italic r:id="rId53"/>
      <p:boldItalic r:id="rId54"/>
    </p:embeddedFont>
    <p:embeddedFont>
      <p:font typeface="Roboto Mono"/>
      <p:regular r:id="rId55"/>
      <p:bold r:id="rId56"/>
      <p:italic r:id="rId57"/>
      <p:boldItalic r:id="rId58"/>
    </p:embeddedFont>
    <p:embeddedFont>
      <p:font typeface="Homemade Apple"/>
      <p:regular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SansLight-boldItalic.fntdata"/><Relationship Id="rId42" Type="http://schemas.openxmlformats.org/officeDocument/2006/relationships/font" Target="fonts/Poppins-bold.fntdata"/><Relationship Id="rId41" Type="http://schemas.openxmlformats.org/officeDocument/2006/relationships/font" Target="fonts/Poppins-regular.fntdata"/><Relationship Id="rId44" Type="http://schemas.openxmlformats.org/officeDocument/2006/relationships/font" Target="fonts/Poppins-boldItalic.fntdata"/><Relationship Id="rId43" Type="http://schemas.openxmlformats.org/officeDocument/2006/relationships/font" Target="fonts/Poppins-italic.fntdata"/><Relationship Id="rId46" Type="http://schemas.openxmlformats.org/officeDocument/2006/relationships/font" Target="fonts/RalewayThin-boldItalic.fntdata"/><Relationship Id="rId45" Type="http://schemas.openxmlformats.org/officeDocument/2006/relationships/font" Target="fonts/RalewayThin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ExtraCondensedMedium-bold.fntdata"/><Relationship Id="rId47" Type="http://schemas.openxmlformats.org/officeDocument/2006/relationships/font" Target="fonts/FiraSansExtraCondensedMedium-regular.fntdata"/><Relationship Id="rId49" Type="http://schemas.openxmlformats.org/officeDocument/2006/relationships/font" Target="fonts/FiraSansExtraCondensed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Sans-italic.fntdata"/><Relationship Id="rId30" Type="http://schemas.openxmlformats.org/officeDocument/2006/relationships/font" Target="fonts/IBMPlexSans-bold.fntdata"/><Relationship Id="rId33" Type="http://schemas.openxmlformats.org/officeDocument/2006/relationships/font" Target="fonts/Raleway-regular.fntdata"/><Relationship Id="rId32" Type="http://schemas.openxmlformats.org/officeDocument/2006/relationships/font" Target="fonts/IBMPlexSans-boldItalic.fntdata"/><Relationship Id="rId35" Type="http://schemas.openxmlformats.org/officeDocument/2006/relationships/font" Target="fonts/Raleway-italic.fntdata"/><Relationship Id="rId34" Type="http://schemas.openxmlformats.org/officeDocument/2006/relationships/font" Target="fonts/Raleway-bold.fntdata"/><Relationship Id="rId37" Type="http://schemas.openxmlformats.org/officeDocument/2006/relationships/font" Target="fonts/IBMPlexSansLight-regular.fntdata"/><Relationship Id="rId36" Type="http://schemas.openxmlformats.org/officeDocument/2006/relationships/font" Target="fonts/Raleway-boldItalic.fntdata"/><Relationship Id="rId39" Type="http://schemas.openxmlformats.org/officeDocument/2006/relationships/font" Target="fonts/IBMPlexSansLight-italic.fntdata"/><Relationship Id="rId38" Type="http://schemas.openxmlformats.org/officeDocument/2006/relationships/font" Target="fonts/IBMPlexSansLight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font" Target="fonts/IBMPlexSans-regular.fntdata"/><Relationship Id="rId51" Type="http://schemas.openxmlformats.org/officeDocument/2006/relationships/font" Target="fonts/FiraSans-regular.fntdata"/><Relationship Id="rId50" Type="http://schemas.openxmlformats.org/officeDocument/2006/relationships/font" Target="fonts/FiraSansExtraCondensedMedium-boldItalic.fntdata"/><Relationship Id="rId53" Type="http://schemas.openxmlformats.org/officeDocument/2006/relationships/font" Target="fonts/FiraSans-italic.fntdata"/><Relationship Id="rId52" Type="http://schemas.openxmlformats.org/officeDocument/2006/relationships/font" Target="fonts/FiraSans-bold.fntdata"/><Relationship Id="rId11" Type="http://schemas.openxmlformats.org/officeDocument/2006/relationships/slide" Target="slides/slide5.xml"/><Relationship Id="rId55" Type="http://schemas.openxmlformats.org/officeDocument/2006/relationships/font" Target="fonts/RobotoMono-regular.fntdata"/><Relationship Id="rId10" Type="http://schemas.openxmlformats.org/officeDocument/2006/relationships/slide" Target="slides/slide4.xml"/><Relationship Id="rId54" Type="http://schemas.openxmlformats.org/officeDocument/2006/relationships/font" Target="fonts/FiraSans-boldItalic.fntdata"/><Relationship Id="rId13" Type="http://schemas.openxmlformats.org/officeDocument/2006/relationships/slide" Target="slides/slide7.xml"/><Relationship Id="rId57" Type="http://schemas.openxmlformats.org/officeDocument/2006/relationships/font" Target="fonts/RobotoMono-italic.fntdata"/><Relationship Id="rId12" Type="http://schemas.openxmlformats.org/officeDocument/2006/relationships/slide" Target="slides/slide6.xml"/><Relationship Id="rId56" Type="http://schemas.openxmlformats.org/officeDocument/2006/relationships/font" Target="fonts/RobotoMono-bold.fntdata"/><Relationship Id="rId15" Type="http://schemas.openxmlformats.org/officeDocument/2006/relationships/slide" Target="slides/slide9.xml"/><Relationship Id="rId59" Type="http://schemas.openxmlformats.org/officeDocument/2006/relationships/font" Target="fonts/HomemadeApple-regular.fntdata"/><Relationship Id="rId14" Type="http://schemas.openxmlformats.org/officeDocument/2006/relationships/slide" Target="slides/slide8.xml"/><Relationship Id="rId58" Type="http://schemas.openxmlformats.org/officeDocument/2006/relationships/font" Target="fonts/RobotoMon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7f910ce684_0_1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7f910ce684_0_1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7f910ce684_0_3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7f910ce684_0_3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7f910ce684_0_3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7f910ce684_0_3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7f910ce684_0_3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7f910ce684_0_3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7f910ce684_0_3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7f910ce684_0_3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7f910ce684_0_3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7f910ce684_0_3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7f910ce684_0_3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7f910ce684_0_3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7f910ce684_0_3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7f910ce684_0_3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7f910ce684_0_3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7f910ce684_0_3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7f910ce684_0_3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7f910ce684_0_3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7f910ce684_0_3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7f910ce684_0_3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7f910ce684_0_2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7f910ce684_0_2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7f910ce684_0_3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7f910ce684_0_3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7f910ce684_0_3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Google Shape;2346;g7f910ce684_0_3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g7f910ce684_0_3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3" name="Google Shape;2373;g7f910ce684_0_3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7f910ce684_0_2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7f910ce684_0_2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7f910ce684_0_2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7f910ce684_0_2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7f910ce684_0_2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7f910ce684_0_2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7f91d1e0e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7f91d1e0e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7f910ce684_0_2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7f910ce684_0_2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7f910ce684_0_2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7f910ce684_0_2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7f910ce684_0_2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7f910ce684_0_2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hyperlink" Target="https://www.linkedin.com/company/slidesmania/" TargetMode="External"/><Relationship Id="rId13" Type="http://schemas.openxmlformats.org/officeDocument/2006/relationships/image" Target="../media/image3.png"/><Relationship Id="rId12" Type="http://schemas.openxmlformats.org/officeDocument/2006/relationships/hyperlink" Target="https://www.instagram.com/slidesmania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s://www.facebook.com/SlidesManiaSM/" TargetMode="External"/><Relationship Id="rId9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hyperlink" Target="https://twitter.com/SlidesManiaSM/" TargetMode="External"/><Relationship Id="rId7" Type="http://schemas.openxmlformats.org/officeDocument/2006/relationships/image" Target="../media/image4.png"/><Relationship Id="rId8" Type="http://schemas.openxmlformats.org/officeDocument/2006/relationships/hyperlink" Target="https://www.pinterest.com/slidesmania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92358" y="46632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121519" y="195696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4920041" y="3356668"/>
            <a:ext cx="4231548" cy="1721366"/>
          </a:xfrm>
          <a:custGeom>
            <a:rect b="b" l="l" r="r" t="t"/>
            <a:pathLst>
              <a:path extrusionOk="0" h="2295155" w="5642064">
                <a:moveTo>
                  <a:pt x="358864" y="2097769"/>
                </a:moveTo>
                <a:cubicBezTo>
                  <a:pt x="-318470" y="1846758"/>
                  <a:pt x="118809" y="920405"/>
                  <a:pt x="406675" y="890523"/>
                </a:cubicBezTo>
                <a:cubicBezTo>
                  <a:pt x="694541" y="860641"/>
                  <a:pt x="757294" y="1240147"/>
                  <a:pt x="974439" y="1093724"/>
                </a:cubicBezTo>
                <a:cubicBezTo>
                  <a:pt x="1143772" y="727167"/>
                  <a:pt x="1369883" y="313793"/>
                  <a:pt x="1607946" y="286899"/>
                </a:cubicBezTo>
                <a:cubicBezTo>
                  <a:pt x="1846009" y="260005"/>
                  <a:pt x="2207586" y="922397"/>
                  <a:pt x="2402817" y="932358"/>
                </a:cubicBezTo>
                <a:cubicBezTo>
                  <a:pt x="2647853" y="808844"/>
                  <a:pt x="2756425" y="440295"/>
                  <a:pt x="2994488" y="472169"/>
                </a:cubicBezTo>
                <a:cubicBezTo>
                  <a:pt x="3232551" y="504043"/>
                  <a:pt x="3569225" y="1082766"/>
                  <a:pt x="3831193" y="1123605"/>
                </a:cubicBezTo>
                <a:cubicBezTo>
                  <a:pt x="3964667" y="962240"/>
                  <a:pt x="4077224" y="737126"/>
                  <a:pt x="4231616" y="639511"/>
                </a:cubicBezTo>
                <a:cubicBezTo>
                  <a:pt x="4386008" y="541896"/>
                  <a:pt x="4619090" y="652461"/>
                  <a:pt x="4757545" y="537912"/>
                </a:cubicBezTo>
                <a:cubicBezTo>
                  <a:pt x="4843208" y="239088"/>
                  <a:pt x="5004574" y="-2960"/>
                  <a:pt x="5151994" y="28"/>
                </a:cubicBezTo>
                <a:cubicBezTo>
                  <a:pt x="5299414" y="3016"/>
                  <a:pt x="5604213" y="214186"/>
                  <a:pt x="5642064" y="555841"/>
                </a:cubicBezTo>
                <a:cubicBezTo>
                  <a:pt x="5638080" y="1065833"/>
                  <a:pt x="5634095" y="1539966"/>
                  <a:pt x="5630111" y="2049958"/>
                </a:cubicBezTo>
                <a:cubicBezTo>
                  <a:pt x="3920841" y="2010115"/>
                  <a:pt x="1225452" y="2585848"/>
                  <a:pt x="358864" y="2097769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 cap="flat" cmpd="sng" w="22225">
            <a:solidFill>
              <a:srgbClr val="4240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61025" y="0"/>
            <a:ext cx="9204960" cy="5194935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589972" y="3887879"/>
            <a:ext cx="2281595" cy="1196045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flipH="1">
            <a:off x="8502116" y="1880924"/>
            <a:ext cx="1140797" cy="641878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5246138" y="1171780"/>
            <a:ext cx="1467826" cy="725601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091529" y="3251458"/>
            <a:ext cx="109200" cy="1092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7161275">
            <a:off x="6082464" y="2873438"/>
            <a:ext cx="294974" cy="294974"/>
          </a:xfrm>
          <a:prstGeom prst="ellipse">
            <a:avLst/>
          </a:pr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7B7CE8"/>
              </a:gs>
              <a:gs pos="100000">
                <a:srgbClr val="7B7CE8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282034" y="2947436"/>
            <a:ext cx="54600" cy="54600"/>
          </a:xfrm>
          <a:prstGeom prst="ellipse">
            <a:avLst/>
          </a:prstGeom>
          <a:solidFill>
            <a:srgbClr val="3D3E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282034" y="3011535"/>
            <a:ext cx="25800" cy="25800"/>
          </a:xfrm>
          <a:prstGeom prst="ellipse">
            <a:avLst/>
          </a:prstGeom>
          <a:solidFill>
            <a:srgbClr val="3D3E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7618" y="1284945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4530" y="2737734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3" name="Google Shape;2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10286" y="3347210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1567" y="921262"/>
            <a:ext cx="154859" cy="1619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2"/>
          <p:cNvGrpSpPr/>
          <p:nvPr/>
        </p:nvGrpSpPr>
        <p:grpSpPr>
          <a:xfrm rot="2765806">
            <a:off x="6723959" y="1831814"/>
            <a:ext cx="1540543" cy="1723964"/>
            <a:chOff x="6864211" y="870783"/>
            <a:chExt cx="3257938" cy="3645836"/>
          </a:xfrm>
        </p:grpSpPr>
        <p:sp>
          <p:nvSpPr>
            <p:cNvPr id="26" name="Google Shape;26;p2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632638" y="-129185"/>
            <a:ext cx="2935652" cy="1495057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-194116" y="4331801"/>
            <a:ext cx="2038224" cy="940889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8210351" y="1449171"/>
            <a:ext cx="109200" cy="1092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43" name="Google Shape;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294" y="2572071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0067" y="3423767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5" name="Google Shape;4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40710" y="3227239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6" name="Google Shape;4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905" y="2096655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7" name="Google Shape;4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8767" y="1578579"/>
            <a:ext cx="77400" cy="8092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"/>
          <p:cNvSpPr txBox="1"/>
          <p:nvPr>
            <p:ph type="ctrTitle"/>
          </p:nvPr>
        </p:nvSpPr>
        <p:spPr>
          <a:xfrm>
            <a:off x="331506" y="1331563"/>
            <a:ext cx="5697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000"/>
              <a:buNone/>
              <a:defRPr sz="4000">
                <a:solidFill>
                  <a:srgbClr val="2B235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331500" y="3421113"/>
            <a:ext cx="5697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 rot="-128958">
            <a:off x="8618092" y="1493167"/>
            <a:ext cx="329869" cy="192126"/>
            <a:chOff x="4728650" y="3665975"/>
            <a:chExt cx="302475" cy="159725"/>
          </a:xfrm>
        </p:grpSpPr>
        <p:sp>
          <p:nvSpPr>
            <p:cNvPr id="51" name="Google Shape;51;p2"/>
            <p:cNvSpPr/>
            <p:nvPr/>
          </p:nvSpPr>
          <p:spPr>
            <a:xfrm>
              <a:off x="4728650" y="3665975"/>
              <a:ext cx="302475" cy="147225"/>
            </a:xfrm>
            <a:custGeom>
              <a:rect b="b" l="l" r="r" t="t"/>
              <a:pathLst>
                <a:path extrusionOk="0" h="5889" w="12099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gradFill>
              <a:gsLst>
                <a:gs pos="0">
                  <a:srgbClr val="424096"/>
                </a:gs>
                <a:gs pos="22000">
                  <a:srgbClr val="424096"/>
                </a:gs>
                <a:gs pos="88000">
                  <a:srgbClr val="6C38E2"/>
                </a:gs>
                <a:gs pos="100000">
                  <a:srgbClr val="6C38E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831700" y="3757875"/>
              <a:ext cx="125825" cy="67825"/>
            </a:xfrm>
            <a:custGeom>
              <a:rect b="b" l="l" r="r" t="t"/>
              <a:pathLst>
                <a:path extrusionOk="0" h="2713" w="5033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gradFill>
              <a:gsLst>
                <a:gs pos="0">
                  <a:srgbClr val="424096"/>
                </a:gs>
                <a:gs pos="22000">
                  <a:srgbClr val="424096"/>
                </a:gs>
                <a:gs pos="88000">
                  <a:srgbClr val="6C38E2"/>
                </a:gs>
                <a:gs pos="100000">
                  <a:srgbClr val="6C38E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>
            <p:ph type="title"/>
          </p:nvPr>
        </p:nvSpPr>
        <p:spPr>
          <a:xfrm>
            <a:off x="490250" y="450150"/>
            <a:ext cx="828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6" name="Google Shape;2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7" name="Google Shape;257;p11"/>
          <p:cNvSpPr txBox="1"/>
          <p:nvPr>
            <p:ph idx="2" type="sldNum"/>
          </p:nvPr>
        </p:nvSpPr>
        <p:spPr>
          <a:xfrm flipH="1">
            <a:off x="12283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8" name="Google Shape;258;p11"/>
          <p:cNvSpPr/>
          <p:nvPr/>
        </p:nvSpPr>
        <p:spPr>
          <a:xfrm flipH="1" rot="10800000">
            <a:off x="4710949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1"/>
          <p:cNvSpPr/>
          <p:nvPr/>
        </p:nvSpPr>
        <p:spPr>
          <a:xfrm flipH="1">
            <a:off x="-6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1"/>
          <p:cNvSpPr/>
          <p:nvPr/>
        </p:nvSpPr>
        <p:spPr>
          <a:xfrm flipH="1">
            <a:off x="950856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1"/>
          <p:cNvGrpSpPr/>
          <p:nvPr/>
        </p:nvGrpSpPr>
        <p:grpSpPr>
          <a:xfrm flipH="1">
            <a:off x="4082196" y="895902"/>
            <a:ext cx="404550" cy="406060"/>
            <a:chOff x="8024881" y="3797581"/>
            <a:chExt cx="539400" cy="539400"/>
          </a:xfrm>
        </p:grpSpPr>
        <p:sp>
          <p:nvSpPr>
            <p:cNvPr id="262" name="Google Shape;262;p11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265" name="Google Shape;26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9107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66" name="Google Shape;2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9655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67" name="Google Shape;26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08851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68" name="Google Shape;2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5159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1"/>
          <p:cNvSpPr/>
          <p:nvPr/>
        </p:nvSpPr>
        <p:spPr>
          <a:xfrm flipH="1">
            <a:off x="832033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70" name="Google Shape;2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9891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71" name="Google Shape;2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14118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72" name="Google Shape;27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56015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73" name="Google Shape;2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501280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1"/>
          <p:cNvSpPr/>
          <p:nvPr/>
        </p:nvSpPr>
        <p:spPr>
          <a:xfrm flipH="1">
            <a:off x="7810397" y="390391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Google Shape;275;p11"/>
          <p:cNvGrpSpPr/>
          <p:nvPr/>
        </p:nvGrpSpPr>
        <p:grpSpPr>
          <a:xfrm flipH="1" rot="-2761864">
            <a:off x="7480414" y="3759673"/>
            <a:ext cx="908961" cy="1038845"/>
            <a:chOff x="6864211" y="870783"/>
            <a:chExt cx="3257938" cy="3645836"/>
          </a:xfrm>
        </p:grpSpPr>
        <p:sp>
          <p:nvSpPr>
            <p:cNvPr id="276" name="Google Shape;276;p11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icture">
  <p:cSld name="SECTION_TITLE_AND_DESCRIPTION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2" name="Google Shape;292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Imagen que contiene objeto&#10;&#10;Descripción generada automáticamente" id="294" name="Google Shape;29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578" y="11485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5" name="Google Shape;2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03835" y="349922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6" name="Google Shape;2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027" y="329750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7" name="Google Shape;29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6670" y="3100043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8" name="Google Shape;2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8865" y="196412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9" name="Google Shape;2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024062" y="161419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0" name="Google Shape;3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55198" y="2483198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2"/>
          <p:cNvSpPr/>
          <p:nvPr/>
        </p:nvSpPr>
        <p:spPr>
          <a:xfrm>
            <a:off x="2613264" y="2776564"/>
            <a:ext cx="98400" cy="984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02" name="Google Shape;30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9753" y="79865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3" name="Google Shape;3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665" y="225830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4" name="Google Shape;30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" y="-3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5" name="Google Shape;3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3089" y="241026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2"/>
          <p:cNvSpPr/>
          <p:nvPr/>
        </p:nvSpPr>
        <p:spPr>
          <a:xfrm>
            <a:off x="2722487" y="963653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07" name="Google Shape;3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6854" y="1614194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8" name="Google Shape;3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2202" y="294757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9" name="Google Shape;30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4145" y="2301955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0" name="Google Shape;3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040" y="161419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1" name="Google Shape;3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0377" y="204085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2" name="Google Shape;31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6560" y="3650397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3" name="Google Shape;31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2478" y="409912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4" name="Google Shape;3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814" y="3541501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2"/>
          <p:cNvSpPr/>
          <p:nvPr/>
        </p:nvSpPr>
        <p:spPr>
          <a:xfrm>
            <a:off x="4015212" y="4264128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16" name="Google Shape;3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827912" y="231675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7" name="Google Shape;3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78148" y="2483198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8" name="Google Shape;3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54645" y="2906880"/>
            <a:ext cx="154859" cy="16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21" name="Google Shape;3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2" name="Google Shape;322;p1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3" name="Google Shape;323;p13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4" name="Google Shape;324;p13"/>
          <p:cNvSpPr/>
          <p:nvPr/>
        </p:nvSpPr>
        <p:spPr>
          <a:xfrm>
            <a:off x="8093539" y="3293414"/>
            <a:ext cx="98400" cy="984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25;p13"/>
          <p:cNvGrpSpPr/>
          <p:nvPr/>
        </p:nvGrpSpPr>
        <p:grpSpPr>
          <a:xfrm>
            <a:off x="579498" y="3195799"/>
            <a:ext cx="364095" cy="364095"/>
            <a:chOff x="8024881" y="3797581"/>
            <a:chExt cx="539400" cy="539400"/>
          </a:xfrm>
        </p:grpSpPr>
        <p:sp>
          <p:nvSpPr>
            <p:cNvPr id="326" name="Google Shape;326;p13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22000">
                  <a:srgbClr val="00B0F0"/>
                </a:gs>
                <a:gs pos="88000">
                  <a:srgbClr val="66ECCA"/>
                </a:gs>
                <a:gs pos="100000">
                  <a:srgbClr val="66ECCA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22000">
                  <a:srgbClr val="00B0F0"/>
                </a:gs>
                <a:gs pos="88000">
                  <a:srgbClr val="66ECCA"/>
                </a:gs>
                <a:gs pos="100000">
                  <a:srgbClr val="66ECC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22000">
                  <a:srgbClr val="00B0F0"/>
                </a:gs>
                <a:gs pos="88000">
                  <a:srgbClr val="66ECCA"/>
                </a:gs>
                <a:gs pos="100000">
                  <a:srgbClr val="66ECC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329" name="Google Shape;32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0" name="Google Shape;3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1" name="Google Shape;33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2" name="Google Shape;3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3364" y="757876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3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34" name="Google Shape;3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5" name="Google Shape;3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6" name="Google Shape;33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7" name="Google Shape;3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8" name="Google Shape;3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400512" y="1781116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9" name="Google Shape;3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631648" y="2650123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3"/>
          <p:cNvSpPr/>
          <p:nvPr/>
        </p:nvSpPr>
        <p:spPr>
          <a:xfrm>
            <a:off x="3989714" y="2943489"/>
            <a:ext cx="98400" cy="984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41" name="Google Shape;34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06203" y="9655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2" name="Google Shape;34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3115" y="2425226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3" name="Google Shape;34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6460" y="166922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4" name="Google Shape;3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9539" y="407951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3"/>
          <p:cNvSpPr/>
          <p:nvPr/>
        </p:nvSpPr>
        <p:spPr>
          <a:xfrm>
            <a:off x="4098937" y="1130578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46" name="Google Shape;3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304" y="1781119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7" name="Google Shape;34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8652" y="311450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8" name="Google Shape;34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0595" y="2468880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9" name="Google Shape;3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1490" y="178112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0" name="Google Shape;3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476827" y="2207778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1" name="Google Shape;35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126591" y="237422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2" name="Google Shape;3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93526" y="7578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3" name="Google Shape;3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28537" y="290680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4" name="Google Shape;3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070434" y="2709343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5" name="Google Shape;3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315699" y="157342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6" name="Google Shape;3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753" y="46159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7" name="Google Shape;3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3010" y="3817322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8" name="Google Shape;35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8928" y="426605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9" name="Google Shape;3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2264" y="3708426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3"/>
          <p:cNvSpPr/>
          <p:nvPr/>
        </p:nvSpPr>
        <p:spPr>
          <a:xfrm>
            <a:off x="5391662" y="4431053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61" name="Google Shape;3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204362" y="2483678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62" name="Google Shape;3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554598" y="265012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63" name="Google Shape;3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1095" y="3073805"/>
            <a:ext cx="154859" cy="16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">
  <p:cSld name="BIG_NUMBER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6" name="Google Shape;3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7" name="Google Shape;367;p14"/>
          <p:cNvSpPr txBox="1"/>
          <p:nvPr>
            <p:ph type="title"/>
          </p:nvPr>
        </p:nvSpPr>
        <p:spPr>
          <a:xfrm>
            <a:off x="311700" y="614025"/>
            <a:ext cx="8520600" cy="24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  <p:sp>
        <p:nvSpPr>
          <p:cNvPr id="368" name="Google Shape;368;p1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9" name="Google Shape;369;p14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4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4"/>
          <p:cNvSpPr/>
          <p:nvPr/>
        </p:nvSpPr>
        <p:spPr>
          <a:xfrm>
            <a:off x="8093539" y="3293414"/>
            <a:ext cx="327600" cy="3276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2" name="Google Shape;372;p14"/>
          <p:cNvGrpSpPr/>
          <p:nvPr/>
        </p:nvGrpSpPr>
        <p:grpSpPr>
          <a:xfrm>
            <a:off x="579498" y="3195799"/>
            <a:ext cx="1213650" cy="1213650"/>
            <a:chOff x="8024881" y="3797581"/>
            <a:chExt cx="539400" cy="539400"/>
          </a:xfrm>
        </p:grpSpPr>
        <p:sp>
          <p:nvSpPr>
            <p:cNvPr id="373" name="Google Shape;373;p14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376" name="Google Shape;3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77" name="Google Shape;3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78" name="Google Shape;37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309717" cy="3097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79" name="Google Shape;3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3364" y="757876"/>
            <a:ext cx="464576" cy="46457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4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81" name="Google Shape;3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2" name="Google Shape;3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3" name="Google Shape;38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4" name="Google Shape;3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5" name="Google Shape;3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300362" y="2415478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4"/>
          <p:cNvSpPr/>
          <p:nvPr/>
        </p:nvSpPr>
        <p:spPr>
          <a:xfrm rot="10800000">
            <a:off x="2712740" y="3681635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87" name="Google Shape;3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650598" y="2581923"/>
            <a:ext cx="77400" cy="81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 type="blank">
  <p:cSld name="BLANK">
    <p:bg>
      <p:bgPr>
        <a:solidFill>
          <a:srgbClr val="FFFFFF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00" y="248325"/>
            <a:ext cx="3826100" cy="165097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5"/>
          <p:cNvSpPr txBox="1"/>
          <p:nvPr/>
        </p:nvSpPr>
        <p:spPr>
          <a:xfrm>
            <a:off x="347625" y="2143563"/>
            <a:ext cx="67173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Free </a:t>
            </a:r>
            <a:r>
              <a:rPr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themes and templates for </a:t>
            </a:r>
            <a:r>
              <a:rPr b="1"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Google Slides</a:t>
            </a:r>
            <a:r>
              <a:rPr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PowerPoint</a:t>
            </a:r>
            <a:endParaRPr b="1" sz="2400">
              <a:solidFill>
                <a:srgbClr val="3F3F3F"/>
              </a:solidFill>
            </a:endParaRPr>
          </a:p>
        </p:txBody>
      </p:sp>
      <p:cxnSp>
        <p:nvCxnSpPr>
          <p:cNvPr id="391" name="Google Shape;391;p15"/>
          <p:cNvCxnSpPr/>
          <p:nvPr/>
        </p:nvCxnSpPr>
        <p:spPr>
          <a:xfrm>
            <a:off x="7694750" y="3717625"/>
            <a:ext cx="1121400" cy="9600"/>
          </a:xfrm>
          <a:prstGeom prst="straightConnector1">
            <a:avLst/>
          </a:prstGeom>
          <a:noFill/>
          <a:ln cap="flat" cmpd="sng" w="38100">
            <a:solidFill>
              <a:srgbClr val="FFCB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2" name="Google Shape;392;p1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6150" y="3875104"/>
            <a:ext cx="534924" cy="47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5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1074" y="3878473"/>
            <a:ext cx="531495" cy="471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5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01774" y="3880158"/>
            <a:ext cx="459486" cy="46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5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91441" y="3856575"/>
            <a:ext cx="600075" cy="51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5">
            <a:hlinkClick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91512" y="3888580"/>
            <a:ext cx="524637" cy="45144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5"/>
          <p:cNvSpPr txBox="1"/>
          <p:nvPr/>
        </p:nvSpPr>
        <p:spPr>
          <a:xfrm>
            <a:off x="5181600" y="3061013"/>
            <a:ext cx="36867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Sharing is caring!</a:t>
            </a:r>
            <a:endParaRPr b="1" sz="2400">
              <a:solidFill>
                <a:srgbClr val="252525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"/>
          <p:cNvSpPr/>
          <p:nvPr/>
        </p:nvSpPr>
        <p:spPr>
          <a:xfrm>
            <a:off x="4756994" y="360036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p16"/>
          <p:cNvGrpSpPr/>
          <p:nvPr/>
        </p:nvGrpSpPr>
        <p:grpSpPr>
          <a:xfrm rot="2761864">
            <a:off x="5511620" y="3456123"/>
            <a:ext cx="908961" cy="1038845"/>
            <a:chOff x="6864211" y="870783"/>
            <a:chExt cx="3257938" cy="3645836"/>
          </a:xfrm>
        </p:grpSpPr>
        <p:sp>
          <p:nvSpPr>
            <p:cNvPr id="401" name="Google Shape;401;p16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6" name="Google Shape;416;p16"/>
          <p:cNvSpPr txBox="1"/>
          <p:nvPr>
            <p:ph type="title"/>
          </p:nvPr>
        </p:nvSpPr>
        <p:spPr>
          <a:xfrm>
            <a:off x="711800" y="12417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7" name="Google Shape;417;p16"/>
          <p:cNvSpPr txBox="1"/>
          <p:nvPr>
            <p:ph idx="1" type="subTitle"/>
          </p:nvPr>
        </p:nvSpPr>
        <p:spPr>
          <a:xfrm>
            <a:off x="711800" y="28116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8" name="Google Shape;418;p16"/>
          <p:cNvSpPr/>
          <p:nvPr/>
        </p:nvSpPr>
        <p:spPr>
          <a:xfrm flipH="1" rot="10800000">
            <a:off x="2462110" y="45348"/>
            <a:ext cx="6634791" cy="3433099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6"/>
          <p:cNvSpPr/>
          <p:nvPr/>
        </p:nvSpPr>
        <p:spPr>
          <a:xfrm>
            <a:off x="-9" y="8575"/>
            <a:ext cx="9144000" cy="5126355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6"/>
          <p:cNvSpPr/>
          <p:nvPr/>
        </p:nvSpPr>
        <p:spPr>
          <a:xfrm>
            <a:off x="6542386" y="3880511"/>
            <a:ext cx="2281595" cy="1192058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6"/>
          <p:cNvSpPr/>
          <p:nvPr/>
        </p:nvSpPr>
        <p:spPr>
          <a:xfrm flipH="1">
            <a:off x="6008290" y="1681658"/>
            <a:ext cx="1140797" cy="637891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6"/>
          <p:cNvSpPr/>
          <p:nvPr/>
        </p:nvSpPr>
        <p:spPr>
          <a:xfrm>
            <a:off x="8010785" y="2314476"/>
            <a:ext cx="1467826" cy="721614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6"/>
          <p:cNvSpPr/>
          <p:nvPr/>
        </p:nvSpPr>
        <p:spPr>
          <a:xfrm flipH="1">
            <a:off x="7217741" y="3016633"/>
            <a:ext cx="109200" cy="1089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424" name="Google Shape;42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415811" y="1561148"/>
            <a:ext cx="154659" cy="16143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6"/>
          <p:cNvSpPr/>
          <p:nvPr/>
        </p:nvSpPr>
        <p:spPr>
          <a:xfrm flipH="1">
            <a:off x="5954023" y="3083232"/>
            <a:ext cx="109200" cy="1089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426" name="Google Shape;4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745553" y="2869570"/>
            <a:ext cx="77300" cy="80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27" name="Google Shape;4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751678" y="3693672"/>
            <a:ext cx="77300" cy="80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28" name="Google Shape;42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592491" y="3497722"/>
            <a:ext cx="154659" cy="16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MAIN_POINT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" name="Google Shape;430;p17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17"/>
          <p:cNvSpPr txBox="1"/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400"/>
              <a:buNone/>
              <a:defRPr sz="2400">
                <a:solidFill>
                  <a:srgbClr val="0F0F4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cxnSp>
        <p:nvCxnSpPr>
          <p:cNvPr id="432" name="Google Shape;432;p17"/>
          <p:cNvCxnSpPr/>
          <p:nvPr/>
        </p:nvCxnSpPr>
        <p:spPr>
          <a:xfrm>
            <a:off x="6005250" y="-112825"/>
            <a:ext cx="0" cy="4431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17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4179" y="-276316"/>
            <a:ext cx="9251902" cy="5486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Google Shape;435;p17"/>
          <p:cNvCxnSpPr/>
          <p:nvPr/>
        </p:nvCxnSpPr>
        <p:spPr>
          <a:xfrm rot="10800000">
            <a:off x="4572000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17"/>
          <p:cNvCxnSpPr/>
          <p:nvPr/>
        </p:nvCxnSpPr>
        <p:spPr>
          <a:xfrm rot="10800000">
            <a:off x="4283850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17"/>
          <p:cNvCxnSpPr/>
          <p:nvPr/>
        </p:nvCxnSpPr>
        <p:spPr>
          <a:xfrm rot="10800000">
            <a:off x="1747175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17"/>
          <p:cNvCxnSpPr/>
          <p:nvPr/>
        </p:nvCxnSpPr>
        <p:spPr>
          <a:xfrm rot="10800000">
            <a:off x="1459025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17"/>
          <p:cNvSpPr/>
          <p:nvPr/>
        </p:nvSpPr>
        <p:spPr>
          <a:xfrm>
            <a:off x="523200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4F2F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7"/>
          <p:cNvSpPr/>
          <p:nvPr/>
        </p:nvSpPr>
        <p:spPr>
          <a:xfrm>
            <a:off x="3347988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7"/>
          <p:cNvSpPr txBox="1"/>
          <p:nvPr>
            <p:ph idx="2" type="title"/>
          </p:nvPr>
        </p:nvSpPr>
        <p:spPr>
          <a:xfrm flipH="1">
            <a:off x="801325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2" name="Google Shape;442;p17"/>
          <p:cNvSpPr txBox="1"/>
          <p:nvPr>
            <p:ph idx="3" type="title"/>
          </p:nvPr>
        </p:nvSpPr>
        <p:spPr>
          <a:xfrm flipH="1">
            <a:off x="3626100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3" name="Google Shape;443;p17"/>
          <p:cNvSpPr txBox="1"/>
          <p:nvPr>
            <p:ph idx="1" type="subTitle"/>
          </p:nvPr>
        </p:nvSpPr>
        <p:spPr>
          <a:xfrm flipH="1">
            <a:off x="753875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4" name="Google Shape;444;p17"/>
          <p:cNvSpPr txBox="1"/>
          <p:nvPr>
            <p:ph idx="4" type="subTitle"/>
          </p:nvPr>
        </p:nvSpPr>
        <p:spPr>
          <a:xfrm flipH="1">
            <a:off x="3578700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445" name="Google Shape;445;p17"/>
          <p:cNvCxnSpPr/>
          <p:nvPr/>
        </p:nvCxnSpPr>
        <p:spPr>
          <a:xfrm rot="10800000">
            <a:off x="7396800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17"/>
          <p:cNvCxnSpPr/>
          <p:nvPr/>
        </p:nvCxnSpPr>
        <p:spPr>
          <a:xfrm rot="10800000">
            <a:off x="7108650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17"/>
          <p:cNvSpPr/>
          <p:nvPr/>
        </p:nvSpPr>
        <p:spPr>
          <a:xfrm>
            <a:off x="6172788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7"/>
          <p:cNvSpPr txBox="1"/>
          <p:nvPr>
            <p:ph idx="5" type="title"/>
          </p:nvPr>
        </p:nvSpPr>
        <p:spPr>
          <a:xfrm flipH="1">
            <a:off x="6450900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9" name="Google Shape;449;p17"/>
          <p:cNvSpPr txBox="1"/>
          <p:nvPr>
            <p:ph idx="6" type="subTitle"/>
          </p:nvPr>
        </p:nvSpPr>
        <p:spPr>
          <a:xfrm flipH="1">
            <a:off x="6403500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9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55" name="Google Shape;455;p19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58" name="Google Shape;458;p20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20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1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2" name="Google Shape;462;p21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21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3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59" name="Google Shape;59;p3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62" name="Google Shape;6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4" name="Google Shape;6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9" name="Google Shape;6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-6" y="390391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Google Shape;74;p3"/>
          <p:cNvGrpSpPr/>
          <p:nvPr/>
        </p:nvGrpSpPr>
        <p:grpSpPr>
          <a:xfrm rot="2761864">
            <a:off x="754620" y="3759673"/>
            <a:ext cx="908961" cy="1038845"/>
            <a:chOff x="6864211" y="870783"/>
            <a:chExt cx="3257938" cy="3645836"/>
          </a:xfrm>
        </p:grpSpPr>
        <p:sp>
          <p:nvSpPr>
            <p:cNvPr id="75" name="Google Shape;75;p3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2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6" name="Google Shape;466;p22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22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8" name="Google Shape;468;p22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22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2" name="Google Shape;4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4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75" name="Google Shape;475;p2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5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8" name="Google Shape;4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1" name="Google Shape;481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2" name="Google Shape;482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5" name="Google Shape;485;p27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8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88" name="Google Shape;488;p28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1" name="Google Shape;491;p29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2" name="Google Shape;492;p29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3" name="Google Shape;493;p29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4" name="Google Shape;494;p29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5" name="Google Shape;495;p29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6" name="Google Shape;496;p29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9" name="Google Shape;499;p30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0" name="Google Shape;500;p30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1" name="Google Shape;501;p30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2" name="Google Shape;502;p30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3" name="Google Shape;503;p30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4" name="Google Shape;504;p30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7" name="Google Shape;507;p31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8" name="Google Shape;508;p31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9" name="Google Shape;509;p31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0" name="Google Shape;510;p31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image">
  <p:cSld name="SECTION_HEAD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234650" y="4125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3" name="Google Shape;513;p32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4" name="Google Shape;514;p32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5" name="Google Shape;515;p32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6" name="Google Shape;516;p32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7" name="Google Shape;517;p32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8" name="Google Shape;518;p32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9" name="Google Shape;519;p32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0" name="Google Shape;520;p32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3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3" name="Google Shape;523;p33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4" name="Google Shape;524;p33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5" name="Google Shape;525;p33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6" name="Google Shape;526;p33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7" name="Google Shape;527;p33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8" name="Google Shape;528;p33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9" name="Google Shape;529;p33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30" name="Google Shape;530;p33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4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3" name="Google Shape;533;p34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4" name="Google Shape;534;p34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5" name="Google Shape;535;p34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6" name="Google Shape;536;p34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7" name="Google Shape;537;p34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0" name="Google Shape;540;p35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1" name="Google Shape;541;p35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2" name="Google Shape;542;p35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3" name="Google Shape;543;p35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4" name="Google Shape;544;p35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5" name="Google Shape;545;p35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6" name="Google Shape;546;p35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7" name="Google Shape;547;p35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8" name="Google Shape;548;p35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9" name="Google Shape;549;p35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0" name="Google Shape;550;p35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1" name="Google Shape;551;p35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6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4" name="Google Shape;554;p36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7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7" name="Google Shape;557;p37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8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60" name="Google Shape;560;p38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9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3" name="Google Shape;563;p39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0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1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68" name="Google Shape;568;p41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69" name="Google Shape;569;p41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/>
          <p:nvPr/>
        </p:nvSpPr>
        <p:spPr>
          <a:xfrm rot="10800000">
            <a:off x="47101" y="-5700"/>
            <a:ext cx="6634791" cy="3448657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/>
          <p:nvPr/>
        </p:nvSpPr>
        <p:spPr>
          <a:xfrm flipH="1">
            <a:off x="0" y="-47625"/>
            <a:ext cx="9144000" cy="524637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 flipH="1">
            <a:off x="320021" y="3847422"/>
            <a:ext cx="2281595" cy="1200032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1994915" y="1635438"/>
            <a:ext cx="1140797" cy="641878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 flipH="1">
            <a:off x="-334609" y="2272035"/>
            <a:ext cx="1467826" cy="725601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1459951" y="3801351"/>
            <a:ext cx="1329315" cy="485442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5"/>
          <p:cNvGrpSpPr/>
          <p:nvPr/>
        </p:nvGrpSpPr>
        <p:grpSpPr>
          <a:xfrm rot="-906706">
            <a:off x="2515886" y="3335877"/>
            <a:ext cx="1233429" cy="1386175"/>
            <a:chOff x="6864211" y="870783"/>
            <a:chExt cx="3257938" cy="3645836"/>
          </a:xfrm>
        </p:grpSpPr>
        <p:sp>
          <p:nvSpPr>
            <p:cNvPr id="100" name="Google Shape;100;p5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5"/>
          <p:cNvSpPr/>
          <p:nvPr/>
        </p:nvSpPr>
        <p:spPr>
          <a:xfrm>
            <a:off x="1817061" y="2978385"/>
            <a:ext cx="109200" cy="1095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15" name="Google Shape;11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3532" y="1514207"/>
            <a:ext cx="154659" cy="16240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/>
          <p:nvPr/>
        </p:nvSpPr>
        <p:spPr>
          <a:xfrm>
            <a:off x="3080779" y="3045382"/>
            <a:ext cx="109200" cy="1095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1149" y="2830444"/>
            <a:ext cx="77300" cy="81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5024" y="3659468"/>
            <a:ext cx="77300" cy="81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19" name="Google Shape;11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852" y="3462348"/>
            <a:ext cx="154659" cy="162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>
            <p:ph type="title"/>
          </p:nvPr>
        </p:nvSpPr>
        <p:spPr>
          <a:xfrm>
            <a:off x="4055025" y="376350"/>
            <a:ext cx="466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800"/>
              <a:buNone/>
              <a:defRPr>
                <a:solidFill>
                  <a:srgbClr val="2B235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286625" y="1505825"/>
            <a:ext cx="4429800" cy="30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1800"/>
              <a:buChar char="●"/>
              <a:defRPr>
                <a:solidFill>
                  <a:srgbClr val="2B2356"/>
                </a:solidFill>
              </a:defRPr>
            </a:lvl1pPr>
            <a:lvl2pPr indent="-317500" lvl="1" marL="9144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2pPr>
            <a:lvl3pPr indent="-317500" lvl="2" marL="13716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3pPr>
            <a:lvl4pPr indent="-317500" lvl="3" marL="18288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●"/>
              <a:defRPr>
                <a:solidFill>
                  <a:srgbClr val="2B2356"/>
                </a:solidFill>
              </a:defRPr>
            </a:lvl4pPr>
            <a:lvl5pPr indent="-317500" lvl="4" marL="22860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5pPr>
            <a:lvl6pPr indent="-317500" lvl="5" marL="27432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6pPr>
            <a:lvl7pPr indent="-317500" lvl="6" marL="32004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●"/>
              <a:defRPr>
                <a:solidFill>
                  <a:srgbClr val="2B2356"/>
                </a:solidFill>
              </a:defRPr>
            </a:lvl7pPr>
            <a:lvl8pPr indent="-317500" lvl="7" marL="36576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8pPr>
            <a:lvl9pPr indent="-317500" lvl="8" marL="4114800" algn="r">
              <a:spcBef>
                <a:spcPts val="1600"/>
              </a:spcBef>
              <a:spcAft>
                <a:spcPts val="160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9pPr>
          </a:lstStyle>
          <a:p/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2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2" name="Google Shape;572;p42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3" name="Google Shape;573;p42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4" name="Google Shape;574;p42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5" name="Google Shape;575;p42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76" name="Google Shape;576;p42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77" name="Google Shape;577;p42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78" name="Google Shape;578;p42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79" name="Google Shape;579;p42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80" name="Google Shape;580;p42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1" name="Google Shape;581;p42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82" name="Google Shape;582;p42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3" name="Google Shape;583;p42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p6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6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129" name="Google Shape;129;p6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32" name="Google Shape;13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4" name="Google Shape;1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9" name="Google Shape;1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4" name="Google Shape;144;p6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idx="12" type="sldNum"/>
          </p:nvPr>
        </p:nvSpPr>
        <p:spPr>
          <a:xfrm flipH="1">
            <a:off x="122842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7" name="Google Shape;147;p7"/>
          <p:cNvSpPr/>
          <p:nvPr/>
        </p:nvSpPr>
        <p:spPr>
          <a:xfrm flipH="1" rot="10800000">
            <a:off x="4710955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 flipH="1">
            <a:off x="0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 flipH="1">
            <a:off x="950861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7"/>
          <p:cNvGrpSpPr/>
          <p:nvPr/>
        </p:nvGrpSpPr>
        <p:grpSpPr>
          <a:xfrm flipH="1">
            <a:off x="4082202" y="895902"/>
            <a:ext cx="404550" cy="406060"/>
            <a:chOff x="8024881" y="3797581"/>
            <a:chExt cx="539400" cy="539400"/>
          </a:xfrm>
        </p:grpSpPr>
        <p:sp>
          <p:nvSpPr>
            <p:cNvPr id="151" name="Google Shape;151;p7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54" name="Google Shape;1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9113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966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56" name="Google Shape;15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08856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5164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 flipH="1">
            <a:off x="832038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9896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14123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61" name="Google Shape;16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56021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50128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7"/>
          <p:cNvSpPr txBox="1"/>
          <p:nvPr>
            <p:ph idx="1" type="body"/>
          </p:nvPr>
        </p:nvSpPr>
        <p:spPr>
          <a:xfrm>
            <a:off x="311700" y="1171750"/>
            <a:ext cx="2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7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6" name="Google Shape;166;p7"/>
          <p:cNvSpPr txBox="1"/>
          <p:nvPr>
            <p:ph idx="3" type="body"/>
          </p:nvPr>
        </p:nvSpPr>
        <p:spPr>
          <a:xfrm>
            <a:off x="3319950" y="1171750"/>
            <a:ext cx="2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" name="Google Shape;167;p7"/>
          <p:cNvSpPr txBox="1"/>
          <p:nvPr>
            <p:ph idx="4" type="body"/>
          </p:nvPr>
        </p:nvSpPr>
        <p:spPr>
          <a:xfrm>
            <a:off x="6328200" y="1171750"/>
            <a:ext cx="2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idx="12" type="sldNum"/>
          </p:nvPr>
        </p:nvSpPr>
        <p:spPr>
          <a:xfrm flipH="1">
            <a:off x="122842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8"/>
          <p:cNvSpPr/>
          <p:nvPr/>
        </p:nvSpPr>
        <p:spPr>
          <a:xfrm flipH="1" rot="10800000">
            <a:off x="4710955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 flipH="1">
            <a:off x="0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 flipH="1">
            <a:off x="950861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8"/>
          <p:cNvGrpSpPr/>
          <p:nvPr/>
        </p:nvGrpSpPr>
        <p:grpSpPr>
          <a:xfrm flipH="1">
            <a:off x="4082202" y="895902"/>
            <a:ext cx="404550" cy="406060"/>
            <a:chOff x="8024881" y="3797581"/>
            <a:chExt cx="539400" cy="539400"/>
          </a:xfrm>
        </p:grpSpPr>
        <p:sp>
          <p:nvSpPr>
            <p:cNvPr id="174" name="Google Shape;174;p8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77" name="Google Shape;17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9113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78" name="Google Shape;1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966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79" name="Google Shape;17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08856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5164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/>
          <p:nvPr/>
        </p:nvSpPr>
        <p:spPr>
          <a:xfrm flipH="1">
            <a:off x="832038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9896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14123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4" name="Google Shape;18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56021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50128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TLE_ONLY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0" name="Google Shape;190;p9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9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194" name="Google Shape;194;p9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97" name="Google Shape;19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99" name="Google Shape;19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0" name="Google Shape;2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3" name="Google Shape;2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4" name="Google Shape;20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5" name="Google Shape;2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9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8" name="Google Shape;208;p9"/>
          <p:cNvSpPr txBox="1"/>
          <p:nvPr>
            <p:ph idx="1" type="body"/>
          </p:nvPr>
        </p:nvSpPr>
        <p:spPr>
          <a:xfrm>
            <a:off x="311674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9"/>
          <p:cNvSpPr txBox="1"/>
          <p:nvPr>
            <p:ph idx="3" type="body"/>
          </p:nvPr>
        </p:nvSpPr>
        <p:spPr>
          <a:xfrm>
            <a:off x="2071263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9"/>
          <p:cNvSpPr txBox="1"/>
          <p:nvPr>
            <p:ph idx="4" type="body"/>
          </p:nvPr>
        </p:nvSpPr>
        <p:spPr>
          <a:xfrm>
            <a:off x="3830852" y="2306625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9"/>
          <p:cNvSpPr txBox="1"/>
          <p:nvPr>
            <p:ph idx="5" type="body"/>
          </p:nvPr>
        </p:nvSpPr>
        <p:spPr>
          <a:xfrm>
            <a:off x="5590441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9"/>
          <p:cNvSpPr txBox="1"/>
          <p:nvPr>
            <p:ph idx="6" type="body"/>
          </p:nvPr>
        </p:nvSpPr>
        <p:spPr>
          <a:xfrm>
            <a:off x="7350030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Google Shape;213;p9"/>
          <p:cNvSpPr txBox="1"/>
          <p:nvPr>
            <p:ph idx="7" type="subTitle"/>
          </p:nvPr>
        </p:nvSpPr>
        <p:spPr>
          <a:xfrm>
            <a:off x="270275" y="1752600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4" name="Google Shape;214;p9"/>
          <p:cNvSpPr txBox="1"/>
          <p:nvPr>
            <p:ph idx="8" type="subTitle"/>
          </p:nvPr>
        </p:nvSpPr>
        <p:spPr>
          <a:xfrm>
            <a:off x="2029863" y="1776625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5" name="Google Shape;215;p9"/>
          <p:cNvSpPr txBox="1"/>
          <p:nvPr>
            <p:ph idx="9" type="subTitle"/>
          </p:nvPr>
        </p:nvSpPr>
        <p:spPr>
          <a:xfrm>
            <a:off x="3789450" y="1764600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6" name="Google Shape;216;p9"/>
          <p:cNvSpPr txBox="1"/>
          <p:nvPr>
            <p:ph idx="13" type="subTitle"/>
          </p:nvPr>
        </p:nvSpPr>
        <p:spPr>
          <a:xfrm>
            <a:off x="5549038" y="1788625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7" name="Google Shape;217;p9"/>
          <p:cNvSpPr txBox="1"/>
          <p:nvPr>
            <p:ph idx="14" type="subTitle"/>
          </p:nvPr>
        </p:nvSpPr>
        <p:spPr>
          <a:xfrm>
            <a:off x="7308625" y="1763925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8" name="Google Shape;218;p9"/>
          <p:cNvSpPr/>
          <p:nvPr/>
        </p:nvSpPr>
        <p:spPr>
          <a:xfrm>
            <a:off x="0" y="880250"/>
            <a:ext cx="8413277" cy="1261849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9"/>
          <p:cNvGrpSpPr/>
          <p:nvPr/>
        </p:nvGrpSpPr>
        <p:grpSpPr>
          <a:xfrm rot="1152461">
            <a:off x="8056657" y="900385"/>
            <a:ext cx="909073" cy="1038868"/>
            <a:chOff x="6864211" y="870783"/>
            <a:chExt cx="3257938" cy="3645836"/>
          </a:xfrm>
        </p:grpSpPr>
        <p:sp>
          <p:nvSpPr>
            <p:cNvPr id="220" name="Google Shape;220;p9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6" name="Google Shape;236;p10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p10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240" name="Google Shape;240;p10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243" name="Google Shape;24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4" name="Google Shape;2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5" name="Google Shape;24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6" name="Google Shape;2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0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48" name="Google Shape;2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9" name="Google Shape;2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50" name="Google Shape;2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51" name="Google Shape;2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10"/>
          <p:cNvSpPr txBox="1"/>
          <p:nvPr>
            <p:ph idx="1" type="body"/>
          </p:nvPr>
        </p:nvSpPr>
        <p:spPr>
          <a:xfrm>
            <a:off x="4665975" y="13113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41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2092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Char char="●"/>
              <a:defRPr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452" name="Google Shape;45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info@rocketcode.com.a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44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590" name="Google Shape;590;p4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44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603" name="Google Shape;603;p44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44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44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609" name="Google Shape;609;p44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44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4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0"/>
              <a:t>Curso de </a:t>
            </a:r>
            <a:r>
              <a:rPr lang="en-GB" sz="6500">
                <a:solidFill>
                  <a:schemeClr val="accent1"/>
                </a:solidFill>
              </a:rPr>
              <a:t>HTML Y CSS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736" name="Google Shape;736;p44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4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8" name="Google Shape;738;p44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739" name="Google Shape;739;p44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4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4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4" name="Google Shape;864;p44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4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Profesora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Nati Guida</a:t>
            </a:r>
            <a:endParaRPr sz="1800"/>
          </a:p>
        </p:txBody>
      </p:sp>
      <p:cxnSp>
        <p:nvCxnSpPr>
          <p:cNvPr id="866" name="Google Shape;866;p44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7" name="Google Shape;867;p44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0" name="Google Shape;1720;p5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21" name="Google Shape;1721;p5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6" name="Google Shape;1726;p5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selector {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propiedad: valor;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7" name="Google Shape;1727;p5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SINTAXIS </a:t>
            </a:r>
            <a:r>
              <a:rPr lang="en-GB">
                <a:solidFill>
                  <a:schemeClr val="accent1"/>
                </a:solidFill>
              </a:rPr>
              <a:t>SELECTORES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Así se escribe una regla de CSS. Las reglas son estructuras que definen cómo se visualizan ciertos elementos de HTML.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8" name="Google Shape;1728;p5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5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5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5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5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5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5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5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" name="Google Shape;1740;p54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41" name="Google Shape;1741;p5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6" name="Google Shape;1746;p54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selector {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propiedad-1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valor;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propiedad-2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valor;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propiedad-3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valor;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47" name="Google Shape;1747;p5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SINTAXIS </a:t>
            </a:r>
            <a:r>
              <a:rPr lang="en-GB">
                <a:solidFill>
                  <a:schemeClr val="accent1"/>
                </a:solidFill>
              </a:rPr>
              <a:t>SELECTORES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Una regla puede contener varias propiedades encapsuladas.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8" name="Google Shape;1748;p5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5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5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5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5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5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5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5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0" name="Google Shape;1760;p55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61" name="Google Shape;1761;p5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6" name="Google Shape;1766;p55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selector {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propiedad: valor;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selector {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propiedad: valor;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7" name="Google Shape;1767;p5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SINTAXIS </a:t>
            </a:r>
            <a:r>
              <a:rPr lang="en-GB">
                <a:solidFill>
                  <a:schemeClr val="accent1"/>
                </a:solidFill>
              </a:rPr>
              <a:t>SELECTORES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Y también podemos tener cuantas reglas necesitemos.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8" name="Google Shape;1768;p5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5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5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5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5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5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5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5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56"/>
          <p:cNvSpPr/>
          <p:nvPr/>
        </p:nvSpPr>
        <p:spPr>
          <a:xfrm>
            <a:off x="3492850" y="1686275"/>
            <a:ext cx="2169900" cy="2198400"/>
          </a:xfrm>
          <a:prstGeom prst="roundRect">
            <a:avLst>
              <a:gd fmla="val 4589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56"/>
          <p:cNvSpPr txBox="1"/>
          <p:nvPr>
            <p:ph idx="1" type="subTitle"/>
          </p:nvPr>
        </p:nvSpPr>
        <p:spPr>
          <a:xfrm flipH="1">
            <a:off x="720000" y="25287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No es necesario asociar el selector en HTML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Aplicar a todos los elementos</a:t>
            </a:r>
            <a:endParaRPr sz="1200"/>
          </a:p>
        </p:txBody>
      </p:sp>
      <p:sp>
        <p:nvSpPr>
          <p:cNvPr id="1782" name="Google Shape;1782;p56"/>
          <p:cNvSpPr txBox="1"/>
          <p:nvPr>
            <p:ph idx="5" type="subTitle"/>
          </p:nvPr>
        </p:nvSpPr>
        <p:spPr>
          <a:xfrm flipH="1">
            <a:off x="6240175" y="25287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Es necesario asociar el selector en HTML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Aplica solo al elemento que le asignamos el ID</a:t>
            </a:r>
            <a:endParaRPr sz="1200"/>
          </a:p>
        </p:txBody>
      </p:sp>
      <p:sp>
        <p:nvSpPr>
          <p:cNvPr id="1783" name="Google Shape;1783;p56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SINTAXIS </a:t>
            </a:r>
            <a:r>
              <a:rPr lang="en-GB">
                <a:solidFill>
                  <a:schemeClr val="accent1"/>
                </a:solidFill>
              </a:rPr>
              <a:t>SELECTORES</a:t>
            </a:r>
            <a:br>
              <a:rPr lang="en-GB"/>
            </a:br>
            <a:r>
              <a:rPr lang="en-GB" sz="1400">
                <a:latin typeface="Raleway Thin"/>
                <a:ea typeface="Raleway Thin"/>
                <a:cs typeface="Raleway Thin"/>
                <a:sym typeface="Raleway Thin"/>
              </a:rPr>
              <a:t>Un selector es una referencia de un elemento HTML al cual le queremos aplicar determinados estilos.</a:t>
            </a:r>
            <a:endParaRPr sz="1400"/>
          </a:p>
        </p:txBody>
      </p:sp>
      <p:sp>
        <p:nvSpPr>
          <p:cNvPr id="1784" name="Google Shape;1784;p56"/>
          <p:cNvSpPr txBox="1"/>
          <p:nvPr>
            <p:ph idx="2" type="ctrTitle"/>
          </p:nvPr>
        </p:nvSpPr>
        <p:spPr>
          <a:xfrm flipH="1">
            <a:off x="3474309" y="17624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</a:t>
            </a:r>
            <a:endParaRPr/>
          </a:p>
        </p:txBody>
      </p:sp>
      <p:sp>
        <p:nvSpPr>
          <p:cNvPr id="1785" name="Google Shape;1785;p56"/>
          <p:cNvSpPr txBox="1"/>
          <p:nvPr>
            <p:ph idx="3" type="subTitle"/>
          </p:nvPr>
        </p:nvSpPr>
        <p:spPr>
          <a:xfrm flipH="1">
            <a:off x="3474283" y="25287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Es necesario asociar el selector en HTML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Aplica solo a los elementos que le asignamos la clase</a:t>
            </a:r>
            <a:endParaRPr sz="1200"/>
          </a:p>
        </p:txBody>
      </p:sp>
      <p:sp>
        <p:nvSpPr>
          <p:cNvPr id="1786" name="Google Shape;1786;p56"/>
          <p:cNvSpPr txBox="1"/>
          <p:nvPr>
            <p:ph idx="4" type="ctrTitle"/>
          </p:nvPr>
        </p:nvSpPr>
        <p:spPr>
          <a:xfrm flipH="1">
            <a:off x="6240200" y="17624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</a:t>
            </a:r>
            <a:endParaRPr/>
          </a:p>
        </p:txBody>
      </p:sp>
      <p:sp>
        <p:nvSpPr>
          <p:cNvPr id="1787" name="Google Shape;1787;p56"/>
          <p:cNvSpPr txBox="1"/>
          <p:nvPr>
            <p:ph type="ctrTitle"/>
          </p:nvPr>
        </p:nvSpPr>
        <p:spPr>
          <a:xfrm flipH="1">
            <a:off x="720025" y="17624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</a:t>
            </a:r>
            <a:endParaRPr/>
          </a:p>
        </p:txBody>
      </p:sp>
      <p:cxnSp>
        <p:nvCxnSpPr>
          <p:cNvPr id="1788" name="Google Shape;1788;p56"/>
          <p:cNvCxnSpPr/>
          <p:nvPr/>
        </p:nvCxnSpPr>
        <p:spPr>
          <a:xfrm rot="10800000">
            <a:off x="1179325" y="2443450"/>
            <a:ext cx="1276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9" name="Google Shape;1789;p56"/>
          <p:cNvCxnSpPr/>
          <p:nvPr/>
        </p:nvCxnSpPr>
        <p:spPr>
          <a:xfrm rot="10800000">
            <a:off x="3933621" y="2443450"/>
            <a:ext cx="1276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0" name="Google Shape;1790;p56"/>
          <p:cNvCxnSpPr/>
          <p:nvPr/>
        </p:nvCxnSpPr>
        <p:spPr>
          <a:xfrm rot="10800000">
            <a:off x="6699475" y="2443450"/>
            <a:ext cx="1276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1" name="Google Shape;1791;p56"/>
          <p:cNvSpPr/>
          <p:nvPr/>
        </p:nvSpPr>
        <p:spPr>
          <a:xfrm>
            <a:off x="7636375" y="-503475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56"/>
          <p:cNvSpPr/>
          <p:nvPr/>
        </p:nvSpPr>
        <p:spPr>
          <a:xfrm>
            <a:off x="-707525" y="434475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3" name="Google Shape;1793;p56"/>
          <p:cNvGrpSpPr/>
          <p:nvPr/>
        </p:nvGrpSpPr>
        <p:grpSpPr>
          <a:xfrm>
            <a:off x="-539450" y="3819300"/>
            <a:ext cx="1100375" cy="1123750"/>
            <a:chOff x="441625" y="885600"/>
            <a:chExt cx="1100375" cy="1123750"/>
          </a:xfrm>
        </p:grpSpPr>
        <p:sp>
          <p:nvSpPr>
            <p:cNvPr id="1794" name="Google Shape;1794;p5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5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5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5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5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5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5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5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5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5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5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5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5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5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5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5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5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5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5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5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5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5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5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5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5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5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5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5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5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5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5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9" name="Google Shape;1919;p56"/>
          <p:cNvSpPr/>
          <p:nvPr/>
        </p:nvSpPr>
        <p:spPr>
          <a:xfrm>
            <a:off x="7243525" y="443500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56"/>
          <p:cNvSpPr/>
          <p:nvPr/>
        </p:nvSpPr>
        <p:spPr>
          <a:xfrm>
            <a:off x="7882975" y="-49625"/>
            <a:ext cx="541037" cy="493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5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SINTAXIS </a:t>
            </a:r>
            <a:r>
              <a:rPr lang="en-GB">
                <a:solidFill>
                  <a:schemeClr val="accent1"/>
                </a:solidFill>
              </a:rPr>
              <a:t>SELECTORES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 Thin"/>
                <a:ea typeface="Raleway Thin"/>
                <a:cs typeface="Raleway Thin"/>
                <a:sym typeface="Raleway Thin"/>
              </a:rPr>
              <a:t>Los selectores de etiqueta aplican estilos a todos los elementos HTML que tengan esa etiqueta.</a:t>
            </a:r>
            <a:endParaRPr/>
          </a:p>
        </p:txBody>
      </p:sp>
      <p:sp>
        <p:nvSpPr>
          <p:cNvPr id="1926" name="Google Shape;1926;p57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57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57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57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57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57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57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57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4" name="Google Shape;1934;p57"/>
          <p:cNvGrpSpPr/>
          <p:nvPr/>
        </p:nvGrpSpPr>
        <p:grpSpPr>
          <a:xfrm>
            <a:off x="29150" y="1678519"/>
            <a:ext cx="5853300" cy="3469200"/>
            <a:chOff x="1095950" y="1907119"/>
            <a:chExt cx="5853300" cy="3469200"/>
          </a:xfrm>
        </p:grpSpPr>
        <p:sp>
          <p:nvSpPr>
            <p:cNvPr id="1935" name="Google Shape;1935;p5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5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5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5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5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0" name="Google Shape;1940;p57"/>
          <p:cNvSpPr txBox="1"/>
          <p:nvPr>
            <p:ph idx="1" type="body"/>
          </p:nvPr>
        </p:nvSpPr>
        <p:spPr>
          <a:xfrm>
            <a:off x="1008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p {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propiedad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valor;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941" name="Google Shape;1941;p57"/>
          <p:cNvGrpSpPr/>
          <p:nvPr/>
        </p:nvGrpSpPr>
        <p:grpSpPr>
          <a:xfrm>
            <a:off x="3229550" y="2897719"/>
            <a:ext cx="5853300" cy="3469200"/>
            <a:chOff x="1095950" y="1907119"/>
            <a:chExt cx="5853300" cy="3469200"/>
          </a:xfrm>
        </p:grpSpPr>
        <p:sp>
          <p:nvSpPr>
            <p:cNvPr id="1942" name="Google Shape;1942;p5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5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5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5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7" name="Google Shape;1947;p57"/>
          <p:cNvSpPr txBox="1"/>
          <p:nvPr>
            <p:ph idx="1" type="body"/>
          </p:nvPr>
        </p:nvSpPr>
        <p:spPr>
          <a:xfrm>
            <a:off x="3301250" y="32342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&lt;h1&gt;RocketCode&lt;/h1&gt;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Es la mejor escuela de programación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58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SINTAXIS </a:t>
            </a:r>
            <a:r>
              <a:rPr lang="en-GB">
                <a:solidFill>
                  <a:schemeClr val="accent1"/>
                </a:solidFill>
              </a:rPr>
              <a:t>SELECTORES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 Thin"/>
                <a:ea typeface="Raleway Thin"/>
                <a:cs typeface="Raleway Thin"/>
                <a:sym typeface="Raleway Thin"/>
              </a:rPr>
              <a:t>Los selectores de clase dependen de que definamos el atributo class en los elementos HTML.</a:t>
            </a:r>
            <a:endParaRPr/>
          </a:p>
        </p:txBody>
      </p:sp>
      <p:sp>
        <p:nvSpPr>
          <p:cNvPr id="1953" name="Google Shape;1953;p5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5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58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58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58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58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58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58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1" name="Google Shape;1961;p58"/>
          <p:cNvGrpSpPr/>
          <p:nvPr/>
        </p:nvGrpSpPr>
        <p:grpSpPr>
          <a:xfrm>
            <a:off x="29150" y="1678519"/>
            <a:ext cx="5853300" cy="3469200"/>
            <a:chOff x="1095950" y="1907119"/>
            <a:chExt cx="5853300" cy="3469200"/>
          </a:xfrm>
        </p:grpSpPr>
        <p:sp>
          <p:nvSpPr>
            <p:cNvPr id="1962" name="Google Shape;1962;p5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5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5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5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5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7" name="Google Shape;1967;p58"/>
          <p:cNvSpPr txBox="1"/>
          <p:nvPr>
            <p:ph idx="1" type="body"/>
          </p:nvPr>
        </p:nvSpPr>
        <p:spPr>
          <a:xfrm>
            <a:off x="1008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.titulo {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propiedad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valor;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968" name="Google Shape;1968;p58"/>
          <p:cNvGrpSpPr/>
          <p:nvPr/>
        </p:nvGrpSpPr>
        <p:grpSpPr>
          <a:xfrm>
            <a:off x="3229550" y="2897719"/>
            <a:ext cx="5853300" cy="3469200"/>
            <a:chOff x="1095950" y="1907119"/>
            <a:chExt cx="5853300" cy="3469200"/>
          </a:xfrm>
        </p:grpSpPr>
        <p:sp>
          <p:nvSpPr>
            <p:cNvPr id="1969" name="Google Shape;1969;p5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5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5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4" name="Google Shape;1974;p58"/>
          <p:cNvSpPr txBox="1"/>
          <p:nvPr>
            <p:ph idx="1" type="body"/>
          </p:nvPr>
        </p:nvSpPr>
        <p:spPr>
          <a:xfrm>
            <a:off x="3301250" y="32342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&lt;h1 </a:t>
            </a:r>
            <a:r>
              <a:rPr b="1"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”titulo”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RocketCode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&lt;/h1&gt;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&lt;p&gt;Es la mejor escuela de programación&lt;/p&gt;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5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SINTAXIS </a:t>
            </a:r>
            <a:r>
              <a:rPr lang="en-GB">
                <a:solidFill>
                  <a:schemeClr val="accent1"/>
                </a:solidFill>
              </a:rPr>
              <a:t>SELECTORES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 Thin"/>
                <a:ea typeface="Raleway Thin"/>
                <a:cs typeface="Raleway Thin"/>
                <a:sym typeface="Raleway Thin"/>
              </a:rPr>
              <a:t>Los selectores de ID dependen de que definamos el atributo id en el elemento HTML.</a:t>
            </a:r>
            <a:endParaRPr/>
          </a:p>
        </p:txBody>
      </p:sp>
      <p:sp>
        <p:nvSpPr>
          <p:cNvPr id="1980" name="Google Shape;1980;p5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5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5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5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5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5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5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5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8" name="Google Shape;1988;p59"/>
          <p:cNvGrpSpPr/>
          <p:nvPr/>
        </p:nvGrpSpPr>
        <p:grpSpPr>
          <a:xfrm>
            <a:off x="29150" y="1678519"/>
            <a:ext cx="5853300" cy="3469200"/>
            <a:chOff x="1095950" y="1907119"/>
            <a:chExt cx="5853300" cy="3469200"/>
          </a:xfrm>
        </p:grpSpPr>
        <p:sp>
          <p:nvSpPr>
            <p:cNvPr id="1989" name="Google Shape;1989;p5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5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5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5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5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4" name="Google Shape;1994;p59"/>
          <p:cNvSpPr txBox="1"/>
          <p:nvPr>
            <p:ph idx="1" type="body"/>
          </p:nvPr>
        </p:nvSpPr>
        <p:spPr>
          <a:xfrm>
            <a:off x="1008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#contenedor {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propiedad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valor;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995" name="Google Shape;1995;p59"/>
          <p:cNvGrpSpPr/>
          <p:nvPr/>
        </p:nvGrpSpPr>
        <p:grpSpPr>
          <a:xfrm>
            <a:off x="3229550" y="2897719"/>
            <a:ext cx="5853300" cy="3469200"/>
            <a:chOff x="1095950" y="1907119"/>
            <a:chExt cx="5853300" cy="3469200"/>
          </a:xfrm>
        </p:grpSpPr>
        <p:sp>
          <p:nvSpPr>
            <p:cNvPr id="1996" name="Google Shape;1996;p5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5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5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5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1" name="Google Shape;2001;p59"/>
          <p:cNvSpPr txBox="1"/>
          <p:nvPr>
            <p:ph idx="1" type="body"/>
          </p:nvPr>
        </p:nvSpPr>
        <p:spPr>
          <a:xfrm>
            <a:off x="3301250" y="32342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&lt;div </a:t>
            </a:r>
            <a:r>
              <a:rPr b="1"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”contenedor”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&lt;h1&gt;RocketCode&lt;/h1&gt;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&lt;p&gt;Es la mejor escuela de programación&lt;/p&gt;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60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6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IMPORTAR </a:t>
            </a:r>
            <a:r>
              <a:rPr lang="en-GB">
                <a:solidFill>
                  <a:schemeClr val="accent1"/>
                </a:solidFill>
              </a:rPr>
              <a:t>ESTILOS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08" name="Google Shape;2008;p60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9" name="Google Shape;2009;p60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2010" name="Google Shape;2010;p6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2" name="Google Shape;2022;p60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2023" name="Google Shape;2023;p6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6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6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6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6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6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6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6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6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6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6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6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6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6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6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6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6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6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6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6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6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6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6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6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6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6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6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6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6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6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8" name="Google Shape;2148;p60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9" name="Google Shape;2149;p60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2150" name="Google Shape;2150;p6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6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6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3" name="Google Shape;2153;p60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60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60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60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60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60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61"/>
          <p:cNvSpPr/>
          <p:nvPr/>
        </p:nvSpPr>
        <p:spPr>
          <a:xfrm>
            <a:off x="6236050" y="1686275"/>
            <a:ext cx="2169900" cy="2658600"/>
          </a:xfrm>
          <a:prstGeom prst="roundRect">
            <a:avLst>
              <a:gd fmla="val 4589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61"/>
          <p:cNvSpPr txBox="1"/>
          <p:nvPr>
            <p:ph idx="1" type="subTitle"/>
          </p:nvPr>
        </p:nvSpPr>
        <p:spPr>
          <a:xfrm flipH="1">
            <a:off x="720000" y="25287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No necesitamos crear archivos adicionales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No podemos reutilizar estilos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HTML y CSS mezclado</a:t>
            </a:r>
            <a:endParaRPr sz="1200"/>
          </a:p>
        </p:txBody>
      </p:sp>
      <p:sp>
        <p:nvSpPr>
          <p:cNvPr id="2165" name="Google Shape;2165;p61"/>
          <p:cNvSpPr txBox="1"/>
          <p:nvPr>
            <p:ph idx="5" type="subTitle"/>
          </p:nvPr>
        </p:nvSpPr>
        <p:spPr>
          <a:xfrm flipH="1">
            <a:off x="6240175" y="25287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Necesitamos crear un archivo adicional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Podemos reutilizar estilos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HTML y CSS separados</a:t>
            </a:r>
            <a:endParaRPr sz="1200"/>
          </a:p>
        </p:txBody>
      </p:sp>
      <p:sp>
        <p:nvSpPr>
          <p:cNvPr id="2166" name="Google Shape;2166;p61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IMPORTAR </a:t>
            </a:r>
            <a:r>
              <a:rPr lang="en-GB">
                <a:solidFill>
                  <a:schemeClr val="accent1"/>
                </a:solidFill>
              </a:rPr>
              <a:t>ESTILOS</a:t>
            </a:r>
            <a:br>
              <a:rPr lang="en-GB"/>
            </a:br>
            <a:r>
              <a:rPr lang="en-GB" sz="1400">
                <a:latin typeface="Raleway Thin"/>
                <a:ea typeface="Raleway Thin"/>
                <a:cs typeface="Raleway Thin"/>
                <a:sym typeface="Raleway Thin"/>
              </a:rPr>
              <a:t>Existen varias formas de aplicar estilos CSS en nuestra web.</a:t>
            </a:r>
            <a:endParaRPr sz="1400"/>
          </a:p>
        </p:txBody>
      </p:sp>
      <p:sp>
        <p:nvSpPr>
          <p:cNvPr id="2167" name="Google Shape;2167;p61"/>
          <p:cNvSpPr txBox="1"/>
          <p:nvPr>
            <p:ph idx="2" type="ctrTitle"/>
          </p:nvPr>
        </p:nvSpPr>
        <p:spPr>
          <a:xfrm flipH="1">
            <a:off x="3474309" y="17624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INTERNOS</a:t>
            </a:r>
            <a:endParaRPr/>
          </a:p>
        </p:txBody>
      </p:sp>
      <p:sp>
        <p:nvSpPr>
          <p:cNvPr id="2168" name="Google Shape;2168;p61"/>
          <p:cNvSpPr txBox="1"/>
          <p:nvPr>
            <p:ph idx="3" type="subTitle"/>
          </p:nvPr>
        </p:nvSpPr>
        <p:spPr>
          <a:xfrm flipH="1">
            <a:off x="3474283" y="25287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No necesitamos crear archivos adicionales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Podemos reutilizar estilos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HTML y CSS en el mismo archivo</a:t>
            </a:r>
            <a:endParaRPr sz="1200"/>
          </a:p>
        </p:txBody>
      </p:sp>
      <p:sp>
        <p:nvSpPr>
          <p:cNvPr id="2169" name="Google Shape;2169;p61"/>
          <p:cNvSpPr txBox="1"/>
          <p:nvPr>
            <p:ph idx="4" type="ctrTitle"/>
          </p:nvPr>
        </p:nvSpPr>
        <p:spPr>
          <a:xfrm flipH="1">
            <a:off x="6240200" y="17624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EXTERNOS</a:t>
            </a:r>
            <a:endParaRPr/>
          </a:p>
        </p:txBody>
      </p:sp>
      <p:sp>
        <p:nvSpPr>
          <p:cNvPr id="2170" name="Google Shape;2170;p61"/>
          <p:cNvSpPr txBox="1"/>
          <p:nvPr>
            <p:ph type="ctrTitle"/>
          </p:nvPr>
        </p:nvSpPr>
        <p:spPr>
          <a:xfrm flipH="1">
            <a:off x="720025" y="17624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</a:t>
            </a:r>
            <a:endParaRPr/>
          </a:p>
        </p:txBody>
      </p:sp>
      <p:cxnSp>
        <p:nvCxnSpPr>
          <p:cNvPr id="2171" name="Google Shape;2171;p61"/>
          <p:cNvCxnSpPr/>
          <p:nvPr/>
        </p:nvCxnSpPr>
        <p:spPr>
          <a:xfrm rot="10800000">
            <a:off x="1179325" y="2443450"/>
            <a:ext cx="1276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2" name="Google Shape;2172;p61"/>
          <p:cNvCxnSpPr/>
          <p:nvPr/>
        </p:nvCxnSpPr>
        <p:spPr>
          <a:xfrm rot="10800000">
            <a:off x="3933621" y="2443450"/>
            <a:ext cx="1276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3" name="Google Shape;2173;p61"/>
          <p:cNvCxnSpPr/>
          <p:nvPr/>
        </p:nvCxnSpPr>
        <p:spPr>
          <a:xfrm rot="10800000">
            <a:off x="6699475" y="2443450"/>
            <a:ext cx="1276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4" name="Google Shape;2174;p61"/>
          <p:cNvSpPr/>
          <p:nvPr/>
        </p:nvSpPr>
        <p:spPr>
          <a:xfrm>
            <a:off x="7636375" y="-503475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61"/>
          <p:cNvSpPr/>
          <p:nvPr/>
        </p:nvSpPr>
        <p:spPr>
          <a:xfrm>
            <a:off x="-707525" y="434475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6" name="Google Shape;2176;p61"/>
          <p:cNvGrpSpPr/>
          <p:nvPr/>
        </p:nvGrpSpPr>
        <p:grpSpPr>
          <a:xfrm>
            <a:off x="-539450" y="3819300"/>
            <a:ext cx="1100375" cy="1123750"/>
            <a:chOff x="441625" y="885600"/>
            <a:chExt cx="1100375" cy="1123750"/>
          </a:xfrm>
        </p:grpSpPr>
        <p:sp>
          <p:nvSpPr>
            <p:cNvPr id="2177" name="Google Shape;2177;p6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6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6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6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6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6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6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6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6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6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6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6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6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6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6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6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6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6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6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6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6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6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6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6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6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6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6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6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6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6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6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6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6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6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6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6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6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6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6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6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6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6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6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6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6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6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6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6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6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6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6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6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6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6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6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6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6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6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6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6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6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6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6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6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6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6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6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6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6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6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6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6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6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6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6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6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6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6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6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6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6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6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6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6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6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6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6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6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6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6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6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6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6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6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6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6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6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6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6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6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6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6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6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6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6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6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6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6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6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6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6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6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6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6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6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6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6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6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6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6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6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6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6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6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6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2" name="Google Shape;2302;p61"/>
          <p:cNvSpPr/>
          <p:nvPr/>
        </p:nvSpPr>
        <p:spPr>
          <a:xfrm>
            <a:off x="7243525" y="443500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p61"/>
          <p:cNvSpPr/>
          <p:nvPr/>
        </p:nvSpPr>
        <p:spPr>
          <a:xfrm>
            <a:off x="7882975" y="-49625"/>
            <a:ext cx="541037" cy="493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6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2309" name="Google Shape;2309;p6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6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6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6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6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4" name="Google Shape;2314;p6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&lt;h1&gt;RocketCode&lt;/h1&gt;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 </a:t>
            </a:r>
            <a:r>
              <a:rPr b="1"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propiedad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valor;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Es la mejor escuela de programación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&lt;/p&gt;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15" name="Google Shape;2315;p6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IMPORTAR </a:t>
            </a:r>
            <a:r>
              <a:rPr lang="en-GB">
                <a:solidFill>
                  <a:schemeClr val="accent1"/>
                </a:solidFill>
              </a:rPr>
              <a:t>ESTILOS</a:t>
            </a:r>
            <a:br>
              <a:rPr lang="en-GB"/>
            </a:br>
            <a:r>
              <a:rPr lang="en-GB" sz="1400">
                <a:latin typeface="Raleway Thin"/>
                <a:ea typeface="Raleway Thin"/>
                <a:cs typeface="Raleway Thin"/>
                <a:sym typeface="Raleway Thin"/>
              </a:rPr>
              <a:t>Todas las etiquetas HTML soportan el atributo style. Como valor, podemos agregar todas las propiedades CSS que nos guste.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16" name="Google Shape;2316;p6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7" name="Google Shape;2317;p6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8" name="Google Shape;2318;p6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6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0" name="Google Shape;2320;p6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6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2" name="Google Shape;2322;p6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6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5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Primeros pasos con CSS</a:t>
            </a:r>
            <a:endParaRPr/>
          </a:p>
        </p:txBody>
      </p:sp>
      <p:sp>
        <p:nvSpPr>
          <p:cNvPr id="873" name="Google Shape;873;p45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</a:t>
            </a:r>
            <a:endParaRPr/>
          </a:p>
        </p:txBody>
      </p:sp>
      <p:sp>
        <p:nvSpPr>
          <p:cNvPr id="874" name="Google Shape;874;p45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cxnSp>
        <p:nvCxnSpPr>
          <p:cNvPr id="875" name="Google Shape;875;p45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45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5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45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879" name="Google Shape;879;p4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4" name="Google Shape;1004;p45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1005" name="Google Shape;1005;p45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8" name="Google Shape;1008;p45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9" name="Google Shape;1009;p45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1010" name="Google Shape;1010;p4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5" name="Google Shape;1135;p45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8" name="Google Shape;2328;p6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2329" name="Google Shape;2329;p6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6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6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6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6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4" name="Google Shape;2334;p6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&lt;html&gt;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&lt;head&gt;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&lt;style&gt;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-GB" sz="1000">
                <a:latin typeface="Roboto Mono"/>
                <a:ea typeface="Roboto Mono"/>
                <a:cs typeface="Roboto Mono"/>
                <a:sym typeface="Roboto Mono"/>
              </a:rPr>
              <a:t>h1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propiedad</a:t>
            </a:r>
            <a:r>
              <a:rPr b="1" lang="en-GB" sz="1000">
                <a:latin typeface="Roboto Mono"/>
                <a:ea typeface="Roboto Mono"/>
                <a:cs typeface="Roboto Mono"/>
                <a:sym typeface="Roboto Mono"/>
              </a:rPr>
              <a:t>: valor;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&lt;/style&gt;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&lt;/head&gt;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&lt;h1&gt;RocketCode&lt;/h1&gt;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&lt;html&gt;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5" name="Google Shape;2335;p6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IMPORTAR </a:t>
            </a:r>
            <a:r>
              <a:rPr lang="en-GB">
                <a:solidFill>
                  <a:schemeClr val="accent1"/>
                </a:solidFill>
              </a:rPr>
              <a:t>ESTILOS</a:t>
            </a:r>
            <a:br>
              <a:rPr lang="en-GB"/>
            </a:br>
            <a:r>
              <a:rPr lang="en-GB" sz="1400">
                <a:latin typeface="Raleway Thin"/>
                <a:ea typeface="Raleway Thin"/>
                <a:cs typeface="Raleway Thin"/>
                <a:sym typeface="Raleway Thin"/>
              </a:rPr>
              <a:t>Con la etiqueta style, podemos escribir CSS dentro de nuestro archivo HTML.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36" name="Google Shape;2336;p6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p6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8" name="Google Shape;2338;p6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9" name="Google Shape;2339;p6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0" name="Google Shape;2340;p6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6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6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3" name="Google Shape;2343;p6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6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IMPORTAR </a:t>
            </a:r>
            <a:r>
              <a:rPr lang="en-GB">
                <a:solidFill>
                  <a:schemeClr val="accent1"/>
                </a:solidFill>
              </a:rPr>
              <a:t>ESTILOS</a:t>
            </a:r>
            <a:br>
              <a:rPr lang="en-GB"/>
            </a:br>
            <a:r>
              <a:rPr lang="en-GB" sz="1400">
                <a:latin typeface="Raleway Thin"/>
                <a:ea typeface="Raleway Thin"/>
                <a:cs typeface="Raleway Thin"/>
                <a:sym typeface="Raleway Thin"/>
              </a:rPr>
              <a:t>Los estilos CSS se definen en un archivo aparte para no mezclar los lenguajes.</a:t>
            </a:r>
            <a:endParaRPr/>
          </a:p>
        </p:txBody>
      </p:sp>
      <p:sp>
        <p:nvSpPr>
          <p:cNvPr id="2349" name="Google Shape;2349;p6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Google Shape;2350;p6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6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2" name="Google Shape;2352;p6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p6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4" name="Google Shape;2354;p6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5" name="Google Shape;2355;p6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6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7" name="Google Shape;2357;p64"/>
          <p:cNvGrpSpPr/>
          <p:nvPr/>
        </p:nvGrpSpPr>
        <p:grpSpPr>
          <a:xfrm>
            <a:off x="29150" y="1678519"/>
            <a:ext cx="5853300" cy="3469200"/>
            <a:chOff x="1095950" y="1907119"/>
            <a:chExt cx="5853300" cy="3469200"/>
          </a:xfrm>
        </p:grpSpPr>
        <p:sp>
          <p:nvSpPr>
            <p:cNvPr id="2358" name="Google Shape;2358;p6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6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6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6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6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3" name="Google Shape;2363;p64"/>
          <p:cNvSpPr txBox="1"/>
          <p:nvPr>
            <p:ph idx="1" type="body"/>
          </p:nvPr>
        </p:nvSpPr>
        <p:spPr>
          <a:xfrm>
            <a:off x="1008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selector {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propiedad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valor;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364" name="Google Shape;2364;p64"/>
          <p:cNvGrpSpPr/>
          <p:nvPr/>
        </p:nvGrpSpPr>
        <p:grpSpPr>
          <a:xfrm>
            <a:off x="3229550" y="2897719"/>
            <a:ext cx="5853300" cy="3469200"/>
            <a:chOff x="1095950" y="1907119"/>
            <a:chExt cx="5853300" cy="3469200"/>
          </a:xfrm>
        </p:grpSpPr>
        <p:sp>
          <p:nvSpPr>
            <p:cNvPr id="2365" name="Google Shape;2365;p6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6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6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6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6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0" name="Google Shape;2370;p64"/>
          <p:cNvSpPr txBox="1"/>
          <p:nvPr>
            <p:ph idx="1" type="body"/>
          </p:nvPr>
        </p:nvSpPr>
        <p:spPr>
          <a:xfrm>
            <a:off x="3301250" y="32342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&lt;link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”index.css”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rel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”stylesheet” 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&lt;/head&gt;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4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p65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</a:t>
            </a:r>
            <a:endParaRPr/>
          </a:p>
        </p:txBody>
      </p:sp>
      <p:sp>
        <p:nvSpPr>
          <p:cNvPr id="2376" name="Google Shape;2376;p65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GRACIAS</a:t>
            </a:r>
            <a:endParaRPr sz="7200"/>
          </a:p>
        </p:txBody>
      </p:sp>
      <p:sp>
        <p:nvSpPr>
          <p:cNvPr id="2377" name="Google Shape;2377;p65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También podes mandarnos un email a </a:t>
            </a:r>
            <a:r>
              <a:rPr b="1" lang="en-GB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info@rocketcode.com.ar</a:t>
            </a:r>
            <a:r>
              <a:rPr lang="en-GB" sz="1600"/>
              <a:t>.</a:t>
            </a:r>
            <a:endParaRPr sz="1600"/>
          </a:p>
        </p:txBody>
      </p:sp>
      <p:sp>
        <p:nvSpPr>
          <p:cNvPr id="2378" name="Google Shape;2378;p65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9" name="Google Shape;2379;p65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2380" name="Google Shape;2380;p6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6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6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6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6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6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6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6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6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6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6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6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2" name="Google Shape;2392;p65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2393" name="Google Shape;2393;p65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65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65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6" name="Google Shape;2396;p65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7" name="Google Shape;2397;p65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2398" name="Google Shape;2398;p65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65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65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1" name="Google Shape;2401;p65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6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 </a:t>
            </a:r>
            <a:r>
              <a:rPr lang="en-GB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41" name="Google Shape;1141;p46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1142" name="Google Shape;1142;p46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46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4" name="Google Shape;1144;p46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1145" name="Google Shape;1145;p46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7" name="Google Shape;1157;p46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1158" name="Google Shape;1158;p46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1" name="Google Shape;1161;p46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1162" name="Google Shape;1162;p46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5" name="Google Shape;1165;p46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6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6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1168" name="Google Shape;1168;p46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1169" name="Google Shape;1169;p46"/>
          <p:cNvSpPr txBox="1"/>
          <p:nvPr>
            <p:ph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1170" name="Google Shape;1170;p46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es CSS?</a:t>
            </a:r>
            <a:endParaRPr/>
          </a:p>
        </p:txBody>
      </p:sp>
      <p:sp>
        <p:nvSpPr>
          <p:cNvPr id="1171" name="Google Shape;1171;p46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Extensión .css</a:t>
            </a:r>
            <a:endParaRPr/>
          </a:p>
        </p:txBody>
      </p:sp>
      <p:sp>
        <p:nvSpPr>
          <p:cNvPr id="1172" name="Google Shape;1172;p46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Sintaxis selectores</a:t>
            </a:r>
            <a:endParaRPr/>
          </a:p>
        </p:txBody>
      </p:sp>
      <p:sp>
        <p:nvSpPr>
          <p:cNvPr id="1173" name="Google Shape;1173;p46"/>
          <p:cNvSpPr txBox="1"/>
          <p:nvPr>
            <p:ph idx="14" type="subTitle"/>
          </p:nvPr>
        </p:nvSpPr>
        <p:spPr>
          <a:xfrm>
            <a:off x="5808210" y="36220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Importar estilos</a:t>
            </a:r>
            <a:endParaRPr/>
          </a:p>
        </p:txBody>
      </p:sp>
      <p:cxnSp>
        <p:nvCxnSpPr>
          <p:cNvPr id="1174" name="Google Shape;1174;p46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46"/>
          <p:cNvCxnSpPr/>
          <p:nvPr/>
        </p:nvCxnSpPr>
        <p:spPr>
          <a:xfrm>
            <a:off x="5723837" y="27673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47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47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¿QUE ES </a:t>
            </a:r>
            <a:r>
              <a:rPr lang="en-GB">
                <a:solidFill>
                  <a:schemeClr val="accent1"/>
                </a:solidFill>
              </a:rPr>
              <a:t>CSS</a:t>
            </a:r>
            <a:r>
              <a:rPr lang="en-GB"/>
              <a:t>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82" name="Google Shape;1182;p47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3" name="Google Shape;1183;p47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184" name="Google Shape;1184;p4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47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197" name="Google Shape;1197;p4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2" name="Google Shape;1322;p47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3" name="Google Shape;1323;p47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324" name="Google Shape;1324;p47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7" name="Google Shape;1327;p47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7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7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7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7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7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8"/>
          <p:cNvSpPr txBox="1"/>
          <p:nvPr>
            <p:ph idx="1" type="subTitle"/>
          </p:nvPr>
        </p:nvSpPr>
        <p:spPr>
          <a:xfrm flipH="1">
            <a:off x="3535325" y="1949025"/>
            <a:ext cx="3751200" cy="238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Definición: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Hoja de estilos en cascada</a:t>
            </a:r>
            <a:endParaRPr b="1" sz="16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En resumen, es un lenguaje compuesto de </a:t>
            </a:r>
            <a:r>
              <a:rPr b="1" lang="en-GB" sz="16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selectores</a:t>
            </a:r>
            <a:r>
              <a:rPr lang="en-GB" sz="1600"/>
              <a:t>, </a:t>
            </a:r>
            <a:r>
              <a:rPr b="1" lang="en-GB" sz="16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propiedades</a:t>
            </a:r>
            <a:r>
              <a:rPr lang="en-GB" sz="1600"/>
              <a:t> y </a:t>
            </a:r>
            <a:r>
              <a:rPr b="1" lang="en-GB" sz="16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valores</a:t>
            </a:r>
            <a:r>
              <a:rPr lang="en-GB" sz="1600"/>
              <a:t>.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38" name="Google Shape;1338;p48"/>
          <p:cNvSpPr/>
          <p:nvPr/>
        </p:nvSpPr>
        <p:spPr>
          <a:xfrm>
            <a:off x="-236825" y="2508250"/>
            <a:ext cx="3357600" cy="335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48"/>
          <p:cNvSpPr/>
          <p:nvPr/>
        </p:nvSpPr>
        <p:spPr>
          <a:xfrm>
            <a:off x="7007075" y="-794375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0" name="Google Shape;1340;p48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1341" name="Google Shape;1341;p4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3" name="Google Shape;1353;p48"/>
          <p:cNvSpPr/>
          <p:nvPr/>
        </p:nvSpPr>
        <p:spPr>
          <a:xfrm>
            <a:off x="1816525" y="2840038"/>
            <a:ext cx="366534" cy="366534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8"/>
          <p:cNvSpPr/>
          <p:nvPr/>
        </p:nvSpPr>
        <p:spPr>
          <a:xfrm>
            <a:off x="1998938" y="3780000"/>
            <a:ext cx="481995" cy="481995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8"/>
          <p:cNvSpPr/>
          <p:nvPr/>
        </p:nvSpPr>
        <p:spPr>
          <a:xfrm>
            <a:off x="8396627" y="26696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6" name="Google Shape;1356;p48"/>
          <p:cNvGrpSpPr/>
          <p:nvPr/>
        </p:nvGrpSpPr>
        <p:grpSpPr>
          <a:xfrm>
            <a:off x="6860470" y="540012"/>
            <a:ext cx="765153" cy="765068"/>
            <a:chOff x="1451675" y="2190025"/>
            <a:chExt cx="184650" cy="184625"/>
          </a:xfrm>
        </p:grpSpPr>
        <p:sp>
          <p:nvSpPr>
            <p:cNvPr id="1357" name="Google Shape;1357;p48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0" name="Google Shape;1360;p48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¿QUE ES </a:t>
            </a:r>
            <a:r>
              <a:rPr lang="en-GB">
                <a:solidFill>
                  <a:schemeClr val="accent1"/>
                </a:solidFill>
              </a:rPr>
              <a:t>CSS</a:t>
            </a:r>
            <a:r>
              <a:rPr lang="en-GB"/>
              <a:t>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4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4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4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4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4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4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1" name="Google Shape;1371;p49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372" name="Google Shape;1372;p4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77" name="Google Shape;137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00" y="2015050"/>
            <a:ext cx="4172598" cy="3015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8" name="Google Shape;1378;p49"/>
          <p:cNvGrpSpPr/>
          <p:nvPr/>
        </p:nvGrpSpPr>
        <p:grpSpPr>
          <a:xfrm>
            <a:off x="3201950" y="1678519"/>
            <a:ext cx="5853300" cy="3469200"/>
            <a:chOff x="1095950" y="1907119"/>
            <a:chExt cx="5853300" cy="3469200"/>
          </a:xfrm>
        </p:grpSpPr>
        <p:sp>
          <p:nvSpPr>
            <p:cNvPr id="1379" name="Google Shape;1379;p4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4" name="Google Shape;1384;p49"/>
          <p:cNvSpPr txBox="1"/>
          <p:nvPr>
            <p:ph type="title"/>
          </p:nvPr>
        </p:nvSpPr>
        <p:spPr>
          <a:xfrm>
            <a:off x="1047250" y="359300"/>
            <a:ext cx="5762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Asi se ve un </a:t>
            </a:r>
            <a:r>
              <a:rPr lang="en-GB" sz="2900">
                <a:solidFill>
                  <a:srgbClr val="F8BCD8"/>
                </a:solidFill>
              </a:rPr>
              <a:t>sitio web </a:t>
            </a:r>
            <a:r>
              <a:rPr lang="en-GB"/>
              <a:t>sin</a:t>
            </a:r>
            <a:r>
              <a:rPr lang="en-GB"/>
              <a:t> </a:t>
            </a:r>
            <a:r>
              <a:rPr lang="en-GB">
                <a:solidFill>
                  <a:srgbClr val="F8BCD8"/>
                </a:solidFill>
              </a:rPr>
              <a:t>CSS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5" name="Google Shape;1385;p4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7" name="Google Shape;138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937" y="2015050"/>
            <a:ext cx="5463325" cy="4914874"/>
          </a:xfrm>
          <a:prstGeom prst="rect">
            <a:avLst/>
          </a:prstGeom>
          <a:noFill/>
          <a:ln cap="flat" cmpd="sng" w="28575">
            <a:solidFill>
              <a:srgbClr val="1C234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50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5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 </a:t>
            </a:r>
            <a:r>
              <a:rPr lang="en-GB">
                <a:solidFill>
                  <a:schemeClr val="accent1"/>
                </a:solidFill>
              </a:rPr>
              <a:t>.CSS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94" name="Google Shape;1394;p50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5" name="Google Shape;1395;p50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396" name="Google Shape;1396;p5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8" name="Google Shape;1408;p50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409" name="Google Shape;1409;p5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4" name="Google Shape;1534;p50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5" name="Google Shape;1535;p50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536" name="Google Shape;1536;p5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9" name="Google Shape;1539;p50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50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50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50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50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50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51"/>
          <p:cNvSpPr txBox="1"/>
          <p:nvPr>
            <p:ph idx="1" type="body"/>
          </p:nvPr>
        </p:nvSpPr>
        <p:spPr>
          <a:xfrm>
            <a:off x="1052425" y="1119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Para comenzar a escribir código CSS, necesitamos crear un archivo con la extensión .css.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Por lo general, al primer archivo, o al archivo principal, se lo denomina </a:t>
            </a:r>
            <a:r>
              <a:rPr b="1" lang="en-GB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index.css</a:t>
            </a:r>
            <a:endParaRPr b="1" sz="14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GB" sz="1400"/>
              <a:t>Es recomendable </a:t>
            </a:r>
            <a:r>
              <a:rPr b="1" lang="en-GB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evitar caracteres especiales, tildes, o espacios</a:t>
            </a:r>
            <a:r>
              <a:rPr lang="en-GB" sz="1400">
                <a:solidFill>
                  <a:schemeClr val="accent1"/>
                </a:solidFill>
              </a:rPr>
              <a:t> </a:t>
            </a:r>
            <a:r>
              <a:rPr lang="en-GB" sz="1400"/>
              <a:t>en el nombre de un archivo</a:t>
            </a:r>
            <a:endParaRPr sz="1400"/>
          </a:p>
        </p:txBody>
      </p:sp>
      <p:sp>
        <p:nvSpPr>
          <p:cNvPr id="1550" name="Google Shape;1550;p5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 </a:t>
            </a:r>
            <a:r>
              <a:rPr lang="en-GB">
                <a:solidFill>
                  <a:schemeClr val="accent1"/>
                </a:solidFill>
              </a:rPr>
              <a:t>.CSS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51" name="Google Shape;1551;p5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5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5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5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5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5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5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5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52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52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SINTAXIS </a:t>
            </a:r>
            <a:r>
              <a:rPr lang="en-GB">
                <a:solidFill>
                  <a:schemeClr val="accent1"/>
                </a:solidFill>
              </a:rPr>
              <a:t>SELECTORES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65" name="Google Shape;1565;p52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6" name="Google Shape;1566;p52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567" name="Google Shape;1567;p52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2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2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2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2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2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2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2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2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2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2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2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9" name="Google Shape;1579;p52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580" name="Google Shape;1580;p52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2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2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2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2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2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2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2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2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2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2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2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2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2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2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2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2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2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2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2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2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2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2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2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2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2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2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2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2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2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2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2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2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2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2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2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2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2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2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2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2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2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2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2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2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2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2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2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2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2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2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2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2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2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2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2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2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2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2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2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2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2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2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2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2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2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2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2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2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2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2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2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2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2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2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2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2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2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2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2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2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2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2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2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2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2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2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2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2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2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2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2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2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2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2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2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2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2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2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2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2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2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2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2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2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2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2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2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2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2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2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2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2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2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2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2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2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2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2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2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2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2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2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2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2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5" name="Google Shape;1705;p52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6" name="Google Shape;1706;p52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707" name="Google Shape;1707;p52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2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2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0" name="Google Shape;1710;p52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52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52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52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52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52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e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55B1C9"/>
      </a:accent5>
      <a:accent6>
        <a:srgbClr val="EEFF41"/>
      </a:accent6>
      <a:hlink>
        <a:srgbClr val="55B1C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