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4"/>
    <p:sldMasterId id="2147483710" r:id="rId5"/>
    <p:sldMasterId id="214748371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aleway Thin"/>
      <p:bold r:id="rId34"/>
      <p:boldItalic r:id="rId35"/>
    </p:embeddedFont>
    <p:embeddedFont>
      <p:font typeface="Fira Sans Extra Condensed Medium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4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3.xml"/><Relationship Id="rId32" Type="http://schemas.openxmlformats.org/officeDocument/2006/relationships/font" Target="fonts/Raleway-italic.fntdata"/><Relationship Id="rId13" Type="http://schemas.openxmlformats.org/officeDocument/2006/relationships/slide" Target="slides/slide6.xml"/><Relationship Id="rId35" Type="http://schemas.openxmlformats.org/officeDocument/2006/relationships/font" Target="fonts/RalewayThin-boldItalic.fntdata"/><Relationship Id="rId12" Type="http://schemas.openxmlformats.org/officeDocument/2006/relationships/slide" Target="slides/slide5.xml"/><Relationship Id="rId34" Type="http://schemas.openxmlformats.org/officeDocument/2006/relationships/font" Target="fonts/RalewayThin-bold.fntdata"/><Relationship Id="rId15" Type="http://schemas.openxmlformats.org/officeDocument/2006/relationships/slide" Target="slides/slide8.xml"/><Relationship Id="rId37" Type="http://schemas.openxmlformats.org/officeDocument/2006/relationships/font" Target="fonts/FiraSansExtraCondensedMedium-bold.fntdata"/><Relationship Id="rId14" Type="http://schemas.openxmlformats.org/officeDocument/2006/relationships/slide" Target="slides/slide7.xml"/><Relationship Id="rId36" Type="http://schemas.openxmlformats.org/officeDocument/2006/relationships/font" Target="fonts/FiraSansExtraCondensedMedium-regular.fntdata"/><Relationship Id="rId17" Type="http://schemas.openxmlformats.org/officeDocument/2006/relationships/slide" Target="slides/slide10.xml"/><Relationship Id="rId39" Type="http://schemas.openxmlformats.org/officeDocument/2006/relationships/font" Target="fonts/FiraSansExtraCondensedMedium-boldItalic.fntdata"/><Relationship Id="rId16" Type="http://schemas.openxmlformats.org/officeDocument/2006/relationships/slide" Target="slides/slide9.xml"/><Relationship Id="rId38" Type="http://schemas.openxmlformats.org/officeDocument/2006/relationships/font" Target="fonts/FiraSansExtraCondensedMedium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f9738e140_0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f9738e140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730eb4aed9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730eb4aed9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730eb4aed9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730eb4aed9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7f9738e140_0_2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7f9738e140_0_2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7f9738e140_0_2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7f9738e140_0_2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7f9738e140_0_2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7f9738e140_0_2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730eb4aed9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730eb4aed9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7f9738e140_0_3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7f9738e140_0_3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7f9738e140_0_3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7f9738e140_0_3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7f9738e140_0_2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7f9738e140_0_2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7f9738e140_0_2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7f9738e140_0_2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f9738e140_0_1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f9738e140_0_1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7f9738e140_0_2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7f9738e140_0_2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730eb4add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730eb4add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7f9738e140_0_3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7f9738e140_0_3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f9738e140_0_2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f9738e140_0_2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f9738e140_0_2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f9738e140_0_2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7f9738e140_0_2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7f9738e140_0_2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7f9738e140_0_2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7f9738e140_0_2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7f9738e140_0_2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7f9738e140_0_2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7f9738e140_0_2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7f9738e140_0_2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730eb4aed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730eb4aed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0" name="Google Shape;190;p40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3" name="Google Shape;193;p41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41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7" name="Google Shape;197;p42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43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0" name="Google Shape;210;p4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3" name="Google Shape;21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48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3" name="Google Shape;223;p49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6" name="Google Shape;226;p50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50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50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50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0" name="Google Shape;230;p50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5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4" name="Google Shape;234;p51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5" name="Google Shape;235;p51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6" name="Google Shape;236;p51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7" name="Google Shape;237;p51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8" name="Google Shape;238;p51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1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2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2" name="Google Shape;242;p52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3" name="Google Shape;243;p52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4" name="Google Shape;244;p52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5" name="Google Shape;245;p52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8" name="Google Shape;248;p53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53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0" name="Google Shape;250;p53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1" name="Google Shape;251;p53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2" name="Google Shape;252;p53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3" name="Google Shape;253;p53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4" name="Google Shape;254;p53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5" name="Google Shape;255;p5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8" name="Google Shape;258;p54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9" name="Google Shape;259;p54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0" name="Google Shape;260;p54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1" name="Google Shape;261;p54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2" name="Google Shape;262;p54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3" name="Google Shape;263;p54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4" name="Google Shape;264;p54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5" name="Google Shape;265;p54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8" name="Google Shape;268;p55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55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0" name="Google Shape;270;p55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55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2" name="Google Shape;272;p55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6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5" name="Google Shape;275;p56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6" name="Google Shape;276;p56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7" name="Google Shape;277;p56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8" name="Google Shape;278;p56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9" name="Google Shape;279;p56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1" name="Google Shape;281;p56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2" name="Google Shape;282;p56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3" name="Google Shape;283;p56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4" name="Google Shape;284;p56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5" name="Google Shape;285;p56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6" name="Google Shape;286;p56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57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2" name="Google Shape;292;p58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95" name="Google Shape;295;p59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0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8" name="Google Shape;298;p60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3" name="Google Shape;303;p62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4" name="Google Shape;304;p62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3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63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63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63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1" name="Google Shape;311;p63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2" name="Google Shape;312;p63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3" name="Google Shape;313;p63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4" name="Google Shape;314;p63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5" name="Google Shape;315;p63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6" name="Google Shape;316;p63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7" name="Google Shape;317;p63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8" name="Google Shape;318;p63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6" Type="http://schemas.openxmlformats.org/officeDocument/2006/relationships/theme" Target="../theme/theme4.xml"/><Relationship Id="rId25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onts.google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65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325" name="Google Shape;325;p6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65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338" name="Google Shape;338;p65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5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5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5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65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65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344" name="Google Shape;344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65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5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Curso de </a:t>
            </a:r>
            <a:r>
              <a:rPr lang="es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471" name="Google Shape;471;p65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65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65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474" name="Google Shape;474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65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5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Nati Guida</a:t>
            </a:r>
            <a:endParaRPr sz="1800"/>
          </a:p>
        </p:txBody>
      </p:sp>
      <p:cxnSp>
        <p:nvCxnSpPr>
          <p:cNvPr id="601" name="Google Shape;601;p65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65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323;p7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24" name="Google Shape;1324;p7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9" name="Google Shape;1329;p7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html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font-family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arial, sans-serif;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0" name="Google Shape;1330;p7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TIPOGRAFIAS CON </a:t>
            </a:r>
            <a:r>
              <a:rPr lang="es">
                <a:solidFill>
                  <a:schemeClr val="accent1"/>
                </a:solidFill>
              </a:rPr>
              <a:t>CSS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La propiedad font-family define una lista de fuentes o familias de fuentes, con un orden de prioridad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1" name="Google Shape;1331;p7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7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7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7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7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7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7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7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7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TIPOGRAFIAS CON</a:t>
            </a:r>
            <a:r>
              <a:rPr lang="es">
                <a:solidFill>
                  <a:schemeClr val="accent1"/>
                </a:solidFill>
              </a:rPr>
              <a:t> CSS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Si quieren agregar tipografías custom, una gran opción es usar </a:t>
            </a:r>
            <a:r>
              <a:rPr lang="es" sz="14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Google Fonts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44" name="Google Shape;1344;p7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7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7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7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7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7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7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7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2" name="Google Shape;1352;p75"/>
          <p:cNvGrpSpPr/>
          <p:nvPr/>
        </p:nvGrpSpPr>
        <p:grpSpPr>
          <a:xfrm>
            <a:off x="29150" y="1678519"/>
            <a:ext cx="5853300" cy="3469200"/>
            <a:chOff x="1095950" y="1907119"/>
            <a:chExt cx="5853300" cy="3469200"/>
          </a:xfrm>
        </p:grpSpPr>
        <p:sp>
          <p:nvSpPr>
            <p:cNvPr id="1353" name="Google Shape;1353;p7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8" name="Google Shape;1358;p75"/>
          <p:cNvSpPr txBox="1"/>
          <p:nvPr>
            <p:ph idx="1" type="body"/>
          </p:nvPr>
        </p:nvSpPr>
        <p:spPr>
          <a:xfrm>
            <a:off x="1008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html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font-family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“Nunito”, sans-serif;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59" name="Google Shape;1359;p75"/>
          <p:cNvGrpSpPr/>
          <p:nvPr/>
        </p:nvGrpSpPr>
        <p:grpSpPr>
          <a:xfrm>
            <a:off x="3229550" y="2897719"/>
            <a:ext cx="5853300" cy="3469200"/>
            <a:chOff x="1095950" y="1907119"/>
            <a:chExt cx="5853300" cy="3469200"/>
          </a:xfrm>
        </p:grpSpPr>
        <p:sp>
          <p:nvSpPr>
            <p:cNvPr id="1360" name="Google Shape;1360;p7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5" name="Google Shape;1365;p75"/>
          <p:cNvSpPr txBox="1"/>
          <p:nvPr>
            <p:ph idx="1" type="body"/>
          </p:nvPr>
        </p:nvSpPr>
        <p:spPr>
          <a:xfrm>
            <a:off x="3301250" y="32342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&lt;link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   href</a:t>
            </a:r>
            <a:r>
              <a:rPr b="1" lang="es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"https://fonts.googleapis.com/css2?family=Nunito:wght@300;400;700&amp;display=swap"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s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b="1" lang="es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"stylesheet"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 b="1" sz="8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6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76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</a:t>
            </a:r>
            <a:r>
              <a:rPr lang="es">
                <a:solidFill>
                  <a:schemeClr val="accent1"/>
                </a:solidFill>
              </a:rPr>
              <a:t>COLOR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72" name="Google Shape;1372;p76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3" name="Google Shape;1373;p76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374" name="Google Shape;1374;p7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76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387" name="Google Shape;1387;p7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7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7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7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7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7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7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7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7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7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7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7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7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7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7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7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7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2" name="Google Shape;1512;p76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3" name="Google Shape;1513;p76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514" name="Google Shape;1514;p7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7" name="Google Shape;1517;p76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76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76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76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76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77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528" name="Google Shape;1528;p7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3" name="Google Shape;1533;p77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.title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black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gray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34" name="Google Shape;1534;p77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535" name="Google Shape;1535;p7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0" name="Google Shape;1540;p7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7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7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7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7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7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77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.title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#000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#454545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47" name="Google Shape;1547;p77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548" name="Google Shape;1548;p77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7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7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7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7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3" name="Google Shape;1553;p77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.title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rgb(0, 0, 0)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rgba(125, 125, 125, 0.9)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4" name="Google Shape;1554;p7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COLOR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color podemos definir el color de la tipografía. Contamos con varios formatos.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5" name="Google Shape;1555;p7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7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78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7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</a:t>
            </a:r>
            <a:r>
              <a:rPr lang="es">
                <a:solidFill>
                  <a:schemeClr val="accent1"/>
                </a:solidFill>
              </a:rPr>
              <a:t>FONDO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63" name="Google Shape;1563;p78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4" name="Google Shape;1564;p78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565" name="Google Shape;1565;p7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7" name="Google Shape;1577;p78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578" name="Google Shape;1578;p7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7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7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7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7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7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3" name="Google Shape;1703;p78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4" name="Google Shape;1704;p78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705" name="Google Shape;1705;p7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7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8" name="Google Shape;1708;p78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78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78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78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78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78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79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9" name="Google Shape;1719;p79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720" name="Google Shape;1720;p7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7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7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7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7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7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7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7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2" name="Google Shape;1732;p79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3" name="Google Shape;1733;p79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1734" name="Google Shape;1734;p79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9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79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7" name="Google Shape;1737;p79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8" name="Google Shape;1738;p79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TIP</a:t>
            </a:r>
            <a:r>
              <a:rPr lang="es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1739" name="Google Shape;1739;p79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etiquetas si no tienen contenido, no los vamos a poder ver en nuestros navegadores, entonces dependen de la </a:t>
            </a:r>
            <a:r>
              <a:rPr lang="es" sz="1400"/>
              <a:t>especificación</a:t>
            </a:r>
            <a:r>
              <a:rPr lang="es" sz="1400"/>
              <a:t> de  las propiedades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width y height.</a:t>
            </a:r>
            <a:endParaRPr sz="1400"/>
          </a:p>
        </p:txBody>
      </p:sp>
      <p:grpSp>
        <p:nvGrpSpPr>
          <p:cNvPr id="1740" name="Google Shape;1740;p79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1741" name="Google Shape;1741;p79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79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79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79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79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79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79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79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79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79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79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79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79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79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79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79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79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79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79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79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79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79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79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79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79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79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79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79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79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9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5" name="Google Shape;1775;p80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776" name="Google Shape;1776;p8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8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8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8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8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1" name="Google Shape;1781;p80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200px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82" name="Google Shape;1782;p80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783" name="Google Shape;1783;p8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8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8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8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8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8" name="Google Shape;1788;p80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50%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9" name="Google Shape;1789;p8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WIDTH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width podemos definir el ancho de un elemento. Contamos con varios formatos.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0" name="Google Shape;1790;p8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8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8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8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8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8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8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8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8" name="Google Shape;1798;p80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799" name="Google Shape;1799;p80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80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80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80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80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4" name="Google Shape;1804;p80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100vw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9" name="Google Shape;1809;p81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810" name="Google Shape;1810;p8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8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8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8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8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5" name="Google Shape;1815;p81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height: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200px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816" name="Google Shape;1816;p81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817" name="Google Shape;1817;p8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8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8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8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8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2" name="Google Shape;1822;p81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height: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50%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3" name="Google Shape;1823;p8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HEIGHT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height podemos definir el alto de un elemento. Contamos con varios formatos.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24" name="Google Shape;1824;p8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8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8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8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8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8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8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8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2" name="Google Shape;1832;p81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833" name="Google Shape;1833;p81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81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81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81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81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8" name="Google Shape;1838;p81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height: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100vh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BACKGROUND-COLOR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background-color podemos asignar un color de fondo a un elemento.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4" name="Google Shape;1844;p8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8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8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8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8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8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8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8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2" name="Google Shape;1852;p8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853" name="Google Shape;1853;p8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8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8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8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8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8" name="Google Shape;1858;p8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#454545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8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BACKGROUND-IMAGE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background-image podemos asignar una imagen de fondo a un elemento.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4" name="Google Shape;1864;p8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8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8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8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8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8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8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8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2" name="Google Shape;1872;p8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873" name="Google Shape;1873;p8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8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8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8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8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8" name="Google Shape;1878;p8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background-image: 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url(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"https://www.rocketcode.com.ar/assets/logo/full_logo.svg"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6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 y valores</a:t>
            </a:r>
            <a:endParaRPr/>
          </a:p>
        </p:txBody>
      </p:sp>
      <p:sp>
        <p:nvSpPr>
          <p:cNvPr id="608" name="Google Shape;608;p66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609" name="Google Shape;609;p66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cxnSp>
        <p:nvCxnSpPr>
          <p:cNvPr id="610" name="Google Shape;610;p66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66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6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66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614" name="Google Shape;614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66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740" name="Google Shape;740;p6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66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66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745" name="Google Shape;745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66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8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accent1"/>
                </a:solidFill>
              </a:rPr>
              <a:t>BACKGROUND-POSITION</a:t>
            </a:r>
            <a:br>
              <a:rPr lang="es" sz="2600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background-position podemos definir la posición inicial de la imágen de fondo. Contamos con varios formatos.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4" name="Google Shape;1884;p8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8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8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8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8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8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8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8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2" name="Google Shape;1892;p84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893" name="Google Shape;1893;p8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8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8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8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8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8" name="Google Shape;1898;p84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.section1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background-position: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0% 0%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.section2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background-position: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50% 50%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899" name="Google Shape;1899;p84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900" name="Google Shape;1900;p8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8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8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8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8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5" name="Google Shape;1905;p84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.section1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background-position: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left top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.section2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background-position: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center center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8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accent1"/>
                </a:solidFill>
              </a:rPr>
              <a:t>BACKGROUND-SIZE</a:t>
            </a:r>
            <a:br>
              <a:rPr lang="es" sz="2600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background-size podemos definir el tamaño de la imágen de fondo. Contamos con varios formatos.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1" name="Google Shape;1911;p8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8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8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8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8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8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8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8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9" name="Google Shape;1919;p85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920" name="Google Shape;1920;p8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8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8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8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8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5" name="Google Shape;1925;p85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.section1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background-size: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50% 50%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.section2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background-size: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50px 50px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26" name="Google Shape;1926;p85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927" name="Google Shape;1927;p8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8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8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8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8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2" name="Google Shape;1932;p85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.section1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background-size: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cover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.section2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background-size: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contain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86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1938" name="Google Shape;1938;p86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1939" name="Google Shape;1939;p86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También podes mandarnos un email a </a:t>
            </a:r>
            <a:r>
              <a:rPr b="1" lang="es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info@rocketcode.com.ar</a:t>
            </a:r>
            <a:r>
              <a:rPr lang="es" sz="1600"/>
              <a:t>.</a:t>
            </a:r>
            <a:endParaRPr sz="1600"/>
          </a:p>
        </p:txBody>
      </p:sp>
      <p:sp>
        <p:nvSpPr>
          <p:cNvPr id="1940" name="Google Shape;1940;p86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1" name="Google Shape;1941;p86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942" name="Google Shape;1942;p8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8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8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8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8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8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8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8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8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8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8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8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4" name="Google Shape;1954;p86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955" name="Google Shape;1955;p86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86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86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8" name="Google Shape;1958;p86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9" name="Google Shape;1959;p86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960" name="Google Shape;1960;p86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86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86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3" name="Google Shape;1963;p86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r>
              <a:rPr lang="es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6" name="Google Shape;876;p67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877" name="Google Shape;877;p67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67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67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880" name="Google Shape;880;p6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67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893" name="Google Shape;893;p6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67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897" name="Google Shape;897;p67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67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7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7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903" name="Google Shape;903;p67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904" name="Google Shape;904;p67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905" name="Google Shape;905;p67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texto</a:t>
            </a:r>
            <a:endParaRPr/>
          </a:p>
        </p:txBody>
      </p:sp>
      <p:sp>
        <p:nvSpPr>
          <p:cNvPr id="906" name="Google Shape;906;p67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Tipografía</a:t>
            </a:r>
            <a:endParaRPr/>
          </a:p>
        </p:txBody>
      </p:sp>
      <p:sp>
        <p:nvSpPr>
          <p:cNvPr id="907" name="Google Shape;907;p67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color</a:t>
            </a:r>
            <a:endParaRPr/>
          </a:p>
        </p:txBody>
      </p:sp>
      <p:sp>
        <p:nvSpPr>
          <p:cNvPr id="908" name="Google Shape;908;p67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Fondos</a:t>
            </a:r>
            <a:endParaRPr/>
          </a:p>
        </p:txBody>
      </p:sp>
      <p:cxnSp>
        <p:nvCxnSpPr>
          <p:cNvPr id="909" name="Google Shape;909;p67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67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8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</a:t>
            </a:r>
            <a:r>
              <a:rPr lang="es">
                <a:solidFill>
                  <a:schemeClr val="accent1"/>
                </a:solidFill>
              </a:rPr>
              <a:t>TEXTO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17" name="Google Shape;917;p68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68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19" name="Google Shape;919;p6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68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932" name="Google Shape;932;p6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8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68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059" name="Google Shape;1059;p6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68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68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68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68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8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68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69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073" name="Google Shape;1073;p6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8" name="Google Shape;1078;p69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.titulo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28px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9" name="Google Shape;1079;p6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6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6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6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6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69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086" name="Google Shape;1086;p6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6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69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.titulo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2em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// 24px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1em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14px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2" name="Google Shape;1092;p6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TAMAÑO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font-size podemos definir el tamaño de la tipografía. Lo más común es usar px como unidad de medida.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1093" name="Google Shape;1093;p6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6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GROSOR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font-weight podemos definir el grosor de la tipografía. Contamos con varios formatos.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00" name="Google Shape;1100;p7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7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7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7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7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8" name="Google Shape;1108;p70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09" name="Google Shape;1109;p7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70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.titulo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normal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15" name="Google Shape;1115;p70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116" name="Google Shape;1116;p7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70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.titulo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700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7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27" name="Google Shape;1127;p7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2" name="Google Shape;1132;p7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.titulo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line-height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20px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line-height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1.5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24px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3" name="Google Shape;1133;p7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ALTO DE LINEA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line-height podemos definir el alto de la línea de la tipografía. Este valor depende de la propiedad font-size.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4" name="Google Shape;1134;p7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7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7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7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7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7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7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7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7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47" name="Google Shape;1147;p7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2" name="Google Shape;1152;p7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.titulo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3" name="Google Shape;1153;p7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ALINEACION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align-text podemos definir la alineación horizontal del texto.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54" name="Google Shape;1154;p7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7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7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7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7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7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7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7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3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73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TIPOGRAFIAS CON </a:t>
            </a:r>
            <a:r>
              <a:rPr lang="es">
                <a:solidFill>
                  <a:schemeClr val="accent1"/>
                </a:solidFill>
              </a:rPr>
              <a:t>CSS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8" name="Google Shape;1168;p73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9" name="Google Shape;1169;p73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70" name="Google Shape;1170;p7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73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83" name="Google Shape;1183;p7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7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7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8" name="Google Shape;1308;p73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9" name="Google Shape;1309;p73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10" name="Google Shape;1310;p73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3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3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Google Shape;1313;p73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73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73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73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73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73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