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IBM Plex Sans"/>
      <p:regular r:id="rId30"/>
      <p:bold r:id="rId31"/>
      <p:italic r:id="rId32"/>
      <p:boldItalic r:id="rId33"/>
    </p:embeddedFont>
    <p:embeddedFont>
      <p:font typeface="Raleway"/>
      <p:regular r:id="rId34"/>
      <p:bold r:id="rId35"/>
      <p:italic r:id="rId36"/>
      <p:boldItalic r:id="rId37"/>
    </p:embeddedFont>
    <p:embeddedFont>
      <p:font typeface="IBM Plex Sans Light"/>
      <p:regular r:id="rId38"/>
      <p:bold r:id="rId39"/>
      <p:italic r:id="rId40"/>
      <p:boldItalic r:id="rId41"/>
    </p:embeddedFont>
    <p:embeddedFont>
      <p:font typeface="Poppins"/>
      <p:regular r:id="rId42"/>
      <p:bold r:id="rId43"/>
      <p:italic r:id="rId44"/>
      <p:boldItalic r:id="rId45"/>
    </p:embeddedFont>
    <p:embeddedFont>
      <p:font typeface="Raleway Thin"/>
      <p:bold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Fira Sans"/>
      <p:regular r:id="rId52"/>
      <p:bold r:id="rId53"/>
      <p:italic r:id="rId54"/>
      <p:boldItalic r:id="rId55"/>
    </p:embeddedFont>
    <p:embeddedFont>
      <p:font typeface="Roboto Mono"/>
      <p:regular r:id="rId56"/>
      <p:bold r:id="rId57"/>
      <p:italic r:id="rId58"/>
      <p:boldItalic r:id="rId59"/>
    </p:embeddedFont>
    <p:embeddedFont>
      <p:font typeface="Homemade Apple"/>
      <p:regular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Light-italic.fntdata"/><Relationship Id="rId42" Type="http://schemas.openxmlformats.org/officeDocument/2006/relationships/font" Target="fonts/Poppins-regular.fntdata"/><Relationship Id="rId41" Type="http://schemas.openxmlformats.org/officeDocument/2006/relationships/font" Target="fonts/IBMPlexSansLight-boldItalic.fntdata"/><Relationship Id="rId44" Type="http://schemas.openxmlformats.org/officeDocument/2006/relationships/font" Target="fonts/Poppins-italic.fntdata"/><Relationship Id="rId43" Type="http://schemas.openxmlformats.org/officeDocument/2006/relationships/font" Target="fonts/Poppins-bold.fntdata"/><Relationship Id="rId46" Type="http://schemas.openxmlformats.org/officeDocument/2006/relationships/font" Target="fonts/RalewayThin-bold.fntdata"/><Relationship Id="rId45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RalewayThin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-bold.fntdata"/><Relationship Id="rId30" Type="http://schemas.openxmlformats.org/officeDocument/2006/relationships/font" Target="fonts/IBMPlexSans-regular.fntdata"/><Relationship Id="rId33" Type="http://schemas.openxmlformats.org/officeDocument/2006/relationships/font" Target="fonts/IBMPlexSans-boldItalic.fntdata"/><Relationship Id="rId32" Type="http://schemas.openxmlformats.org/officeDocument/2006/relationships/font" Target="fonts/IBMPlexSans-italic.fntdata"/><Relationship Id="rId35" Type="http://schemas.openxmlformats.org/officeDocument/2006/relationships/font" Target="fonts/Raleway-bold.fntdata"/><Relationship Id="rId34" Type="http://schemas.openxmlformats.org/officeDocument/2006/relationships/font" Target="fonts/Raleway-regular.fntdata"/><Relationship Id="rId37" Type="http://schemas.openxmlformats.org/officeDocument/2006/relationships/font" Target="fonts/Raleway-boldItalic.fntdata"/><Relationship Id="rId36" Type="http://schemas.openxmlformats.org/officeDocument/2006/relationships/font" Target="fonts/Raleway-italic.fntdata"/><Relationship Id="rId39" Type="http://schemas.openxmlformats.org/officeDocument/2006/relationships/font" Target="fonts/IBMPlexSansLight-bold.fntdata"/><Relationship Id="rId38" Type="http://schemas.openxmlformats.org/officeDocument/2006/relationships/font" Target="fonts/IBMPlexSansLight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omemadeApple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FiraSans-bold.fntdata"/><Relationship Id="rId52" Type="http://schemas.openxmlformats.org/officeDocument/2006/relationships/font" Target="fonts/FiraSans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-boldItalic.fntdata"/><Relationship Id="rId10" Type="http://schemas.openxmlformats.org/officeDocument/2006/relationships/slide" Target="slides/slide4.xml"/><Relationship Id="rId54" Type="http://schemas.openxmlformats.org/officeDocument/2006/relationships/font" Target="fonts/FiraSans-italic.fntdata"/><Relationship Id="rId13" Type="http://schemas.openxmlformats.org/officeDocument/2006/relationships/slide" Target="slides/slide7.xml"/><Relationship Id="rId57" Type="http://schemas.openxmlformats.org/officeDocument/2006/relationships/font" Target="fonts/RobotoMono-bold.fntdata"/><Relationship Id="rId12" Type="http://schemas.openxmlformats.org/officeDocument/2006/relationships/slide" Target="slides/slide6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314f0ae8b_0_1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314f0ae8b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7314f0ae8b_0_3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7314f0ae8b_0_3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7314f0ae8b_0_2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7314f0ae8b_0_2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7314f0ae8b_0_2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7314f0ae8b_0_2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73121f41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73121f4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7314f0ae8b_0_2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7314f0ae8b_0_2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73121f41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73121f41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7314f0ae8b_0_2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7314f0ae8b_0_2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7314f0ae8b_0_2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7314f0ae8b_0_2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7314f0ae8b_0_2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7314f0ae8b_0_2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7314f0ae8b_0_2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7314f0ae8b_0_2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7314f0ae8b_0_1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7314f0ae8b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7314f0ae8b_0_2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7314f0ae8b_0_2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7314f0ae8b_0_2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7314f0ae8b_0_2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7314f0ae8b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7314f0ae8b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7314f0ae8b_0_3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7314f0ae8b_0_3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7314f0ae8b_0_2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7314f0ae8b_0_2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7314f0ae8b_0_2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7314f0ae8b_0_2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7314f0ae8b_0_2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7314f0ae8b_0_2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7314f0ae8b_0_2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7314f0ae8b_0_2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7314f0ae8b_0_2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7314f0ae8b_0_2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7314f0ae8b_0_3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7314f0ae8b_0_3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7314f0ae8b_0_3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7314f0ae8b_0_3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hyperlink" Target="https://www.linkedin.com/company/slidesmania/" TargetMode="External"/><Relationship Id="rId13" Type="http://schemas.openxmlformats.org/officeDocument/2006/relationships/image" Target="../media/image3.png"/><Relationship Id="rId12" Type="http://schemas.openxmlformats.org/officeDocument/2006/relationships/hyperlink" Target="https://www.instagram.com/slidesmania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s://www.facebook.com/SlidesManiaSM/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twitter.com/SlidesManiaSM/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s://www.pinterest.com/slidesmania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2358" y="46632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121519" y="19569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4920041" y="3356668"/>
            <a:ext cx="4231548" cy="1721366"/>
          </a:xfrm>
          <a:custGeom>
            <a:rect b="b" l="l" r="r" t="t"/>
            <a:pathLst>
              <a:path extrusionOk="0" h="2295155" w="5642064">
                <a:moveTo>
                  <a:pt x="358864" y="2097769"/>
                </a:moveTo>
                <a:cubicBezTo>
                  <a:pt x="-318470" y="1846758"/>
                  <a:pt x="118809" y="920405"/>
                  <a:pt x="406675" y="890523"/>
                </a:cubicBezTo>
                <a:cubicBezTo>
                  <a:pt x="694541" y="860641"/>
                  <a:pt x="757294" y="1240147"/>
                  <a:pt x="974439" y="1093724"/>
                </a:cubicBezTo>
                <a:cubicBezTo>
                  <a:pt x="1143772" y="727167"/>
                  <a:pt x="1369883" y="313793"/>
                  <a:pt x="1607946" y="286899"/>
                </a:cubicBezTo>
                <a:cubicBezTo>
                  <a:pt x="1846009" y="260005"/>
                  <a:pt x="2207586" y="922397"/>
                  <a:pt x="2402817" y="932358"/>
                </a:cubicBezTo>
                <a:cubicBezTo>
                  <a:pt x="2647853" y="808844"/>
                  <a:pt x="2756425" y="440295"/>
                  <a:pt x="2994488" y="472169"/>
                </a:cubicBezTo>
                <a:cubicBezTo>
                  <a:pt x="3232551" y="504043"/>
                  <a:pt x="3569225" y="1082766"/>
                  <a:pt x="3831193" y="1123605"/>
                </a:cubicBezTo>
                <a:cubicBezTo>
                  <a:pt x="3964667" y="962240"/>
                  <a:pt x="4077224" y="737126"/>
                  <a:pt x="4231616" y="639511"/>
                </a:cubicBezTo>
                <a:cubicBezTo>
                  <a:pt x="4386008" y="541896"/>
                  <a:pt x="4619090" y="652461"/>
                  <a:pt x="4757545" y="537912"/>
                </a:cubicBezTo>
                <a:cubicBezTo>
                  <a:pt x="4843208" y="239088"/>
                  <a:pt x="5004574" y="-2960"/>
                  <a:pt x="5151994" y="28"/>
                </a:cubicBezTo>
                <a:cubicBezTo>
                  <a:pt x="5299414" y="3016"/>
                  <a:pt x="5604213" y="214186"/>
                  <a:pt x="5642064" y="555841"/>
                </a:cubicBezTo>
                <a:cubicBezTo>
                  <a:pt x="5638080" y="1065833"/>
                  <a:pt x="5634095" y="1539966"/>
                  <a:pt x="5630111" y="2049958"/>
                </a:cubicBezTo>
                <a:cubicBezTo>
                  <a:pt x="3920841" y="2010115"/>
                  <a:pt x="1225452" y="2585848"/>
                  <a:pt x="358864" y="2097769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 cap="flat" cmpd="sng" w="22225">
            <a:solidFill>
              <a:srgbClr val="4240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61025" y="0"/>
            <a:ext cx="9204960" cy="519493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589972" y="3887879"/>
            <a:ext cx="2281595" cy="1196045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8502116" y="1880924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246138" y="1171780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091529" y="3251458"/>
            <a:ext cx="109200" cy="1092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7161275">
            <a:off x="6082464" y="2873438"/>
            <a:ext cx="294974" cy="294974"/>
          </a:xfrm>
          <a:prstGeom prst="ellipse">
            <a:avLst/>
          </a:pr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7B7CE8"/>
              </a:gs>
              <a:gs pos="100000">
                <a:srgbClr val="7B7CE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282034" y="2947436"/>
            <a:ext cx="54600" cy="546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282034" y="3011535"/>
            <a:ext cx="25800" cy="25800"/>
          </a:xfrm>
          <a:prstGeom prst="ellipse">
            <a:avLst/>
          </a:prstGeom>
          <a:solidFill>
            <a:srgbClr val="3D3E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7618" y="1284945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4530" y="2737734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10286" y="3347210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567" y="921262"/>
            <a:ext cx="154859" cy="16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2"/>
          <p:cNvGrpSpPr/>
          <p:nvPr/>
        </p:nvGrpSpPr>
        <p:grpSpPr>
          <a:xfrm rot="2765806">
            <a:off x="6723959" y="1831814"/>
            <a:ext cx="1540543" cy="1723964"/>
            <a:chOff x="6864211" y="870783"/>
            <a:chExt cx="3257938" cy="3645836"/>
          </a:xfrm>
        </p:grpSpPr>
        <p:sp>
          <p:nvSpPr>
            <p:cNvPr id="26" name="Google Shape;26;p2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632638" y="-129185"/>
            <a:ext cx="2935652" cy="1495057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-194116" y="4331801"/>
            <a:ext cx="2038224" cy="940889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8210351" y="1449171"/>
            <a:ext cx="109200" cy="1092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94" y="2572071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067" y="3423767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5" name="Google Shape;4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40710" y="3227239"/>
            <a:ext cx="154859" cy="1619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6" name="Google Shape;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905" y="2096655"/>
            <a:ext cx="77400" cy="8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7" name="Google Shape;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8767" y="1578579"/>
            <a:ext cx="77400" cy="8092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>
            <p:ph type="ctrTitle"/>
          </p:nvPr>
        </p:nvSpPr>
        <p:spPr>
          <a:xfrm>
            <a:off x="331506" y="1331563"/>
            <a:ext cx="5697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000"/>
              <a:buNone/>
              <a:defRPr sz="4000">
                <a:solidFill>
                  <a:srgbClr val="2B23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4800"/>
              <a:buNone/>
              <a:defRPr sz="4800"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331500" y="3421113"/>
            <a:ext cx="569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400"/>
              <a:buFont typeface="IBM Plex Sans Light"/>
              <a:buNone/>
              <a:defRPr sz="2400">
                <a:solidFill>
                  <a:srgbClr val="2B2356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 rot="-128958">
            <a:off x="8618092" y="1493167"/>
            <a:ext cx="329869" cy="192126"/>
            <a:chOff x="4728650" y="3665975"/>
            <a:chExt cx="302475" cy="159725"/>
          </a:xfrm>
        </p:grpSpPr>
        <p:sp>
          <p:nvSpPr>
            <p:cNvPr id="51" name="Google Shape;51;p2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gradFill>
              <a:gsLst>
                <a:gs pos="0">
                  <a:srgbClr val="424096"/>
                </a:gs>
                <a:gs pos="22000">
                  <a:srgbClr val="424096"/>
                </a:gs>
                <a:gs pos="88000">
                  <a:srgbClr val="6C38E2"/>
                </a:gs>
                <a:gs pos="100000">
                  <a:srgbClr val="6C38E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490250" y="450150"/>
            <a:ext cx="828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7" name="Google Shape;257;p11"/>
          <p:cNvSpPr txBox="1"/>
          <p:nvPr>
            <p:ph idx="2" type="sldNum"/>
          </p:nvPr>
        </p:nvSpPr>
        <p:spPr>
          <a:xfrm flipH="1">
            <a:off x="12283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8" name="Google Shape;258;p11"/>
          <p:cNvSpPr/>
          <p:nvPr/>
        </p:nvSpPr>
        <p:spPr>
          <a:xfrm flipH="1" rot="10800000">
            <a:off x="4710949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 flipH="1">
            <a:off x="-6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 flipH="1">
            <a:off x="950856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1"/>
          <p:cNvGrpSpPr/>
          <p:nvPr/>
        </p:nvGrpSpPr>
        <p:grpSpPr>
          <a:xfrm flipH="1">
            <a:off x="4082196" y="895902"/>
            <a:ext cx="404550" cy="406060"/>
            <a:chOff x="8024881" y="3797581"/>
            <a:chExt cx="539400" cy="539400"/>
          </a:xfrm>
        </p:grpSpPr>
        <p:sp>
          <p:nvSpPr>
            <p:cNvPr id="262" name="Google Shape;262;p11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65" name="Google Shape;26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07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6" name="Google Shape;2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55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7" name="Google Shape;26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1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68" name="Google Shape;2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59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1"/>
          <p:cNvSpPr/>
          <p:nvPr/>
        </p:nvSpPr>
        <p:spPr>
          <a:xfrm flipH="1">
            <a:off x="832033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1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1" name="Google Shape;2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18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2" name="Google Shape;2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15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73" name="Google Shape;2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0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/>
          <p:nvPr/>
        </p:nvSpPr>
        <p:spPr>
          <a:xfrm flipH="1">
            <a:off x="7810397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11"/>
          <p:cNvGrpSpPr/>
          <p:nvPr/>
        </p:nvGrpSpPr>
        <p:grpSpPr>
          <a:xfrm flipH="1" rot="-2761864">
            <a:off x="7480414" y="3759673"/>
            <a:ext cx="908961" cy="1038845"/>
            <a:chOff x="6864211" y="870783"/>
            <a:chExt cx="3257938" cy="3645836"/>
          </a:xfrm>
        </p:grpSpPr>
        <p:sp>
          <p:nvSpPr>
            <p:cNvPr id="276" name="Google Shape;276;p11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icture">
  <p:cSld name="SECTION_TITLE_AND_DESCRIPTION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2" name="Google Shape;29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Imagen que contiene objeto&#10;&#10;Descripción generada automáticamente" id="294" name="Google Shape;2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578" y="1148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5" name="Google Shape;2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3835" y="349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027" y="3297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7" name="Google Shape;2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6670" y="31000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8" name="Google Shape;2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865" y="1964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99" name="Google Shape;2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024062" y="161419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0" name="Google Shape;3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5519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/>
          <p:nvPr/>
        </p:nvSpPr>
        <p:spPr>
          <a:xfrm>
            <a:off x="2613264" y="277656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2" name="Google Shape;30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9753" y="7986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3" name="Google Shape;3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665" y="225830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4" name="Google Shape;30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" y="-3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5" name="Google Shape;3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089" y="2410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2"/>
          <p:cNvSpPr/>
          <p:nvPr/>
        </p:nvSpPr>
        <p:spPr>
          <a:xfrm>
            <a:off x="2722487" y="9636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07" name="Google Shape;3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854" y="1614194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8" name="Google Shape;3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202" y="294757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09" name="Google Shape;30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4145" y="2301955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040" y="161419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1" name="Google Shape;3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0377" y="20408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2" name="Google Shape;3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6560" y="365039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3" name="Google Shape;3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2478" y="409912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4" name="Google Shape;3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814" y="354150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"/>
          <p:cNvSpPr/>
          <p:nvPr/>
        </p:nvSpPr>
        <p:spPr>
          <a:xfrm>
            <a:off x="4015212" y="426412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16" name="Google Shape;3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827912" y="231675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178148" y="248319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18" name="Google Shape;3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54645" y="2906880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2" name="Google Shape;32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3" name="Google Shape;323;p13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8093539" y="3293414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13"/>
          <p:cNvGrpSpPr/>
          <p:nvPr/>
        </p:nvGrpSpPr>
        <p:grpSpPr>
          <a:xfrm>
            <a:off x="579498" y="3195799"/>
            <a:ext cx="364095" cy="364095"/>
            <a:chOff x="8024881" y="3797581"/>
            <a:chExt cx="539400" cy="539400"/>
          </a:xfrm>
        </p:grpSpPr>
        <p:sp>
          <p:nvSpPr>
            <p:cNvPr id="326" name="Google Shape;326;p1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22000">
                  <a:srgbClr val="00B0F0"/>
                </a:gs>
                <a:gs pos="88000">
                  <a:srgbClr val="66ECCA"/>
                </a:gs>
                <a:gs pos="100000">
                  <a:srgbClr val="66ECC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29" name="Google Shape;3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0" name="Google Shape;3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1" name="Google Shape;33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2" name="Google Shape;3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34" name="Google Shape;3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5" name="Google Shape;3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6" name="Google Shape;33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7" name="Google Shape;3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8" name="Google Shape;3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400512" y="178111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39" name="Google Shape;3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3164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3"/>
          <p:cNvSpPr/>
          <p:nvPr/>
        </p:nvSpPr>
        <p:spPr>
          <a:xfrm>
            <a:off x="3989714" y="2943489"/>
            <a:ext cx="98400" cy="984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1" name="Google Shape;34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6203" y="9655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2" name="Google Shape;3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115" y="2425226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3" name="Google Shape;34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6460" y="1669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4" name="Google Shape;3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539" y="407951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3"/>
          <p:cNvSpPr/>
          <p:nvPr/>
        </p:nvSpPr>
        <p:spPr>
          <a:xfrm>
            <a:off x="4098937" y="1130578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46" name="Google Shape;3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304" y="1781119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7" name="Google Shape;3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652" y="31145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8" name="Google Shape;34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0595" y="2468880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49" name="Google Shape;3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490" y="17811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0" name="Google Shape;3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476827" y="22077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1" name="Google Shape;3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126591" y="23742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2" name="Google Shape;3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93526" y="7578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3" name="Google Shape;3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28537" y="290680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4" name="Google Shape;3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070434" y="2709343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5" name="Google Shape;3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315699" y="1573420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6" name="Google Shape;3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2753" y="461597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7" name="Google Shape;3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3010" y="3817322"/>
            <a:ext cx="92915" cy="92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8" name="Google Shape;3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8928" y="426605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59" name="Google Shape;3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264" y="3708426"/>
            <a:ext cx="139373" cy="1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3"/>
          <p:cNvSpPr/>
          <p:nvPr/>
        </p:nvSpPr>
        <p:spPr>
          <a:xfrm>
            <a:off x="5391662" y="4431053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61" name="Google Shape;3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04362" y="2483678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2" name="Google Shape;3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554598" y="2650123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63" name="Google Shape;3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1095" y="3073805"/>
            <a:ext cx="154859" cy="1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_NUMBER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7" name="Google Shape;367;p14"/>
          <p:cNvSpPr txBox="1"/>
          <p:nvPr>
            <p:ph type="title"/>
          </p:nvPr>
        </p:nvSpPr>
        <p:spPr>
          <a:xfrm>
            <a:off x="311700" y="614025"/>
            <a:ext cx="8520600" cy="24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368" name="Google Shape;368;p1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9" name="Google Shape;369;p14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8093539" y="3293414"/>
            <a:ext cx="327600" cy="3276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Google Shape;372;p14"/>
          <p:cNvGrpSpPr/>
          <p:nvPr/>
        </p:nvGrpSpPr>
        <p:grpSpPr>
          <a:xfrm>
            <a:off x="579498" y="3195799"/>
            <a:ext cx="1213650" cy="1213650"/>
            <a:chOff x="8024881" y="3797581"/>
            <a:chExt cx="539400" cy="539400"/>
          </a:xfrm>
        </p:grpSpPr>
        <p:sp>
          <p:nvSpPr>
            <p:cNvPr id="373" name="Google Shape;373;p14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376" name="Google Shape;3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7" name="Google Shape;3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8" name="Google Shape;37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309717" cy="309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79" name="Google Shape;3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3364" y="757876"/>
            <a:ext cx="464576" cy="464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4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1" name="Google Shape;3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2" name="Google Shape;3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3" name="Google Shape;38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4" name="Google Shape;3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385" name="Google Shape;3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300362" y="2415478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4"/>
          <p:cNvSpPr/>
          <p:nvPr/>
        </p:nvSpPr>
        <p:spPr>
          <a:xfrm rot="10800000">
            <a:off x="2712740" y="3681635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387" name="Google Shape;3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650598" y="2581923"/>
            <a:ext cx="77400" cy="8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 type="blank">
  <p:cSld name="BLANK"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" y="248325"/>
            <a:ext cx="3826100" cy="165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5"/>
          <p:cNvSpPr txBox="1"/>
          <p:nvPr/>
        </p:nvSpPr>
        <p:spPr>
          <a:xfrm>
            <a:off x="347625" y="2143563"/>
            <a:ext cx="6717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en-GB" sz="2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400">
              <a:solidFill>
                <a:srgbClr val="3F3F3F"/>
              </a:solidFill>
            </a:endParaRPr>
          </a:p>
        </p:txBody>
      </p:sp>
      <p:cxnSp>
        <p:nvCxnSpPr>
          <p:cNvPr id="391" name="Google Shape;391;p15"/>
          <p:cNvCxnSpPr/>
          <p:nvPr/>
        </p:nvCxnSpPr>
        <p:spPr>
          <a:xfrm>
            <a:off x="7694750" y="3717625"/>
            <a:ext cx="11214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2" name="Google Shape;392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150" y="3875104"/>
            <a:ext cx="534924" cy="47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074" y="3878473"/>
            <a:ext cx="531495" cy="47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1774" y="3880158"/>
            <a:ext cx="459486" cy="46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5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91441" y="3856575"/>
            <a:ext cx="600075" cy="51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5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91512" y="3888580"/>
            <a:ext cx="524637" cy="45144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5"/>
          <p:cNvSpPr txBox="1"/>
          <p:nvPr/>
        </p:nvSpPr>
        <p:spPr>
          <a:xfrm>
            <a:off x="5181600" y="3061013"/>
            <a:ext cx="3686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24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/>
          <p:nvPr/>
        </p:nvSpPr>
        <p:spPr>
          <a:xfrm>
            <a:off x="4756994" y="360036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16"/>
          <p:cNvGrpSpPr/>
          <p:nvPr/>
        </p:nvGrpSpPr>
        <p:grpSpPr>
          <a:xfrm rot="2761864">
            <a:off x="5511620" y="3456123"/>
            <a:ext cx="908961" cy="1038845"/>
            <a:chOff x="6864211" y="870783"/>
            <a:chExt cx="3257938" cy="3645836"/>
          </a:xfrm>
        </p:grpSpPr>
        <p:sp>
          <p:nvSpPr>
            <p:cNvPr id="401" name="Google Shape;401;p16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6" name="Google Shape;416;p16"/>
          <p:cNvSpPr txBox="1"/>
          <p:nvPr>
            <p:ph type="title"/>
          </p:nvPr>
        </p:nvSpPr>
        <p:spPr>
          <a:xfrm>
            <a:off x="711800" y="12417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7" name="Google Shape;417;p16"/>
          <p:cNvSpPr txBox="1"/>
          <p:nvPr>
            <p:ph idx="1" type="subTitle"/>
          </p:nvPr>
        </p:nvSpPr>
        <p:spPr>
          <a:xfrm>
            <a:off x="711800" y="28116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8" name="Google Shape;418;p16"/>
          <p:cNvSpPr/>
          <p:nvPr/>
        </p:nvSpPr>
        <p:spPr>
          <a:xfrm flipH="1" rot="10800000">
            <a:off x="2462110" y="45348"/>
            <a:ext cx="6634791" cy="3433099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-9" y="8575"/>
            <a:ext cx="9144000" cy="5126355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6542386" y="3880511"/>
            <a:ext cx="2281595" cy="119205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/>
          <p:nvPr/>
        </p:nvSpPr>
        <p:spPr>
          <a:xfrm flipH="1">
            <a:off x="6008290" y="1681658"/>
            <a:ext cx="1140797" cy="63789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8010785" y="2314476"/>
            <a:ext cx="1467826" cy="721614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 flipH="1">
            <a:off x="7217741" y="3016633"/>
            <a:ext cx="109200" cy="1089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4" name="Google Shape;42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415811" y="1561148"/>
            <a:ext cx="154659" cy="16143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6"/>
          <p:cNvSpPr/>
          <p:nvPr/>
        </p:nvSpPr>
        <p:spPr>
          <a:xfrm flipH="1">
            <a:off x="5954023" y="3083232"/>
            <a:ext cx="109200" cy="1089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426" name="Google Shape;4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745553" y="2869570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7" name="Google Shape;4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751678" y="3693672"/>
            <a:ext cx="77300" cy="80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428" name="Google Shape;4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592491" y="3497722"/>
            <a:ext cx="154659" cy="1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MAIN_POINT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17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17"/>
          <p:cNvSpPr txBox="1"/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cxnSp>
        <p:nvCxnSpPr>
          <p:cNvPr id="432" name="Google Shape;432;p17"/>
          <p:cNvCxnSpPr/>
          <p:nvPr/>
        </p:nvCxnSpPr>
        <p:spPr>
          <a:xfrm>
            <a:off x="6005250" y="-112825"/>
            <a:ext cx="0" cy="4431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17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179" y="-276316"/>
            <a:ext cx="9251902" cy="5486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17"/>
          <p:cNvCxnSpPr/>
          <p:nvPr/>
        </p:nvCxnSpPr>
        <p:spPr>
          <a:xfrm rot="10800000">
            <a:off x="45720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17"/>
          <p:cNvCxnSpPr/>
          <p:nvPr/>
        </p:nvCxnSpPr>
        <p:spPr>
          <a:xfrm rot="10800000">
            <a:off x="42838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17"/>
          <p:cNvCxnSpPr/>
          <p:nvPr/>
        </p:nvCxnSpPr>
        <p:spPr>
          <a:xfrm rot="10800000">
            <a:off x="1747175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17"/>
          <p:cNvCxnSpPr/>
          <p:nvPr/>
        </p:nvCxnSpPr>
        <p:spPr>
          <a:xfrm rot="10800000">
            <a:off x="1459025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17"/>
          <p:cNvSpPr/>
          <p:nvPr/>
        </p:nvSpPr>
        <p:spPr>
          <a:xfrm>
            <a:off x="523200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4F2F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33479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 txBox="1"/>
          <p:nvPr>
            <p:ph idx="2" type="title"/>
          </p:nvPr>
        </p:nvSpPr>
        <p:spPr>
          <a:xfrm flipH="1">
            <a:off x="801325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2" name="Google Shape;442;p17"/>
          <p:cNvSpPr txBox="1"/>
          <p:nvPr>
            <p:ph idx="3" type="title"/>
          </p:nvPr>
        </p:nvSpPr>
        <p:spPr>
          <a:xfrm flipH="1">
            <a:off x="36261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3" name="Google Shape;443;p17"/>
          <p:cNvSpPr txBox="1"/>
          <p:nvPr>
            <p:ph idx="1" type="subTitle"/>
          </p:nvPr>
        </p:nvSpPr>
        <p:spPr>
          <a:xfrm flipH="1">
            <a:off x="753875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4" name="Google Shape;444;p17"/>
          <p:cNvSpPr txBox="1"/>
          <p:nvPr>
            <p:ph idx="4" type="subTitle"/>
          </p:nvPr>
        </p:nvSpPr>
        <p:spPr>
          <a:xfrm flipH="1">
            <a:off x="35787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5" name="Google Shape;445;p17"/>
          <p:cNvCxnSpPr/>
          <p:nvPr/>
        </p:nvCxnSpPr>
        <p:spPr>
          <a:xfrm rot="10800000">
            <a:off x="7396800" y="4781475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7"/>
          <p:cNvCxnSpPr/>
          <p:nvPr/>
        </p:nvCxnSpPr>
        <p:spPr>
          <a:xfrm rot="10800000">
            <a:off x="7108650" y="4781550"/>
            <a:ext cx="576300" cy="0"/>
          </a:xfrm>
          <a:prstGeom prst="straightConnector1">
            <a:avLst/>
          </a:prstGeom>
          <a:noFill/>
          <a:ln cap="flat" cmpd="sng" w="28575">
            <a:solidFill>
              <a:srgbClr val="0F0F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17"/>
          <p:cNvSpPr/>
          <p:nvPr/>
        </p:nvSpPr>
        <p:spPr>
          <a:xfrm>
            <a:off x="6172788" y="1847850"/>
            <a:ext cx="2448000" cy="2805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7"/>
          <p:cNvSpPr txBox="1"/>
          <p:nvPr>
            <p:ph idx="5" type="title"/>
          </p:nvPr>
        </p:nvSpPr>
        <p:spPr>
          <a:xfrm flipH="1">
            <a:off x="6450900" y="2786850"/>
            <a:ext cx="18918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9" name="Google Shape;449;p17"/>
          <p:cNvSpPr txBox="1"/>
          <p:nvPr>
            <p:ph idx="6" type="subTitle"/>
          </p:nvPr>
        </p:nvSpPr>
        <p:spPr>
          <a:xfrm flipH="1">
            <a:off x="6403500" y="3054250"/>
            <a:ext cx="19866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5" name="Google Shape;455;p19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8" name="Google Shape;458;p20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20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2" name="Google Shape;462;p21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1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59" name="Google Shape;59;p3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62" name="Google Shape;6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4" name="Google Shape;6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69" name="Google Shape;6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6" y="3903912"/>
            <a:ext cx="1333603" cy="483935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3"/>
          <p:cNvGrpSpPr/>
          <p:nvPr/>
        </p:nvGrpSpPr>
        <p:grpSpPr>
          <a:xfrm rot="2761864">
            <a:off x="754620" y="3759673"/>
            <a:ext cx="908961" cy="1038845"/>
            <a:chOff x="6864211" y="870783"/>
            <a:chExt cx="3257938" cy="3645836"/>
          </a:xfrm>
        </p:grpSpPr>
        <p:sp>
          <p:nvSpPr>
            <p:cNvPr id="75" name="Google Shape;75;p3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2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6" name="Google Shape;466;p22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8" name="Google Shape;468;p22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22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2" name="Google Shape;4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75" name="Google Shape;475;p2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8" name="Google Shape;4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2" name="Google Shape;482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5" name="Google Shape;485;p27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8" name="Google Shape;488;p28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1" name="Google Shape;491;p29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2" name="Google Shape;492;p29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3" name="Google Shape;493;p29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4" name="Google Shape;494;p29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5" name="Google Shape;495;p29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6" name="Google Shape;496;p29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9" name="Google Shape;499;p30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0" name="Google Shape;500;p30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1" name="Google Shape;501;p30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2" name="Google Shape;502;p30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3" name="Google Shape;503;p30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4" name="Google Shape;504;p3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7" name="Google Shape;507;p31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8" name="Google Shape;508;p31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9" name="Google Shape;509;p31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31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234650" y="412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3" name="Google Shape;513;p32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4" name="Google Shape;514;p32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5" name="Google Shape;515;p32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6" name="Google Shape;516;p32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7" name="Google Shape;517;p32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8" name="Google Shape;518;p32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0" name="Google Shape;520;p32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3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4" name="Google Shape;524;p33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3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6" name="Google Shape;526;p33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3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8" name="Google Shape;528;p33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9" name="Google Shape;529;p33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30" name="Google Shape;530;p3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3" name="Google Shape;533;p34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4" name="Google Shape;534;p34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5" name="Google Shape;535;p34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34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7" name="Google Shape;537;p34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0" name="Google Shape;540;p35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1" name="Google Shape;541;p35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2" name="Google Shape;542;p35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3" name="Google Shape;543;p35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4" name="Google Shape;544;p35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5" name="Google Shape;545;p35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6" name="Google Shape;546;p35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7" name="Google Shape;547;p35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8" name="Google Shape;548;p35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9" name="Google Shape;549;p35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0" name="Google Shape;550;p35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1" name="Google Shape;551;p35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4" name="Google Shape;554;p36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7" name="Google Shape;557;p37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8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0" name="Google Shape;560;p38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3" name="Google Shape;563;p39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8" name="Google Shape;568;p41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9" name="Google Shape;569;p41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-GB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 rot="10800000">
            <a:off x="47101" y="-5700"/>
            <a:ext cx="6634791" cy="3448657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 flipH="1">
            <a:off x="0" y="-47625"/>
            <a:ext cx="9144000" cy="524637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353570"/>
                </a:lnTo>
                <a:lnTo>
                  <a:pt x="12182289" y="3214781"/>
                </a:lnTo>
                <a:cubicBezTo>
                  <a:pt x="12180546" y="2167405"/>
                  <a:pt x="12181044" y="1118534"/>
                  <a:pt x="12186025" y="66675"/>
                </a:cubicBezTo>
                <a:cubicBezTo>
                  <a:pt x="11781306" y="617226"/>
                  <a:pt x="11740809" y="1272785"/>
                  <a:pt x="10949269" y="1660431"/>
                </a:cubicBezTo>
                <a:cubicBezTo>
                  <a:pt x="10157729" y="2048077"/>
                  <a:pt x="9232996" y="1351259"/>
                  <a:pt x="8727704" y="1711232"/>
                </a:cubicBezTo>
                <a:cubicBezTo>
                  <a:pt x="8222412" y="2071205"/>
                  <a:pt x="8296369" y="3237410"/>
                  <a:pt x="7917517" y="3820271"/>
                </a:cubicBezTo>
                <a:cubicBezTo>
                  <a:pt x="7538665" y="4403132"/>
                  <a:pt x="6477641" y="3927641"/>
                  <a:pt x="6454589" y="5208400"/>
                </a:cubicBezTo>
                <a:cubicBezTo>
                  <a:pt x="6439203" y="6063221"/>
                  <a:pt x="7297085" y="6347806"/>
                  <a:pt x="8205695" y="6419663"/>
                </a:cubicBezTo>
                <a:cubicBezTo>
                  <a:pt x="9000729" y="6482538"/>
                  <a:pt x="10439130" y="6401827"/>
                  <a:pt x="11676480" y="6365986"/>
                </a:cubicBezTo>
                <a:lnTo>
                  <a:pt x="12192000" y="6353922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 flipH="1">
            <a:off x="320021" y="3847422"/>
            <a:ext cx="2281595" cy="1200032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994915" y="1635438"/>
            <a:ext cx="1140797" cy="641878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 flipH="1">
            <a:off x="-334609" y="2272035"/>
            <a:ext cx="1467826" cy="725601"/>
          </a:xfrm>
          <a:custGeom>
            <a:rect b="b" l="l" r="r" t="t"/>
            <a:pathLst>
              <a:path extrusionOk="0" h="1594727" w="3042126">
                <a:moveTo>
                  <a:pt x="1522823" y="0"/>
                </a:moveTo>
                <a:cubicBezTo>
                  <a:pt x="1827520" y="0"/>
                  <a:pt x="2081738" y="215953"/>
                  <a:pt x="2140531" y="503033"/>
                </a:cubicBezTo>
                <a:lnTo>
                  <a:pt x="2146707" y="564245"/>
                </a:lnTo>
                <a:lnTo>
                  <a:pt x="2198782" y="558996"/>
                </a:lnTo>
                <a:cubicBezTo>
                  <a:pt x="2442340" y="558996"/>
                  <a:pt x="2645546" y="731758"/>
                  <a:pt x="2692543" y="961422"/>
                </a:cubicBezTo>
                <a:lnTo>
                  <a:pt x="2700252" y="1037901"/>
                </a:lnTo>
                <a:lnTo>
                  <a:pt x="2717712" y="1032482"/>
                </a:lnTo>
                <a:cubicBezTo>
                  <a:pt x="2735288" y="1028885"/>
                  <a:pt x="2753486" y="1026996"/>
                  <a:pt x="2772126" y="1026996"/>
                </a:cubicBezTo>
                <a:cubicBezTo>
                  <a:pt x="2921243" y="1026996"/>
                  <a:pt x="3042126" y="1147879"/>
                  <a:pt x="3042126" y="1296996"/>
                </a:cubicBezTo>
                <a:cubicBezTo>
                  <a:pt x="3042126" y="1446113"/>
                  <a:pt x="2921243" y="1566996"/>
                  <a:pt x="2772126" y="1566996"/>
                </a:cubicBezTo>
                <a:cubicBezTo>
                  <a:pt x="2697567" y="1566996"/>
                  <a:pt x="2630067" y="1536776"/>
                  <a:pt x="2581207" y="1487915"/>
                </a:cubicBezTo>
                <a:lnTo>
                  <a:pt x="2542206" y="1430069"/>
                </a:lnTo>
                <a:lnTo>
                  <a:pt x="2480573" y="1480921"/>
                </a:lnTo>
                <a:cubicBezTo>
                  <a:pt x="2400135" y="1535264"/>
                  <a:pt x="2303164" y="1566996"/>
                  <a:pt x="2198782" y="1566996"/>
                </a:cubicBezTo>
                <a:cubicBezTo>
                  <a:pt x="2094400" y="1566996"/>
                  <a:pt x="1997429" y="1535265"/>
                  <a:pt x="1916991" y="1480921"/>
                </a:cubicBezTo>
                <a:lnTo>
                  <a:pt x="1888481" y="1458520"/>
                </a:lnTo>
                <a:lnTo>
                  <a:pt x="1867000" y="1484555"/>
                </a:lnTo>
                <a:cubicBezTo>
                  <a:pt x="1798930" y="1552625"/>
                  <a:pt x="1704892" y="1594727"/>
                  <a:pt x="1601021" y="1594727"/>
                </a:cubicBezTo>
                <a:cubicBezTo>
                  <a:pt x="1549086" y="1594727"/>
                  <a:pt x="1499608" y="1584202"/>
                  <a:pt x="1454606" y="1565167"/>
                </a:cubicBezTo>
                <a:lnTo>
                  <a:pt x="1444379" y="1559616"/>
                </a:lnTo>
                <a:lnTo>
                  <a:pt x="1405305" y="1563555"/>
                </a:lnTo>
                <a:cubicBezTo>
                  <a:pt x="1341357" y="1563555"/>
                  <a:pt x="1283463" y="1537635"/>
                  <a:pt x="1241556" y="1495728"/>
                </a:cubicBezTo>
                <a:lnTo>
                  <a:pt x="1196979" y="1429613"/>
                </a:lnTo>
                <a:lnTo>
                  <a:pt x="1109850" y="1491531"/>
                </a:lnTo>
                <a:cubicBezTo>
                  <a:pt x="1033336" y="1533096"/>
                  <a:pt x="945652" y="1556706"/>
                  <a:pt x="852454" y="1556706"/>
                </a:cubicBezTo>
                <a:cubicBezTo>
                  <a:pt x="777896" y="1556706"/>
                  <a:pt x="706866" y="1541596"/>
                  <a:pt x="642262" y="1514270"/>
                </a:cubicBezTo>
                <a:lnTo>
                  <a:pt x="579490" y="1480199"/>
                </a:lnTo>
                <a:lnTo>
                  <a:pt x="561280" y="1495224"/>
                </a:lnTo>
                <a:cubicBezTo>
                  <a:pt x="503823" y="1534041"/>
                  <a:pt x="434559" y="1556706"/>
                  <a:pt x="360000" y="1556706"/>
                </a:cubicBezTo>
                <a:cubicBezTo>
                  <a:pt x="161177" y="1556706"/>
                  <a:pt x="0" y="1395529"/>
                  <a:pt x="0" y="1196706"/>
                </a:cubicBezTo>
                <a:cubicBezTo>
                  <a:pt x="0" y="1022736"/>
                  <a:pt x="123401" y="877588"/>
                  <a:pt x="287447" y="844020"/>
                </a:cubicBezTo>
                <a:lnTo>
                  <a:pt x="303049" y="842447"/>
                </a:lnTo>
                <a:lnTo>
                  <a:pt x="282906" y="777611"/>
                </a:lnTo>
                <a:cubicBezTo>
                  <a:pt x="276637" y="747003"/>
                  <a:pt x="273345" y="715311"/>
                  <a:pt x="273345" y="682851"/>
                </a:cubicBezTo>
                <a:cubicBezTo>
                  <a:pt x="273345" y="423173"/>
                  <a:pt x="484029" y="212662"/>
                  <a:pt x="743921" y="212662"/>
                </a:cubicBezTo>
                <a:cubicBezTo>
                  <a:pt x="808894" y="212662"/>
                  <a:pt x="870792" y="225819"/>
                  <a:pt x="927090" y="249612"/>
                </a:cubicBezTo>
                <a:lnTo>
                  <a:pt x="995432" y="286676"/>
                </a:lnTo>
                <a:lnTo>
                  <a:pt x="1036285" y="229262"/>
                </a:lnTo>
                <a:cubicBezTo>
                  <a:pt x="1151931" y="89245"/>
                  <a:pt x="1326946" y="0"/>
                  <a:pt x="1522823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22000">
                <a:srgbClr val="F2F2F2"/>
              </a:gs>
              <a:gs pos="88000">
                <a:srgbClr val="FFFFFF"/>
              </a:gs>
              <a:gs pos="100000">
                <a:srgbClr val="FFFFFF"/>
              </a:gs>
            </a:gsLst>
            <a:lin ang="18900044" scaled="0"/>
          </a:gradFill>
          <a:ln>
            <a:noFill/>
          </a:ln>
          <a:effectLst>
            <a:outerShdw blurRad="63500" sx="102000" rotWithShape="0" algn="ctr" sy="102000">
              <a:srgbClr val="7F7F7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459951" y="3801351"/>
            <a:ext cx="1329315" cy="485442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5"/>
          <p:cNvGrpSpPr/>
          <p:nvPr/>
        </p:nvGrpSpPr>
        <p:grpSpPr>
          <a:xfrm rot="-906706">
            <a:off x="2515886" y="3335877"/>
            <a:ext cx="1233429" cy="1386175"/>
            <a:chOff x="6864211" y="870783"/>
            <a:chExt cx="3257938" cy="3645836"/>
          </a:xfrm>
        </p:grpSpPr>
        <p:sp>
          <p:nvSpPr>
            <p:cNvPr id="100" name="Google Shape;100;p5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5"/>
          <p:cNvSpPr/>
          <p:nvPr/>
        </p:nvSpPr>
        <p:spPr>
          <a:xfrm>
            <a:off x="1817061" y="2978385"/>
            <a:ext cx="109200" cy="1095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5" name="Google Shape;1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532" y="1514207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3080779" y="3045382"/>
            <a:ext cx="109200" cy="1095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1149" y="2830444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024" y="3659468"/>
            <a:ext cx="77300" cy="8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19" name="Google Shape;1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852" y="3462348"/>
            <a:ext cx="154659" cy="1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type="title"/>
          </p:nvPr>
        </p:nvSpPr>
        <p:spPr>
          <a:xfrm>
            <a:off x="4055025" y="376350"/>
            <a:ext cx="46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2800"/>
              <a:buNone/>
              <a:defRPr>
                <a:solidFill>
                  <a:srgbClr val="2B235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286625" y="1505825"/>
            <a:ext cx="44298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Clr>
                <a:srgbClr val="2B2356"/>
              </a:buClr>
              <a:buSzPts val="1800"/>
              <a:buChar char="●"/>
              <a:defRPr>
                <a:solidFill>
                  <a:srgbClr val="2B2356"/>
                </a:solidFill>
              </a:defRPr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●"/>
              <a:defRPr>
                <a:solidFill>
                  <a:srgbClr val="2B2356"/>
                </a:solidFill>
              </a:defRPr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Clr>
                <a:srgbClr val="2B2356"/>
              </a:buClr>
              <a:buSzPts val="1400"/>
              <a:buChar char="○"/>
              <a:defRPr>
                <a:solidFill>
                  <a:srgbClr val="2B2356"/>
                </a:solidFill>
              </a:defRPr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Clr>
                <a:srgbClr val="2B2356"/>
              </a:buClr>
              <a:buSzPts val="1400"/>
              <a:buChar char="■"/>
              <a:defRPr>
                <a:solidFill>
                  <a:srgbClr val="2B2356"/>
                </a:solidFill>
              </a:defRPr>
            </a:lvl9pPr>
          </a:lstStyle>
          <a:p/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2" name="Google Shape;572;p42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3" name="Google Shape;573;p42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42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575" name="Google Shape;575;p42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6" name="Google Shape;576;p42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7" name="Google Shape;577;p42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78" name="Google Shape;578;p42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9" name="Google Shape;579;p42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0" name="Google Shape;580;p42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1" name="Google Shape;581;p42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82" name="Google Shape;582;p42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3" name="Google Shape;583;p42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6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29" name="Google Shape;129;p6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32" name="Google Shape;1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4" name="Google Shape;1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39" name="Google Shape;1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4" name="Google Shape;144;p6"/>
          <p:cNvSpPr txBox="1"/>
          <p:nvPr>
            <p:ph idx="3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7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7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51" name="Google Shape;151;p7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54" name="Google Shape;1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6" name="Google Shape;1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1" name="Google Shape;16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3117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7"/>
          <p:cNvSpPr txBox="1"/>
          <p:nvPr>
            <p:ph idx="3" type="body"/>
          </p:nvPr>
        </p:nvSpPr>
        <p:spPr>
          <a:xfrm>
            <a:off x="331995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7"/>
          <p:cNvSpPr txBox="1"/>
          <p:nvPr>
            <p:ph idx="4" type="body"/>
          </p:nvPr>
        </p:nvSpPr>
        <p:spPr>
          <a:xfrm>
            <a:off x="6328200" y="1171750"/>
            <a:ext cx="25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idx="12" type="sldNum"/>
          </p:nvPr>
        </p:nvSpPr>
        <p:spPr>
          <a:xfrm flipH="1">
            <a:off x="122842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8"/>
          <p:cNvSpPr/>
          <p:nvPr/>
        </p:nvSpPr>
        <p:spPr>
          <a:xfrm flipH="1" rot="10800000">
            <a:off x="4710955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0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 flipH="1">
            <a:off x="950861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8"/>
          <p:cNvGrpSpPr/>
          <p:nvPr/>
        </p:nvGrpSpPr>
        <p:grpSpPr>
          <a:xfrm flipH="1">
            <a:off x="4082202" y="895902"/>
            <a:ext cx="404550" cy="406060"/>
            <a:chOff x="8024881" y="3797581"/>
            <a:chExt cx="539400" cy="539400"/>
          </a:xfrm>
        </p:grpSpPr>
        <p:sp>
          <p:nvSpPr>
            <p:cNvPr id="174" name="Google Shape;174;p8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77" name="Google Shape;17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9113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1966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79" name="Google Shape;1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508856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5164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 flipH="1">
            <a:off x="832038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9896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14123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4" name="Google Shape;18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256021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50128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ONLY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p9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9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194" name="Google Shape;194;p9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197" name="Google Shape;19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199" name="Google Shape;19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4" name="Google Shape;2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311674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9"/>
          <p:cNvSpPr txBox="1"/>
          <p:nvPr>
            <p:ph idx="3" type="body"/>
          </p:nvPr>
        </p:nvSpPr>
        <p:spPr>
          <a:xfrm>
            <a:off x="2071263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9"/>
          <p:cNvSpPr txBox="1"/>
          <p:nvPr>
            <p:ph idx="4" type="body"/>
          </p:nvPr>
        </p:nvSpPr>
        <p:spPr>
          <a:xfrm>
            <a:off x="3830852" y="2306625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9"/>
          <p:cNvSpPr txBox="1"/>
          <p:nvPr>
            <p:ph idx="5" type="body"/>
          </p:nvPr>
        </p:nvSpPr>
        <p:spPr>
          <a:xfrm>
            <a:off x="5590441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9"/>
          <p:cNvSpPr txBox="1"/>
          <p:nvPr>
            <p:ph idx="6" type="body"/>
          </p:nvPr>
        </p:nvSpPr>
        <p:spPr>
          <a:xfrm>
            <a:off x="7350030" y="2330858"/>
            <a:ext cx="14823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9"/>
          <p:cNvSpPr txBox="1"/>
          <p:nvPr>
            <p:ph idx="7" type="subTitle"/>
          </p:nvPr>
        </p:nvSpPr>
        <p:spPr>
          <a:xfrm>
            <a:off x="270275" y="1752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4" name="Google Shape;214;p9"/>
          <p:cNvSpPr txBox="1"/>
          <p:nvPr>
            <p:ph idx="8" type="subTitle"/>
          </p:nvPr>
        </p:nvSpPr>
        <p:spPr>
          <a:xfrm>
            <a:off x="2029863" y="1776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5" name="Google Shape;215;p9"/>
          <p:cNvSpPr txBox="1"/>
          <p:nvPr>
            <p:ph idx="9" type="subTitle"/>
          </p:nvPr>
        </p:nvSpPr>
        <p:spPr>
          <a:xfrm>
            <a:off x="3789450" y="1764600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6" name="Google Shape;216;p9"/>
          <p:cNvSpPr txBox="1"/>
          <p:nvPr>
            <p:ph idx="13" type="subTitle"/>
          </p:nvPr>
        </p:nvSpPr>
        <p:spPr>
          <a:xfrm>
            <a:off x="5549038" y="17886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7" name="Google Shape;217;p9"/>
          <p:cNvSpPr txBox="1"/>
          <p:nvPr>
            <p:ph idx="14" type="subTitle"/>
          </p:nvPr>
        </p:nvSpPr>
        <p:spPr>
          <a:xfrm>
            <a:off x="7308625" y="1763925"/>
            <a:ext cx="15651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218" name="Google Shape;218;p9"/>
          <p:cNvSpPr/>
          <p:nvPr/>
        </p:nvSpPr>
        <p:spPr>
          <a:xfrm>
            <a:off x="0" y="880250"/>
            <a:ext cx="8413277" cy="1261849"/>
          </a:xfrm>
          <a:custGeom>
            <a:rect b="b" l="l" r="r" t="t"/>
            <a:pathLst>
              <a:path extrusionOk="0" h="603034" w="1715245">
                <a:moveTo>
                  <a:pt x="1715245" y="206764"/>
                </a:moveTo>
                <a:cubicBezTo>
                  <a:pt x="1530971" y="93211"/>
                  <a:pt x="1335740" y="-47236"/>
                  <a:pt x="1171387" y="15517"/>
                </a:cubicBezTo>
                <a:cubicBezTo>
                  <a:pt x="1007034" y="78270"/>
                  <a:pt x="924359" y="522521"/>
                  <a:pt x="729128" y="583282"/>
                </a:cubicBezTo>
                <a:cubicBezTo>
                  <a:pt x="533897" y="644043"/>
                  <a:pt x="360581" y="561367"/>
                  <a:pt x="0" y="380081"/>
                </a:cubicBezTo>
              </a:path>
            </a:pathLst>
          </a:custGeom>
          <a:noFill/>
          <a:ln cap="flat" cmpd="sng" w="222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9"/>
          <p:cNvGrpSpPr/>
          <p:nvPr/>
        </p:nvGrpSpPr>
        <p:grpSpPr>
          <a:xfrm rot="1152461">
            <a:off x="8056657" y="900385"/>
            <a:ext cx="909073" cy="1038868"/>
            <a:chOff x="6864211" y="870783"/>
            <a:chExt cx="3257938" cy="3645836"/>
          </a:xfrm>
        </p:grpSpPr>
        <p:sp>
          <p:nvSpPr>
            <p:cNvPr id="220" name="Google Shape;220;p9"/>
            <p:cNvSpPr/>
            <p:nvPr/>
          </p:nvSpPr>
          <p:spPr>
            <a:xfrm rot="10800000">
              <a:off x="7436790" y="1918500"/>
              <a:ext cx="1435500" cy="151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CA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 rot="137657">
              <a:off x="7397058" y="1336667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 rot="137657">
              <a:off x="8665724" y="1421055"/>
              <a:ext cx="187350" cy="342878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 rot="136896">
              <a:off x="7481871" y="896113"/>
              <a:ext cx="1296128" cy="1179940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flipH="1" rot="4478667">
              <a:off x="7219380" y="1594114"/>
              <a:ext cx="2547601" cy="2678948"/>
            </a:xfrm>
            <a:custGeom>
              <a:rect b="b" l="l" r="r" t="t"/>
              <a:pathLst>
                <a:path extrusionOk="0" h="2677008" w="2545756">
                  <a:moveTo>
                    <a:pt x="2532661" y="1907727"/>
                  </a:moveTo>
                  <a:cubicBezTo>
                    <a:pt x="2524895" y="1875422"/>
                    <a:pt x="2513646" y="1843981"/>
                    <a:pt x="2498840" y="1813840"/>
                  </a:cubicBezTo>
                  <a:lnTo>
                    <a:pt x="2463401" y="1758534"/>
                  </a:lnTo>
                  <a:lnTo>
                    <a:pt x="2226649" y="890387"/>
                  </a:lnTo>
                  <a:lnTo>
                    <a:pt x="2222502" y="854264"/>
                  </a:lnTo>
                  <a:cubicBezTo>
                    <a:pt x="2200433" y="755316"/>
                    <a:pt x="2143640" y="662183"/>
                    <a:pt x="2056574" y="586825"/>
                  </a:cubicBezTo>
                  <a:cubicBezTo>
                    <a:pt x="1974652" y="515921"/>
                    <a:pt x="1870760" y="464998"/>
                    <a:pt x="1756688" y="438750"/>
                  </a:cubicBezTo>
                  <a:lnTo>
                    <a:pt x="1725404" y="433978"/>
                  </a:lnTo>
                  <a:lnTo>
                    <a:pt x="1692481" y="421376"/>
                  </a:lnTo>
                  <a:cubicBezTo>
                    <a:pt x="1588994" y="366751"/>
                    <a:pt x="1519887" y="281929"/>
                    <a:pt x="1512891" y="192642"/>
                  </a:cubicBezTo>
                  <a:lnTo>
                    <a:pt x="1509322" y="192436"/>
                  </a:lnTo>
                  <a:lnTo>
                    <a:pt x="1510795" y="129857"/>
                  </a:lnTo>
                  <a:cubicBezTo>
                    <a:pt x="1512437" y="60058"/>
                    <a:pt x="1457184" y="2142"/>
                    <a:pt x="1387384" y="499"/>
                  </a:cubicBezTo>
                  <a:lnTo>
                    <a:pt x="1367650" y="35"/>
                  </a:lnTo>
                  <a:cubicBezTo>
                    <a:pt x="1297850" y="-1607"/>
                    <a:pt x="1239934" y="53646"/>
                    <a:pt x="1238292" y="123445"/>
                  </a:cubicBezTo>
                  <a:lnTo>
                    <a:pt x="1235319" y="249830"/>
                  </a:lnTo>
                  <a:lnTo>
                    <a:pt x="1258816" y="309353"/>
                  </a:lnTo>
                  <a:cubicBezTo>
                    <a:pt x="1298626" y="438395"/>
                    <a:pt x="1394260" y="554224"/>
                    <a:pt x="1525999" y="634697"/>
                  </a:cubicBezTo>
                  <a:lnTo>
                    <a:pt x="1609087" y="677750"/>
                  </a:lnTo>
                  <a:lnTo>
                    <a:pt x="1828213" y="758820"/>
                  </a:lnTo>
                  <a:cubicBezTo>
                    <a:pt x="1877004" y="788967"/>
                    <a:pt x="1912393" y="826747"/>
                    <a:pt x="1932368" y="868002"/>
                  </a:cubicBezTo>
                  <a:lnTo>
                    <a:pt x="1947132" y="920043"/>
                  </a:lnTo>
                  <a:lnTo>
                    <a:pt x="1641868" y="1003292"/>
                  </a:lnTo>
                  <a:lnTo>
                    <a:pt x="1641435" y="1001722"/>
                  </a:lnTo>
                  <a:lnTo>
                    <a:pt x="1018382" y="1173322"/>
                  </a:lnTo>
                  <a:lnTo>
                    <a:pt x="776057" y="1239407"/>
                  </a:lnTo>
                  <a:cubicBezTo>
                    <a:pt x="776112" y="1239611"/>
                    <a:pt x="776168" y="1239814"/>
                    <a:pt x="776223" y="1240018"/>
                  </a:cubicBezTo>
                  <a:lnTo>
                    <a:pt x="168384" y="1407428"/>
                  </a:lnTo>
                  <a:cubicBezTo>
                    <a:pt x="46354" y="1441038"/>
                    <a:pt x="-25325" y="1567208"/>
                    <a:pt x="8284" y="1689238"/>
                  </a:cubicBezTo>
                  <a:cubicBezTo>
                    <a:pt x="41894" y="1811269"/>
                    <a:pt x="168064" y="1882948"/>
                    <a:pt x="290094" y="1849338"/>
                  </a:cubicBezTo>
                  <a:lnTo>
                    <a:pt x="975883" y="1660459"/>
                  </a:lnTo>
                  <a:lnTo>
                    <a:pt x="1007167" y="1676435"/>
                  </a:lnTo>
                  <a:cubicBezTo>
                    <a:pt x="1032148" y="1694246"/>
                    <a:pt x="1050669" y="1718905"/>
                    <a:pt x="1058884" y="1748672"/>
                  </a:cubicBezTo>
                  <a:cubicBezTo>
                    <a:pt x="1071205" y="1793322"/>
                    <a:pt x="1057714" y="1839954"/>
                    <a:pt x="1026548" y="1876886"/>
                  </a:cubicBezTo>
                  <a:lnTo>
                    <a:pt x="1019694" y="1883089"/>
                  </a:lnTo>
                  <a:lnTo>
                    <a:pt x="350177" y="2067487"/>
                  </a:lnTo>
                  <a:cubicBezTo>
                    <a:pt x="228147" y="2101097"/>
                    <a:pt x="156468" y="2227267"/>
                    <a:pt x="190077" y="2349297"/>
                  </a:cubicBezTo>
                  <a:cubicBezTo>
                    <a:pt x="223687" y="2471328"/>
                    <a:pt x="349857" y="2543006"/>
                    <a:pt x="471887" y="2509397"/>
                  </a:cubicBezTo>
                  <a:lnTo>
                    <a:pt x="1944939" y="2103690"/>
                  </a:lnTo>
                  <a:lnTo>
                    <a:pt x="1944543" y="2102254"/>
                  </a:lnTo>
                  <a:lnTo>
                    <a:pt x="2263841" y="2015178"/>
                  </a:lnTo>
                  <a:lnTo>
                    <a:pt x="2265294" y="2033114"/>
                  </a:lnTo>
                  <a:cubicBezTo>
                    <a:pt x="2261731" y="2121023"/>
                    <a:pt x="2206238" y="2218292"/>
                    <a:pt x="2107270" y="2293070"/>
                  </a:cubicBezTo>
                  <a:cubicBezTo>
                    <a:pt x="2022441" y="2357166"/>
                    <a:pt x="1919091" y="2394031"/>
                    <a:pt x="1823517" y="2396993"/>
                  </a:cubicBezTo>
                  <a:lnTo>
                    <a:pt x="1748877" y="2390028"/>
                  </a:lnTo>
                  <a:lnTo>
                    <a:pt x="1713086" y="2365092"/>
                  </a:lnTo>
                  <a:cubicBezTo>
                    <a:pt x="1655799" y="2325181"/>
                    <a:pt x="1577004" y="2339267"/>
                    <a:pt x="1537093" y="2396554"/>
                  </a:cubicBezTo>
                  <a:lnTo>
                    <a:pt x="1525808" y="2412750"/>
                  </a:lnTo>
                  <a:cubicBezTo>
                    <a:pt x="1485897" y="2470038"/>
                    <a:pt x="1499983" y="2548833"/>
                    <a:pt x="1557270" y="2588744"/>
                  </a:cubicBezTo>
                  <a:lnTo>
                    <a:pt x="1588748" y="2610675"/>
                  </a:lnTo>
                  <a:lnTo>
                    <a:pt x="1653984" y="2656124"/>
                  </a:lnTo>
                  <a:lnTo>
                    <a:pt x="1660997" y="2661010"/>
                  </a:lnTo>
                  <a:lnTo>
                    <a:pt x="1662476" y="2658888"/>
                  </a:lnTo>
                  <a:lnTo>
                    <a:pt x="1664965" y="2659697"/>
                  </a:lnTo>
                  <a:cubicBezTo>
                    <a:pt x="1878675" y="2710826"/>
                    <a:pt x="2128503" y="2647214"/>
                    <a:pt x="2312559" y="2488525"/>
                  </a:cubicBezTo>
                  <a:cubicBezTo>
                    <a:pt x="2500489" y="2326497"/>
                    <a:pt x="2579258" y="2101556"/>
                    <a:pt x="2532661" y="190772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757341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8259705" y="3429000"/>
              <a:ext cx="468000" cy="852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 rot="-5400000">
              <a:off x="8650458" y="2002706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 rot="-5400000">
              <a:off x="7376083" y="1985049"/>
              <a:ext cx="288000" cy="72000"/>
            </a:xfrm>
            <a:prstGeom prst="rect">
              <a:avLst/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 rot="136594">
              <a:off x="7571734" y="1209715"/>
              <a:ext cx="1125288" cy="806739"/>
            </a:xfrm>
            <a:prstGeom prst="ellipse">
              <a:avLst/>
            </a:prstGeom>
            <a:solidFill>
              <a:srgbClr val="0000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795546">
              <a:off x="8119949" y="1397054"/>
              <a:ext cx="423797" cy="282629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800451">
              <a:off x="8305953" y="1758627"/>
              <a:ext cx="107912" cy="72113"/>
            </a:xfrm>
            <a:prstGeom prst="ellipse">
              <a:avLst/>
            </a:prstGeom>
            <a:solidFill>
              <a:srgbClr val="3B46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8299131" y="2165049"/>
              <a:ext cx="271500" cy="172200"/>
            </a:xfrm>
            <a:prstGeom prst="roundRect">
              <a:avLst>
                <a:gd fmla="val 16667" name="adj"/>
              </a:avLst>
            </a:prstGeom>
            <a:solidFill>
              <a:srgbClr val="6C38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8331828" y="2400668"/>
              <a:ext cx="216000" cy="108000"/>
            </a:xfrm>
            <a:prstGeom prst="roundRect">
              <a:avLst>
                <a:gd fmla="val 16667" name="adj"/>
              </a:avLst>
            </a:prstGeom>
            <a:solidFill>
              <a:srgbClr val="66ECC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10"/>
          <p:cNvSpPr/>
          <p:nvPr/>
        </p:nvSpPr>
        <p:spPr>
          <a:xfrm rot="10800000">
            <a:off x="0" y="-8888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4710955" y="3598935"/>
            <a:ext cx="4433045" cy="1560971"/>
          </a:xfrm>
          <a:custGeom>
            <a:rect b="b" l="l" r="r" t="t"/>
            <a:pathLst>
              <a:path extrusionOk="0" h="2074380" w="5910727">
                <a:moveTo>
                  <a:pt x="5898774" y="2049958"/>
                </a:moveTo>
                <a:cubicBezTo>
                  <a:pt x="4912657" y="2113208"/>
                  <a:pt x="1008032" y="2031032"/>
                  <a:pt x="0" y="2052946"/>
                </a:cubicBezTo>
                <a:cubicBezTo>
                  <a:pt x="181285" y="1674436"/>
                  <a:pt x="468154" y="1050393"/>
                  <a:pt x="675338" y="890523"/>
                </a:cubicBezTo>
                <a:cubicBezTo>
                  <a:pt x="882522" y="730653"/>
                  <a:pt x="1025957" y="1240147"/>
                  <a:pt x="1243102" y="1093724"/>
                </a:cubicBezTo>
                <a:cubicBezTo>
                  <a:pt x="1412435" y="727167"/>
                  <a:pt x="1638546" y="313793"/>
                  <a:pt x="1876609" y="286899"/>
                </a:cubicBezTo>
                <a:cubicBezTo>
                  <a:pt x="2114672" y="260005"/>
                  <a:pt x="2476249" y="922397"/>
                  <a:pt x="2671480" y="932358"/>
                </a:cubicBezTo>
                <a:cubicBezTo>
                  <a:pt x="2916516" y="808844"/>
                  <a:pt x="3025088" y="440295"/>
                  <a:pt x="3263151" y="472169"/>
                </a:cubicBezTo>
                <a:cubicBezTo>
                  <a:pt x="3501214" y="504043"/>
                  <a:pt x="3837888" y="1082766"/>
                  <a:pt x="4099856" y="1123605"/>
                </a:cubicBezTo>
                <a:cubicBezTo>
                  <a:pt x="4233330" y="962240"/>
                  <a:pt x="4345887" y="737126"/>
                  <a:pt x="4500279" y="639511"/>
                </a:cubicBezTo>
                <a:cubicBezTo>
                  <a:pt x="4654671" y="541896"/>
                  <a:pt x="4887753" y="652461"/>
                  <a:pt x="5026208" y="537912"/>
                </a:cubicBezTo>
                <a:cubicBezTo>
                  <a:pt x="5111871" y="239088"/>
                  <a:pt x="5273237" y="-2960"/>
                  <a:pt x="5420657" y="28"/>
                </a:cubicBezTo>
                <a:cubicBezTo>
                  <a:pt x="5568077" y="3016"/>
                  <a:pt x="5872876" y="214186"/>
                  <a:pt x="5910727" y="555841"/>
                </a:cubicBezTo>
                <a:cubicBezTo>
                  <a:pt x="5906743" y="1065833"/>
                  <a:pt x="5904749" y="1406990"/>
                  <a:pt x="5898774" y="2049958"/>
                </a:cubicBezTo>
                <a:close/>
              </a:path>
            </a:pathLst>
          </a:custGeom>
          <a:gradFill>
            <a:gsLst>
              <a:gs pos="0">
                <a:srgbClr val="2B2356"/>
              </a:gs>
              <a:gs pos="22000">
                <a:srgbClr val="2B2356"/>
              </a:gs>
              <a:gs pos="88000">
                <a:srgbClr val="181032"/>
              </a:gs>
              <a:gs pos="100000">
                <a:srgbClr val="181032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8083939" y="3291301"/>
            <a:ext cx="109200" cy="109800"/>
          </a:xfrm>
          <a:prstGeom prst="ellipse">
            <a:avLst/>
          </a:prstGeom>
          <a:gradFill>
            <a:gsLst>
              <a:gs pos="0">
                <a:srgbClr val="00B0F0"/>
              </a:gs>
              <a:gs pos="22000">
                <a:srgbClr val="00B0F0"/>
              </a:gs>
              <a:gs pos="88000">
                <a:srgbClr val="66ECCA"/>
              </a:gs>
              <a:gs pos="100000">
                <a:srgbClr val="66ECC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0"/>
          <p:cNvGrpSpPr/>
          <p:nvPr/>
        </p:nvGrpSpPr>
        <p:grpSpPr>
          <a:xfrm>
            <a:off x="4657248" y="895902"/>
            <a:ext cx="404550" cy="406060"/>
            <a:chOff x="8024881" y="3797581"/>
            <a:chExt cx="539400" cy="539400"/>
          </a:xfrm>
        </p:grpSpPr>
        <p:sp>
          <p:nvSpPr>
            <p:cNvPr id="240" name="Google Shape;240;p10"/>
            <p:cNvSpPr/>
            <p:nvPr/>
          </p:nvSpPr>
          <p:spPr>
            <a:xfrm rot="7167567">
              <a:off x="8096638" y="3869338"/>
              <a:ext cx="395887" cy="395887"/>
            </a:xfrm>
            <a:prstGeom prst="ellipse">
              <a:avLst/>
            </a:prstGeom>
            <a:gradFill>
              <a:gsLst>
                <a:gs pos="0">
                  <a:srgbClr val="2B2356"/>
                </a:gs>
                <a:gs pos="22000">
                  <a:srgbClr val="2B2356"/>
                </a:gs>
                <a:gs pos="88000">
                  <a:srgbClr val="7B7CE8"/>
                </a:gs>
                <a:gs pos="100000">
                  <a:srgbClr val="7B7CE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8365926" y="3969274"/>
              <a:ext cx="72000" cy="72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8365926" y="4054817"/>
              <a:ext cx="36000" cy="36000"/>
            </a:xfrm>
            <a:prstGeom prst="ellipse">
              <a:avLst/>
            </a:prstGeom>
            <a:solidFill>
              <a:srgbClr val="3D3E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objeto&#10;&#10;Descripción generada automáticamente" id="243" name="Google Shape;2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0028" y="1315502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4" name="Google Shape;2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6940" y="2775151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5" name="Google Shape;2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0285" y="516847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977" y="950101"/>
            <a:ext cx="154859" cy="1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0"/>
          <p:cNvSpPr/>
          <p:nvPr/>
        </p:nvSpPr>
        <p:spPr>
          <a:xfrm>
            <a:off x="8202762" y="1480503"/>
            <a:ext cx="109200" cy="109800"/>
          </a:xfrm>
          <a:prstGeom prst="ellipse">
            <a:avLst/>
          </a:prstGeom>
          <a:gradFill>
            <a:gsLst>
              <a:gs pos="0">
                <a:srgbClr val="424096"/>
              </a:gs>
              <a:gs pos="22000">
                <a:srgbClr val="424096"/>
              </a:gs>
              <a:gs pos="88000">
                <a:srgbClr val="6C38E2"/>
              </a:gs>
              <a:gs pos="100000">
                <a:srgbClr val="6C38E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automáticamente" id="248" name="Google Shape;2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704" y="2608707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49" name="Google Shape;2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477" y="3464425"/>
            <a:ext cx="77400" cy="81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0" name="Google Shape;2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3120" y="3266968"/>
            <a:ext cx="154859" cy="162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automáticamente" id="251" name="Google Shape;2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315" y="2131045"/>
            <a:ext cx="77400" cy="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10"/>
          <p:cNvSpPr txBox="1"/>
          <p:nvPr>
            <p:ph idx="1" type="body"/>
          </p:nvPr>
        </p:nvSpPr>
        <p:spPr>
          <a:xfrm>
            <a:off x="4665975" y="1311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2092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b="1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  <a:defRPr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452" name="Google Shape;45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laticon.com/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ntawesom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4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4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/>
              <a:t>Curso de </a:t>
            </a:r>
            <a:r>
              <a:rPr lang="en-GB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591" name="Google Shape;591;p44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Nati Guida</a:t>
            </a:r>
            <a:endParaRPr sz="1800"/>
          </a:p>
        </p:txBody>
      </p:sp>
      <p:cxnSp>
        <p:nvCxnSpPr>
          <p:cNvPr id="592" name="Google Shape;592;p44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44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44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595" name="Google Shape;595;p4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44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721" name="Google Shape;721;p4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44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734" name="Google Shape;734;p4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9" name="Google Shape;859;p44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4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4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44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863" name="Google Shape;863;p44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44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5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576" name="Google Shape;1576;p53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7" name="Google Shape;1577;p53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1578" name="Google Shape;1578;p53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3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3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1" name="Google Shape;1581;p53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Dado el </a:t>
            </a:r>
            <a:r>
              <a:rPr lang="en-GB"/>
              <a:t>desafío</a:t>
            </a:r>
            <a:r>
              <a:rPr lang="en-GB"/>
              <a:t> de la “Clase 07”, vamos a </a:t>
            </a:r>
            <a:r>
              <a:rPr lang="en-GB"/>
              <a:t>reemplazar</a:t>
            </a:r>
            <a:r>
              <a:rPr lang="en-GB"/>
              <a:t> el background-image por una etiqueta img.</a:t>
            </a:r>
            <a:endParaRPr sz="900">
              <a:solidFill>
                <a:srgbClr val="8BE9FD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53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3" name="Google Shape;1583;p53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584" name="Google Shape;1584;p5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09" name="Google Shape;1709;p53"/>
          <p:cNvCxnSpPr/>
          <p:nvPr/>
        </p:nvCxnSpPr>
        <p:spPr>
          <a:xfrm>
            <a:off x="1146275" y="1578852"/>
            <a:ext cx="0" cy="855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10" name="Google Shape;1710;p53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711" name="Google Shape;1711;p53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3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3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54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4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AUDIO Y  </a:t>
            </a:r>
            <a:r>
              <a:rPr lang="en-GB">
                <a:solidFill>
                  <a:schemeClr val="accent1"/>
                </a:solidFill>
              </a:rPr>
              <a:t>VIDEO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35" name="Google Shape;1735;p54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6" name="Google Shape;1736;p54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737" name="Google Shape;1737;p5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9" name="Google Shape;1749;p54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750" name="Google Shape;1750;p5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5" name="Google Shape;1875;p54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6" name="Google Shape;1876;p54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877" name="Google Shape;1877;p54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4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4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54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54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54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54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54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4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5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891" name="Google Shape;1891;p5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6" name="Google Shape;1896;p5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&lt;audio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"audio.mp3"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&gt;&lt;/audio&gt;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7" name="Google Shape;1897;p5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AUDIO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La etiqueta audio nos permite vincular archivos de audio en nuestro documento HTML.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8" name="Google Shape;1898;p5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5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5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5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5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5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5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5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0" name="Google Shape;1910;p5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11" name="Google Shape;1911;p5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6" name="Google Shape;1916;p5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&lt;audio src="audio.mp3”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controls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&gt;&lt;/audio&gt;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7" name="Google Shape;1917;p5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AUDIO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atributo controls define si se muestra el panel de controles del reproductor de audio.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18" name="Google Shape;1918;p5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5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5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5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5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5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0" name="Google Shape;1930;p57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31" name="Google Shape;1931;p5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6" name="Google Shape;1936;p57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&lt;audio src="audio.mp3" controls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autopla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&gt;&lt;/audio&gt;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7" name="Google Shape;1937;p5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AUDIO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atributo autoplay define si la reproducción inicia automáticamente al comienzo de la carga del sitio.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8" name="Google Shape;1938;p5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5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5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5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5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5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5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5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0" name="Google Shape;1950;p5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51" name="Google Shape;1951;p5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5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&lt;audio src="audio.mp3" controls autoplay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&gt;&lt;/audio&gt;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7" name="Google Shape;1957;p5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AUDIO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atributo loop define si el video vuelve a comenzar al terminar.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58" name="Google Shape;1958;p5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5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5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0" name="Google Shape;1970;p5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71" name="Google Shape;1971;p5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6" name="Google Shape;1976;p5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&lt;video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"video.mp4"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&gt;&lt;/video&gt;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7" name="Google Shape;1977;p5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VIDEO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La etiqueta video nos permite vincular archivos de video en nuestro documento HTML.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8" name="Google Shape;1978;p5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5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0" name="Google Shape;1990;p6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991" name="Google Shape;1991;p6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6" name="Google Shape;1996;p6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&lt;video src="video.mp4"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controls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&gt;&lt;/video&gt;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7" name="Google Shape;1997;p6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VIDEO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atributo controls define si se muestra el panel de controles del reproductor de video.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98" name="Google Shape;1998;p6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6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6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6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6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6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6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6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oogle Shape;2010;p6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011" name="Google Shape;2011;p6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6" name="Google Shape;2016;p6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&lt;video src="video.mp4" controls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autoplay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&gt;&lt;/video&gt;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7" name="Google Shape;2017;p6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VIDEO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atributo autoplay define si la reproducción inicia automáticamente al comienzo de la carga del sitio.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18" name="Google Shape;2018;p6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6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6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6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6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6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6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6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0" name="Google Shape;2030;p6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031" name="Google Shape;2031;p6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6" name="Google Shape;2036;p6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&lt;video src="video.mp4" controls 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autoplay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&gt;&lt;/video&gt;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7" name="Google Shape;2037;p6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VIDEO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El atributo loop define si el video vuelve a comenzar al terminar.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38" name="Google Shape;2038;p6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6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6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6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6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6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6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6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Multimedia</a:t>
            </a:r>
            <a:endParaRPr/>
          </a:p>
        </p:txBody>
      </p:sp>
      <p:sp>
        <p:nvSpPr>
          <p:cNvPr id="873" name="Google Shape;873;p4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</a:t>
            </a:r>
            <a:endParaRPr/>
          </a:p>
        </p:txBody>
      </p:sp>
      <p:sp>
        <p:nvSpPr>
          <p:cNvPr id="874" name="Google Shape;874;p45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09</a:t>
            </a:r>
            <a:endParaRPr/>
          </a:p>
        </p:txBody>
      </p:sp>
      <p:cxnSp>
        <p:nvCxnSpPr>
          <p:cNvPr id="875" name="Google Shape;875;p45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45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5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45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879" name="Google Shape;879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45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1005" name="Google Shape;1005;p4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45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45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1010" name="Google Shape;1010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45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63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63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NORMA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LIZACION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52" name="Google Shape;2052;p63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3" name="Google Shape;2053;p63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2054" name="Google Shape;2054;p6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63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2067" name="Google Shape;2067;p6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6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6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6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6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6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6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2" name="Google Shape;2192;p63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3" name="Google Shape;2193;p63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2194" name="Google Shape;2194;p63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3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3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7" name="Google Shape;2197;p63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63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63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63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63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63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64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8" name="Google Shape;2208;p64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2209" name="Google Shape;2209;p6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1" name="Google Shape;2221;p64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2" name="Google Shape;2222;p64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2223" name="Google Shape;2223;p64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4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4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26" name="Google Shape;2226;p64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7" name="Google Shape;2227;p6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TIP</a:t>
            </a:r>
            <a:r>
              <a:rPr lang="en-GB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2228" name="Google Shape;2228;p64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Los elementos deben representarse de una manera por defecto. Por tal motivo, cada browser tiene su propia hoja de estilos base.</a:t>
            </a:r>
            <a:endParaRPr sz="1400"/>
          </a:p>
        </p:txBody>
      </p:sp>
      <p:grpSp>
        <p:nvGrpSpPr>
          <p:cNvPr id="2229" name="Google Shape;2229;p64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2230" name="Google Shape;2230;p64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4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4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4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4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4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4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4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4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4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4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4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4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4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4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4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4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4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4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4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4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4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4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4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4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4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4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4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4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4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oogle Shape;2264;p6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2265" name="Google Shape;2265;p6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0" name="Google Shape;2270;p6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&lt;link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   href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"https://necolas.github.io/normalize.css/8.0.1/normalize.css"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"stylesheet"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1" name="Google Shape;2271;p6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NORMALIZACION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Normalize.css hace que los navegadores procesen todos los elementos de manera más consistente y en línea con los estándares modernos.</a:t>
            </a:r>
            <a:endParaRPr sz="1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72" name="Google Shape;2272;p6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6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6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6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6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6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6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6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66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endParaRPr/>
          </a:p>
        </p:txBody>
      </p:sp>
      <p:sp>
        <p:nvSpPr>
          <p:cNvPr id="2285" name="Google Shape;2285;p66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GRACIAS</a:t>
            </a:r>
            <a:endParaRPr sz="7200"/>
          </a:p>
        </p:txBody>
      </p:sp>
      <p:sp>
        <p:nvSpPr>
          <p:cNvPr id="2286" name="Google Shape;2286;p66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También podes mandarnos un email a </a:t>
            </a:r>
            <a:r>
              <a:rPr b="1" lang="en-GB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info@rocketcode.com.ar</a:t>
            </a:r>
            <a:r>
              <a:rPr lang="en-GB" sz="1600"/>
              <a:t>.</a:t>
            </a:r>
            <a:endParaRPr sz="1600"/>
          </a:p>
        </p:txBody>
      </p:sp>
      <p:sp>
        <p:nvSpPr>
          <p:cNvPr id="2287" name="Google Shape;2287;p66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8" name="Google Shape;2288;p66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2289" name="Google Shape;2289;p6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6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6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66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2302" name="Google Shape;2302;p66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6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6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5" name="Google Shape;2305;p66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6" name="Google Shape;2306;p66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2307" name="Google Shape;2307;p66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6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66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0" name="Google Shape;2310;p66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6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 </a:t>
            </a:r>
            <a:r>
              <a:rPr lang="en-GB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41" name="Google Shape;1141;p46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142" name="Google Shape;1142;p46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6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4" name="Google Shape;1144;p46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1145" name="Google Shape;1145;p4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46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1158" name="Google Shape;1158;p4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46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1162" name="Google Shape;1162;p46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5" name="Google Shape;1165;p46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6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6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168" name="Google Shape;1168;p46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169" name="Google Shape;1169;p46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1170" name="Google Shape;1170;p46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Imágenes</a:t>
            </a:r>
            <a:endParaRPr/>
          </a:p>
        </p:txBody>
      </p:sp>
      <p:sp>
        <p:nvSpPr>
          <p:cNvPr id="1171" name="Google Shape;1171;p46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Audio y video</a:t>
            </a:r>
            <a:endParaRPr/>
          </a:p>
        </p:txBody>
      </p:sp>
      <p:sp>
        <p:nvSpPr>
          <p:cNvPr id="1172" name="Google Shape;1172;p46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Normalización</a:t>
            </a:r>
            <a:endParaRPr/>
          </a:p>
        </p:txBody>
      </p:sp>
      <p:sp>
        <p:nvSpPr>
          <p:cNvPr id="1173" name="Google Shape;1173;p46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Librería de iconos</a:t>
            </a:r>
            <a:endParaRPr/>
          </a:p>
        </p:txBody>
      </p:sp>
      <p:cxnSp>
        <p:nvCxnSpPr>
          <p:cNvPr id="1174" name="Google Shape;1174;p46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46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IMAGENES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82" name="Google Shape;1182;p4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3" name="Google Shape;1183;p4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84" name="Google Shape;1184;p4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4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97" name="Google Shape;1197;p4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4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4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24" name="Google Shape;1324;p4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4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4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38" name="Google Shape;1338;p4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4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"https://www.rocketcode.com.ar/assets/logo/full_logo.svg"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4" name="Google Shape;1344;p4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IMAGENES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La etiqueta img nos permite vincular imágenes en nuestro documento HTML.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5" name="Google Shape;1345;p4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7" name="Google Shape;1357;p4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58" name="Google Shape;1358;p4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3" name="Google Shape;1363;p4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src="https://www.rocketcode.com.ar/assets/logo/full_logo.svg"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"logo rocketcode"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4" name="Google Shape;1364;p4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IMAGENES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La propiedad alt nos permite describir la imágen. Es útil para el SEO.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5" name="Google Shape;1365;p4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7" name="Google Shape;1377;p5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78" name="Google Shape;1378;p5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5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src="https://www.rocketcode.com.ar/assets/logo/full_logo.svg"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alt="logo rocketcode"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"120"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"200"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4" name="Google Shape;1384;p5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ICONOS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Si están buscando iconos para su web, les recomendamos el sitio web </a:t>
            </a:r>
            <a:r>
              <a:rPr lang="en-GB" sz="14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 para que puedan descargar sus propios iconos.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5" name="Google Shape;1385;p5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5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5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5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5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5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5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5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3" name="Google Shape;1393;p50"/>
          <p:cNvPicPr preferRelativeResize="0"/>
          <p:nvPr/>
        </p:nvPicPr>
        <p:blipFill rotWithShape="1">
          <a:blip r:embed="rId4">
            <a:alphaModFix/>
          </a:blip>
          <a:srcRect b="-8850" l="13782" r="13790" t="8850"/>
          <a:stretch/>
        </p:blipFill>
        <p:spPr>
          <a:xfrm>
            <a:off x="1167650" y="2015050"/>
            <a:ext cx="5709901" cy="4305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51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51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LIBRERIA DE </a:t>
            </a:r>
            <a:r>
              <a:rPr lang="en-GB">
                <a:solidFill>
                  <a:schemeClr val="accent1"/>
                </a:solidFill>
              </a:rPr>
              <a:t>ICONOS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0" name="Google Shape;1400;p51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1" name="Google Shape;1401;p51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402" name="Google Shape;1402;p5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51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415" name="Google Shape;1415;p5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0" name="Google Shape;1540;p51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1" name="Google Shape;1541;p51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542" name="Google Shape;1542;p5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5" name="Google Shape;1545;p51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51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51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51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51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51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5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56" name="Google Shape;1556;p5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1" name="Google Shape;1561;p5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&lt;head&gt;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&lt;script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"https://kit.fontawesome.com/a25bc156df.js"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crossorigin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"anonymous"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script&gt;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&lt;/head&gt;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&lt;body&gt;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&lt;i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-GB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"fab fa-angellist"</a:t>
            </a: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&gt;&lt;/i&gt;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&lt;/body&gt;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&lt;/html&gt;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2" name="Google Shape;1562;p5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FONTAWESOME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Con esta </a:t>
            </a:r>
            <a:r>
              <a:rPr lang="en-GB" sz="14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librería</a:t>
            </a: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 podemos importar íconos de una manera muy sencilla.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63" name="Google Shape;1563;p5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5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5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5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5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5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e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55B1C9"/>
      </a:accent5>
      <a:accent6>
        <a:srgbClr val="EEFF41"/>
      </a:accent6>
      <a:hlink>
        <a:srgbClr val="55B1C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