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Thin"/>
      <p:bold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Thin-boldItalic.fntdata"/><Relationship Id="rId30" Type="http://schemas.openxmlformats.org/officeDocument/2006/relationships/font" Target="fonts/RalewayThin-bold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6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8.xml"/><Relationship Id="rId37" Type="http://schemas.openxmlformats.org/officeDocument/2006/relationships/font" Target="fonts/RobotoMono-bold.fntdata"/><Relationship Id="rId14" Type="http://schemas.openxmlformats.org/officeDocument/2006/relationships/slide" Target="slides/slide7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0e327c4d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30e327c4d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730e327c4d_0_2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730e327c4d_0_2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730e327c4d_0_2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730e327c4d_0_2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730e327c4d_0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730e327c4d_0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30e327c4d_0_2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30e327c4d_0_2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730e327c4d_0_2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730e327c4d_0_2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730e327c4d_0_2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730e327c4d_0_2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730e327c4d_0_2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730e327c4d_0_2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30e327c4d_0_3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30e327c4d_0_3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730e327c4d_0_2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730e327c4d_0_2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30e327c4d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30e327c4d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30e327c4d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30e327c4d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30e327c4d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30e327c4d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30e327c4d_0_2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30e327c4d_0_2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730e327c4d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730e327c4d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730e327c4d_0_2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730e327c4d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0e327c4d_0_2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0e327c4d_0_2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730e327c4d_0_2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730e327c4d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26" name="Google Shape;326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327" name="Google Shape;327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30" name="Google Shape;330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456" name="Google Shape;456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69" name="Google Shape;469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598" name="Google Shape;59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BCD8"/>
                </a:solidFill>
              </a:rPr>
              <a:t>BORDER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La tercera capa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 Esta propiedad sirve para generar un contorno en el borde de la caja.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447" name="Google Shape;1447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4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256px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176px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6" name="Google Shape;1456;p74"/>
          <p:cNvSpPr/>
          <p:nvPr/>
        </p:nvSpPr>
        <p:spPr>
          <a:xfrm>
            <a:off x="1484050" y="2321525"/>
            <a:ext cx="3368400" cy="1856400"/>
          </a:xfrm>
          <a:prstGeom prst="rect">
            <a:avLst/>
          </a:prstGeom>
          <a:solidFill>
            <a:srgbClr val="F390BE"/>
          </a:solidFill>
          <a:ln cap="flat" cmpd="sng" w="76200">
            <a:solidFill>
              <a:srgbClr val="CD4F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4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4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7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7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7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8" name="Google Shape;1468;p7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469" name="Google Shape;1469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7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1px solid black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2px solid #fafafa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75" name="Google Shape;1475;p7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476" name="Google Shape;1476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7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 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8px 16px 8px 16px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16px 16px 16px 16px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82" name="Google Shape;1482;p7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BCD8"/>
                </a:solidFill>
              </a:rPr>
              <a:t>BORDER </a:t>
            </a:r>
            <a:endParaRPr>
              <a:solidFill>
                <a:srgbClr val="F8BC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Tenemos dos propiedades importantes relacionadas al border: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, y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border-radius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/>
          </a:p>
        </p:txBody>
      </p:sp>
      <p:sp>
        <p:nvSpPr>
          <p:cNvPr id="1483" name="Google Shape;1483;p7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7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6"/>
          <p:cNvSpPr/>
          <p:nvPr/>
        </p:nvSpPr>
        <p:spPr>
          <a:xfrm>
            <a:off x="1152850" y="1990325"/>
            <a:ext cx="4024200" cy="25188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7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BCD8"/>
                </a:solidFill>
              </a:rPr>
              <a:t>MARGIN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La cuarta capa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margin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 Esta propiedad sirve para generar espacio entre el borde de la caja y otros elementos.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492" name="Google Shape;1492;p7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7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7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7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6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296px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216px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1" name="Google Shape;1501;p76"/>
          <p:cNvSpPr/>
          <p:nvPr/>
        </p:nvSpPr>
        <p:spPr>
          <a:xfrm>
            <a:off x="1484050" y="2321525"/>
            <a:ext cx="3368400" cy="1856400"/>
          </a:xfrm>
          <a:prstGeom prst="rect">
            <a:avLst/>
          </a:prstGeom>
          <a:solidFill>
            <a:srgbClr val="F390BE"/>
          </a:solidFill>
          <a:ln cap="flat" cmpd="sng" w="76200">
            <a:solidFill>
              <a:srgbClr val="CD4F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6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76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7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7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514" name="Google Shape;1514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9" name="Google Shape;1519;p7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margin-top: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margin-right: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margin-bottom: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margin-left: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20" name="Google Shape;1520;p77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521" name="Google Shape;1521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77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 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8px 16px 8px 16px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16px 16px 16px 16px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7" name="Google Shape;1527;p7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BORDER Y </a:t>
            </a:r>
            <a:r>
              <a:rPr lang="es">
                <a:solidFill>
                  <a:schemeClr val="accent1"/>
                </a:solidFill>
              </a:rPr>
              <a:t>MARGIN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Existen varias formas de utilizar la propiedad margin.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28" name="Google Shape;1528;p7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7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 </a:t>
            </a:r>
            <a:r>
              <a:rPr lang="es">
                <a:solidFill>
                  <a:schemeClr val="accent1"/>
                </a:solidFill>
              </a:rPr>
              <a:t>SIZING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37" name="Google Shape;1537;p7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8" name="Google Shape;1538;p7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39" name="Google Shape;1539;p7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7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52" name="Google Shape;1552;p7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7" name="Google Shape;1677;p7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8" name="Google Shape;1678;p7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79" name="Google Shape;1679;p7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7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7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7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Por defecto, el ancho total es la composición del width, padding, y el border.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693" name="Google Shape;1693;p7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7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7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7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79"/>
          <p:cNvSpPr/>
          <p:nvPr/>
        </p:nvSpPr>
        <p:spPr>
          <a:xfrm>
            <a:off x="1103050" y="2321525"/>
            <a:ext cx="3368400" cy="18564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79"/>
          <p:cNvSpPr/>
          <p:nvPr/>
        </p:nvSpPr>
        <p:spPr>
          <a:xfrm>
            <a:off x="1441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79"/>
          <p:cNvSpPr txBox="1"/>
          <p:nvPr>
            <p:ph type="title"/>
          </p:nvPr>
        </p:nvSpPr>
        <p:spPr>
          <a:xfrm>
            <a:off x="573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  <p:sp>
        <p:nvSpPr>
          <p:cNvPr id="1704" name="Google Shape;1704;p79"/>
          <p:cNvSpPr txBox="1"/>
          <p:nvPr/>
        </p:nvSpPr>
        <p:spPr>
          <a:xfrm>
            <a:off x="1103050" y="4167138"/>
            <a:ext cx="3368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20px + 200px + 20px</a:t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05" name="Google Shape;1705;p79"/>
          <p:cNvGrpSpPr/>
          <p:nvPr/>
        </p:nvGrpSpPr>
        <p:grpSpPr>
          <a:xfrm>
            <a:off x="4296350" y="2897725"/>
            <a:ext cx="4701000" cy="3469200"/>
            <a:chOff x="4296350" y="1678525"/>
            <a:chExt cx="4701000" cy="3469200"/>
          </a:xfrm>
        </p:grpSpPr>
        <p:sp>
          <p:nvSpPr>
            <p:cNvPr id="1706" name="Google Shape;1706;p79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9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9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9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79"/>
          <p:cNvSpPr txBox="1"/>
          <p:nvPr>
            <p:ph idx="1" type="body"/>
          </p:nvPr>
        </p:nvSpPr>
        <p:spPr>
          <a:xfrm>
            <a:off x="4353936" y="32342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8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Si queremos que el ancho total sea igual al width, entonces tenemos que utilizar la propiedad box-sizing.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717" name="Google Shape;1717;p8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8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8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8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8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8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8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8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80"/>
          <p:cNvSpPr/>
          <p:nvPr/>
        </p:nvSpPr>
        <p:spPr>
          <a:xfrm>
            <a:off x="1103050" y="2321525"/>
            <a:ext cx="3368400" cy="18564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80"/>
          <p:cNvSpPr/>
          <p:nvPr/>
        </p:nvSpPr>
        <p:spPr>
          <a:xfrm>
            <a:off x="1441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80"/>
          <p:cNvSpPr txBox="1"/>
          <p:nvPr>
            <p:ph type="title"/>
          </p:nvPr>
        </p:nvSpPr>
        <p:spPr>
          <a:xfrm>
            <a:off x="573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  <p:grpSp>
        <p:nvGrpSpPr>
          <p:cNvPr id="1728" name="Google Shape;1728;p80"/>
          <p:cNvGrpSpPr/>
          <p:nvPr/>
        </p:nvGrpSpPr>
        <p:grpSpPr>
          <a:xfrm>
            <a:off x="4296350" y="2897725"/>
            <a:ext cx="4701000" cy="3469200"/>
            <a:chOff x="4296350" y="1678525"/>
            <a:chExt cx="4701000" cy="3469200"/>
          </a:xfrm>
        </p:grpSpPr>
        <p:sp>
          <p:nvSpPr>
            <p:cNvPr id="1729" name="Google Shape;1729;p80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80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80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0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0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80"/>
          <p:cNvSpPr txBox="1"/>
          <p:nvPr>
            <p:ph idx="1" type="body"/>
          </p:nvPr>
        </p:nvSpPr>
        <p:spPr>
          <a:xfrm>
            <a:off x="4353936" y="32342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box-sizing: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border-box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5" name="Google Shape;1735;p80"/>
          <p:cNvSpPr txBox="1"/>
          <p:nvPr/>
        </p:nvSpPr>
        <p:spPr>
          <a:xfrm>
            <a:off x="1103050" y="4167138"/>
            <a:ext cx="3368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20px + 160px + 20px</a:t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8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741" name="Google Shape;1741;p81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81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743" name="Google Shape;1743;p81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1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81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81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Replicar la “Card de curso” que tenemos en RocketCode, desde cero.</a:t>
            </a:r>
            <a:endParaRPr sz="9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81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8" name="Google Shape;1748;p81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749" name="Google Shape;1749;p8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8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8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8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8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8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8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8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8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8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8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8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8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8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8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8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8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8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8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8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8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8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4" name="Google Shape;1874;p81"/>
          <p:cNvCxnSpPr/>
          <p:nvPr/>
        </p:nvCxnSpPr>
        <p:spPr>
          <a:xfrm>
            <a:off x="1146275" y="1578852"/>
            <a:ext cx="0" cy="645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5" name="Google Shape;1875;p81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876" name="Google Shape;1876;p81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81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81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1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81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81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1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81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1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1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81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81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81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81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81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81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81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1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82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899" name="Google Shape;1899;p82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900" name="Google Shape;1900;p82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901" name="Google Shape;1901;p82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2" name="Google Shape;1902;p82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903" name="Google Shape;1903;p8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8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8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82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916" name="Google Shape;1916;p82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2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2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9" name="Google Shape;1919;p82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0" name="Google Shape;1920;p82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921" name="Google Shape;1921;p8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4" name="Google Shape;1924;p82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6" name="Google Shape;876;p67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877" name="Google Shape;877;p67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7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67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880" name="Google Shape;880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67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893" name="Google Shape;893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67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897" name="Google Shape;897;p67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67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03" name="Google Shape;903;p67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904" name="Google Shape;904;p67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905" name="Google Shape;905;p67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906" name="Google Shape;906;p67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Padding</a:t>
            </a:r>
            <a:endParaRPr/>
          </a:p>
        </p:txBody>
      </p:sp>
      <p:sp>
        <p:nvSpPr>
          <p:cNvPr id="907" name="Google Shape;907;p67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Border y Margin</a:t>
            </a:r>
            <a:endParaRPr/>
          </a:p>
        </p:txBody>
      </p:sp>
      <p:sp>
        <p:nvSpPr>
          <p:cNvPr id="908" name="Google Shape;908;p67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 Sizing</a:t>
            </a:r>
            <a:endParaRPr/>
          </a:p>
        </p:txBody>
      </p:sp>
      <p:cxnSp>
        <p:nvCxnSpPr>
          <p:cNvPr id="909" name="Google Shape;909;p67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67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7" name="Google Shape;917;p6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6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19" name="Google Shape;919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6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32" name="Google Shape;932;p6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6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59" name="Google Shape;1059;p6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6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Cada elemento ocupa un espacio dentro del sitio. Dicho espacio, está compuesto por varias capas. La primera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width 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y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 height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073" name="Google Shape;1073;p6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6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6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6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6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9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9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200px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120px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3" name="Google Shape;1083;p69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7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PADDING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90" name="Google Shape;1090;p7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7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92" name="Google Shape;1092;p7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7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05" name="Google Shape;1105;p7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0" name="Google Shape;1230;p7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1" name="Google Shape;1231;p7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32" name="Google Shape;1232;p7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7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7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7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7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7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PADDING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La segunda capa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padding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 Esta propiedad sirve para generar espacio entre el contenido y el borde de la caja.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246" name="Google Shape;1246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71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240px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160px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5" name="Google Shape;1255;p71"/>
          <p:cNvSpPr/>
          <p:nvPr/>
        </p:nvSpPr>
        <p:spPr>
          <a:xfrm>
            <a:off x="1484050" y="2321525"/>
            <a:ext cx="3368400" cy="18564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71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71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72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68" name="Google Shape;1268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72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padding-top: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padding-right: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padding-bottom: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padding-left: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74" name="Google Shape;1274;p72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75" name="Google Shape;1275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72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 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8px 16px 8px 16px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16px 16px 16px 16px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1" name="Google Shape;1281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PADDING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Existen varias formas de utilizar la propiedad padding.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2" name="Google Shape;1282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7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7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BORDER Y </a:t>
            </a:r>
            <a:r>
              <a:rPr lang="es">
                <a:solidFill>
                  <a:schemeClr val="accent1"/>
                </a:solidFill>
              </a:rPr>
              <a:t>MARGIN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1" name="Google Shape;1291;p7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7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93" name="Google Shape;1293;p7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7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06" name="Google Shape;1306;p7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1" name="Google Shape;1431;p7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7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33" name="Google Shape;1433;p7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7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7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7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7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