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Thin"/>
      <p:bold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9b5f320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9b5f320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7319b5f320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7319b5f320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7319b5f320_0_2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7319b5f320_0_2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7319b5f320_0_2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7319b5f320_0_2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7319b5f320_0_2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7319b5f320_0_2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7319b5f320_0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7319b5f320_0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7319b5f320_0_3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7319b5f320_0_3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7319b5f320_0_3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7319b5f320_0_3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9b5f320_0_1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9b5f320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9b5f320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9b5f320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319b5f320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319b5f320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: Como se muestra un elemento en la pantalla.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7319b5f320_0_2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319b5f320_0_2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319b5f320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319b5f320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319b5f320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7319b5f32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319b5f320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319b5f320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7319b5f320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7319b5f320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192" name="Google Shape;192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95" name="Google Shape;195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321" name="Google Shape;321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4" name="Google Shape;334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63" name="Google Shape;46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48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15" name="Google Shape;1215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48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top: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140px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48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27" name="Google Shape;1227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48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3" name="Google Shape;1233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RELATIVE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si mismo. Este tipo de desplazamiento no afecta la posición de ningún otro elemento.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4" name="Google Shape;1234;p48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8" name="Google Shape;1238;p48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2" name="Google Shape;1242;p48"/>
          <p:cNvCxnSpPr>
            <a:stCxn id="1235" idx="0"/>
            <a:endCxn id="1237" idx="0"/>
          </p:cNvCxnSpPr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ABSOLUTE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4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51" name="Google Shape;1251;p4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264" name="Google Shape;1264;p4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4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4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91" name="Google Shape;1391;p4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4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5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10" name="Google Shape;1410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5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bottom: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16" name="Google Shape;1416;p5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17" name="Google Shape;1417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5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3" name="Google Shape;1423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ABSOLUTE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su padre. Este tipo de desplazamiento afecta la posición de los otros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4" name="Google Shape;1424;p50"/>
          <p:cNvSpPr/>
          <p:nvPr/>
        </p:nvSpPr>
        <p:spPr>
          <a:xfrm>
            <a:off x="3385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7" name="Google Shape;1427;p50"/>
          <p:cNvSpPr/>
          <p:nvPr/>
        </p:nvSpPr>
        <p:spPr>
          <a:xfrm>
            <a:off x="5988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3400250" y="2211800"/>
            <a:ext cx="5361000" cy="1703400"/>
          </a:xfrm>
          <a:prstGeom prst="rect">
            <a:avLst/>
          </a:prstGeom>
          <a:noFill/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2" name="Google Shape;1432;p50"/>
          <p:cNvCxnSpPr/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oogle Shape;1437;p5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38" name="Google Shape;1438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5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#box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z-index: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4" name="Google Shape;1444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5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50" name="Google Shape;1450;p5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5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6" name="Google Shape;1456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Z-INDEX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Para poder controlar qué elemento está por encima de otro, necesitamos definir la propiedad z-index.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7" name="Google Shape;1457;p51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1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/>
          <p:nvPr/>
        </p:nvSpPr>
        <p:spPr>
          <a:xfrm>
            <a:off x="3400250" y="31262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#BOX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61" name="Google Shape;1461;p51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5" name="Google Shape;1465;p51"/>
          <p:cNvCxnSpPr>
            <a:stCxn id="1458" idx="0"/>
            <a:endCxn id="1460" idx="0"/>
          </p:cNvCxnSpPr>
          <p:nvPr/>
        </p:nvCxnSpPr>
        <p:spPr>
          <a:xfrm>
            <a:off x="3912350" y="2211800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CD4F8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5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5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73" name="Google Shape;1473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5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86" name="Google Shape;1486;p5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5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2"/>
          <p:cNvSpPr txBox="1"/>
          <p:nvPr>
            <p:ph type="title"/>
          </p:nvPr>
        </p:nvSpPr>
        <p:spPr>
          <a:xfrm>
            <a:off x="686675" y="835450"/>
            <a:ext cx="79494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FIXED</a:t>
            </a:r>
            <a:r>
              <a:rPr lang="es"/>
              <a:t> </a:t>
            </a:r>
            <a:endParaRPr/>
          </a:p>
        </p:txBody>
      </p:sp>
      <p:grpSp>
        <p:nvGrpSpPr>
          <p:cNvPr id="1613" name="Google Shape;1613;p5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14" name="Google Shape;1614;p5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7" name="Google Shape;1617;p5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5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633" name="Google Shape;1633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8" name="Google Shape;1638;p5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#nav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left: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top: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39" name="Google Shape;1639;p5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640" name="Google Shape;1640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5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6" name="Google Shape;1646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POSITION </a:t>
            </a:r>
            <a:r>
              <a:rPr lang="es" sz="2900">
                <a:solidFill>
                  <a:schemeClr val="accent1"/>
                </a:solidFill>
              </a:rPr>
              <a:t>FIXED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Podemos desplazar un elemento en relación a su viewport. Este tipo de desplazamiento afecta la posición de los otros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7" name="Google Shape;1647;p53"/>
          <p:cNvSpPr/>
          <p:nvPr/>
        </p:nvSpPr>
        <p:spPr>
          <a:xfrm>
            <a:off x="3385888" y="2211800"/>
            <a:ext cx="25026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5988775" y="2218625"/>
            <a:ext cx="1628700" cy="78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3225050" y="2015050"/>
            <a:ext cx="5709900" cy="3312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#NAV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51" name="Google Shape;1651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3225050" y="2015050"/>
            <a:ext cx="5709900" cy="3108600"/>
          </a:xfrm>
          <a:prstGeom prst="rect">
            <a:avLst/>
          </a:prstGeom>
          <a:noFill/>
          <a:ln cap="flat" cmpd="sng" w="38100">
            <a:solidFill>
              <a:srgbClr val="CD4F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4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660" name="Google Shape;1660;p54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661" name="Google Shape;1661;p54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662" name="Google Shape;1662;p54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3" name="Google Shape;1663;p54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664" name="Google Shape;1664;p5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677" name="Google Shape;1677;p54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54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54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682" name="Google Shape;1682;p5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54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Posicionamiento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41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45" name="Google Shape;745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1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58" name="Google Shape;758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1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62" name="Google Shape;762;p41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768" name="Google Shape;768;p41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769" name="Google Shape;769;p41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770" name="Google Shape;770;p41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</a:t>
            </a:r>
            <a:endParaRPr/>
          </a:p>
        </p:txBody>
      </p:sp>
      <p:sp>
        <p:nvSpPr>
          <p:cNvPr id="771" name="Google Shape;771;p41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r</a:t>
            </a:r>
            <a:r>
              <a:rPr lang="es"/>
              <a:t>elative</a:t>
            </a:r>
            <a:endParaRPr/>
          </a:p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a</a:t>
            </a:r>
            <a:r>
              <a:rPr lang="es"/>
              <a:t>bsolute</a:t>
            </a:r>
            <a:endParaRPr/>
          </a:p>
        </p:txBody>
      </p:sp>
      <p:sp>
        <p:nvSpPr>
          <p:cNvPr id="773" name="Google Shape;773;p41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f</a:t>
            </a:r>
            <a:r>
              <a:rPr lang="es"/>
              <a:t>ixed</a:t>
            </a:r>
            <a:endParaRPr/>
          </a:p>
        </p:txBody>
      </p:sp>
      <p:cxnSp>
        <p:nvCxnSpPr>
          <p:cNvPr id="774" name="Google Shape;774;p41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1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DISPLAY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84" name="Google Shape;784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97" name="Google Shape;797;p4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924" name="Google Shape;924;p4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943" name="Google Shape;943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4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49" name="Google Shape;949;p4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950" name="Google Shape;950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4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6" name="Google Shape;956;p43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3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3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INLINE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en línea ocupan solo el espacio que ocupa el contenido. No es posible alterar sus dimensiones width y height.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0" name="Google Shape;960;p43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974" name="Google Shape;974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80" name="Google Shape;980;p4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981" name="Google Shape;981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4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7" name="Google Shape;987;p44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4"/>
          <p:cNvSpPr/>
          <p:nvPr/>
        </p:nvSpPr>
        <p:spPr>
          <a:xfrm>
            <a:off x="3385888" y="31262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4"/>
          <p:cNvSpPr/>
          <p:nvPr/>
        </p:nvSpPr>
        <p:spPr>
          <a:xfrm>
            <a:off x="3399500" y="5038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en bloque ocupan el mismo ancho que su contenedor padre. El relleno se completa con margin.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1" name="Google Shape;991;p44"/>
          <p:cNvSpPr/>
          <p:nvPr/>
        </p:nvSpPr>
        <p:spPr>
          <a:xfrm>
            <a:off x="3385900" y="4067600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4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05" name="Google Shape;1005;p4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4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12" name="Google Shape;1012;p4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4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3400250" y="2211800"/>
            <a:ext cx="1024200" cy="789000"/>
          </a:xfrm>
          <a:prstGeom prst="rect">
            <a:avLst/>
          </a:prstGeom>
          <a:solidFill>
            <a:srgbClr val="CD4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>
            <a:off x="4528888" y="2211800"/>
            <a:ext cx="2502600" cy="789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3399500" y="3133025"/>
            <a:ext cx="5361000" cy="7821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INLINE-BLOCK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inline-block se comportan como un elemento en línea, pero soportan todas las propiedades de los elementos en bloque.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7131775" y="2218625"/>
            <a:ext cx="1628700" cy="789000"/>
          </a:xfrm>
          <a:prstGeom prst="rect">
            <a:avLst/>
          </a:prstGeom>
          <a:solidFill>
            <a:srgbClr val="6D7F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5" name="Google Shape;1035;p4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36" name="Google Shape;1036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4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42" name="Google Shape;1042;p46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043" name="Google Shape;1043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6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9" name="Google Shape;1049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Los elementos none quedan ocultos, sin embargo sus etiquetas siguen estando en el código HTML..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0" name="Google Shape;1050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RELATIVE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9" name="Google Shape;1059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61" name="Google Shape;1061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074" name="Google Shape;1074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01" name="Google Shape;1201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