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9" r:id="rId4"/>
    <p:sldMasterId id="2147483710" r:id="rId5"/>
    <p:sldMasterId id="214748371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aleway Thin"/>
      <p:bold r:id="rId24"/>
      <p:boldItalic r:id="rId25"/>
    </p:embeddedFont>
    <p:embeddedFont>
      <p:font typeface="Fira Sans Extra Condensed Medium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alewayThin-bold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FiraSansExtraCondensedMedium-regular.fntdata"/><Relationship Id="rId25" Type="http://schemas.openxmlformats.org/officeDocument/2006/relationships/font" Target="fonts/RalewayThin-boldItalic.fntdata"/><Relationship Id="rId28" Type="http://schemas.openxmlformats.org/officeDocument/2006/relationships/font" Target="fonts/FiraSansExtraCondensedMedium-italic.fntdata"/><Relationship Id="rId27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FiraSansExtraCondensedMedium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4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3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32248525f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32248525f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732248525f_0_2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732248525f_0_2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732248525f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732248525f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732248525f_0_2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732248525f_0_2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732248525f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732248525f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32248525f_0_1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32248525f_0_1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732248525f_0_1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732248525f_0_1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32248525f_0_1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32248525f_0_1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732248525f_0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732248525f_0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32248525f_0_1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32248525f_0_1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732248525f_0_1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732248525f_0_1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732248525f_0_1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732248525f_0_1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23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24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24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4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24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25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25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26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6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7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7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27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27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28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8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28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28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9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9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9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29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9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3" name="Google Shape;143;p30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4" name="Google Shape;144;p30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31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32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0" name="Google Shape;160;p33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34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8" name="Google Shape;168;p36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9" name="Google Shape;169;p36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7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37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37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37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6" name="Google Shape;176;p37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37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8" name="Google Shape;178;p37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9" name="Google Shape;179;p37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0" name="Google Shape;180;p37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37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2" name="Google Shape;182;p37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3" name="Google Shape;183;p37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0" name="Google Shape;190;p40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1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3" name="Google Shape;193;p41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4" name="Google Shape;194;p41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7" name="Google Shape;197;p42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2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1" name="Google Shape;201;p43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3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3" name="Google Shape;203;p43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3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10" name="Google Shape;210;p4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3" name="Google Shape;21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6" name="Google Shape;216;p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7" name="Google Shape;217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8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0" name="Google Shape;220;p48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9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3" name="Google Shape;223;p49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0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6" name="Google Shape;226;p50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50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8" name="Google Shape;228;p50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9" name="Google Shape;229;p50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0" name="Google Shape;230;p50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50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1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4" name="Google Shape;234;p51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5" name="Google Shape;235;p51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6" name="Google Shape;236;p51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7" name="Google Shape;237;p51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8" name="Google Shape;238;p51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9" name="Google Shape;239;p51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2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2" name="Google Shape;242;p52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3" name="Google Shape;243;p52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4" name="Google Shape;244;p52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5" name="Google Shape;245;p52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3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8" name="Google Shape;248;p53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9" name="Google Shape;249;p53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0" name="Google Shape;250;p53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1" name="Google Shape;251;p53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2" name="Google Shape;252;p53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3" name="Google Shape;253;p53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4" name="Google Shape;254;p53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5" name="Google Shape;255;p53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4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8" name="Google Shape;258;p54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9" name="Google Shape;259;p54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0" name="Google Shape;260;p54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1" name="Google Shape;261;p54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2" name="Google Shape;262;p54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3" name="Google Shape;263;p54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4" name="Google Shape;264;p54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5" name="Google Shape;265;p54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5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8" name="Google Shape;268;p55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55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0" name="Google Shape;270;p55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55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2" name="Google Shape;272;p55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6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5" name="Google Shape;275;p56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6" name="Google Shape;276;p56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7" name="Google Shape;277;p56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8" name="Google Shape;278;p56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9" name="Google Shape;279;p56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0" name="Google Shape;280;p56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1" name="Google Shape;281;p56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2" name="Google Shape;282;p56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3" name="Google Shape;283;p56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4" name="Google Shape;284;p56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5" name="Google Shape;285;p56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6" name="Google Shape;286;p56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7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9" name="Google Shape;289;p57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8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2" name="Google Shape;292;p58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9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95" name="Google Shape;295;p59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0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8" name="Google Shape;298;p60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1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2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03" name="Google Shape;303;p62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4" name="Google Shape;304;p62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3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63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63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63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1" name="Google Shape;311;p63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2" name="Google Shape;312;p63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3" name="Google Shape;313;p63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4" name="Google Shape;314;p63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5" name="Google Shape;315;p63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6" name="Google Shape;316;p63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7" name="Google Shape;317;p63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8" name="Google Shape;318;p63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61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7" name="Google Shape;18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lexboxfroggy.com/#es" TargetMode="External"/><Relationship Id="rId4" Type="http://schemas.openxmlformats.org/officeDocument/2006/relationships/hyperlink" Target="http://www.flexboxdefense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info@rocketcode.com.a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5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65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/>
              <a:t>Curso de </a:t>
            </a:r>
            <a:r>
              <a:rPr lang="es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326" name="Google Shape;326;p65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Nati Guida</a:t>
            </a:r>
            <a:endParaRPr sz="1800"/>
          </a:p>
        </p:txBody>
      </p:sp>
      <p:cxnSp>
        <p:nvCxnSpPr>
          <p:cNvPr id="327" name="Google Shape;327;p65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65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65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330" name="Google Shape;330;p6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6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6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6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65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456" name="Google Shape;456;p6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65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469" name="Google Shape;469;p6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6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6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6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6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6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6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6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6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6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6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6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6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6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6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6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6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6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6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6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6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65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5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5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65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598" name="Google Shape;598;p65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65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65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65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65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7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7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7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7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7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5" name="Google Shape;1235;p74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236" name="Google Shape;1236;p7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1" name="Google Shape;1241;p74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.container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align-content: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strech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space-between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space-around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42" name="Google Shape;1242;p74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243" name="Google Shape;1243;p7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7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7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8" name="Google Shape;1248;p74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9" name="Google Shape;1249;p7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ALIGN</a:t>
            </a:r>
            <a:r>
              <a:rPr lang="es" sz="2900">
                <a:solidFill>
                  <a:schemeClr val="accent1"/>
                </a:solidFill>
              </a:rPr>
              <a:t>-</a:t>
            </a:r>
            <a:r>
              <a:rPr lang="es" sz="2900">
                <a:solidFill>
                  <a:schemeClr val="accent1"/>
                </a:solidFill>
              </a:rPr>
              <a:t>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Cuando el contenido tiene varias líneas, la mejor opción para alinear el contenido verticalmente es align-content.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0" name="Google Shape;1250;p7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7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7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3" name="Google Shape;1253;p74"/>
          <p:cNvPicPr preferRelativeResize="0"/>
          <p:nvPr/>
        </p:nvPicPr>
        <p:blipFill rotWithShape="1">
          <a:blip r:embed="rId3">
            <a:alphaModFix/>
          </a:blip>
          <a:srcRect b="913" l="0" r="0" t="903"/>
          <a:stretch/>
        </p:blipFill>
        <p:spPr>
          <a:xfrm>
            <a:off x="4908306" y="2015050"/>
            <a:ext cx="2343393" cy="31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75"/>
          <p:cNvSpPr/>
          <p:nvPr/>
        </p:nvSpPr>
        <p:spPr>
          <a:xfrm>
            <a:off x="-667475" y="1929600"/>
            <a:ext cx="4212300" cy="421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9" name="Google Shape;1259;p75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1260" name="Google Shape;1260;p7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7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7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7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7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7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7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7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7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7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7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7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2" name="Google Shape;1272;p75"/>
          <p:cNvSpPr/>
          <p:nvPr/>
        </p:nvSpPr>
        <p:spPr>
          <a:xfrm>
            <a:off x="2927477" y="47640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75"/>
          <p:cNvGrpSpPr/>
          <p:nvPr/>
        </p:nvGrpSpPr>
        <p:grpSpPr>
          <a:xfrm>
            <a:off x="3108320" y="2884874"/>
            <a:ext cx="765153" cy="765068"/>
            <a:chOff x="1451675" y="2190025"/>
            <a:chExt cx="184650" cy="184625"/>
          </a:xfrm>
        </p:grpSpPr>
        <p:sp>
          <p:nvSpPr>
            <p:cNvPr id="1274" name="Google Shape;1274;p75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75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75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77" name="Google Shape;1277;p75"/>
          <p:cNvCxnSpPr/>
          <p:nvPr/>
        </p:nvCxnSpPr>
        <p:spPr>
          <a:xfrm>
            <a:off x="8108025" y="1576349"/>
            <a:ext cx="0" cy="182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8" name="Google Shape;1278;p7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1"/>
                </a:solidFill>
              </a:rPr>
              <a:t>TIP</a:t>
            </a:r>
            <a:r>
              <a:rPr lang="es" sz="4800">
                <a:solidFill>
                  <a:srgbClr val="F8FBFD"/>
                </a:solidFill>
              </a:rPr>
              <a:t>ROCKET</a:t>
            </a:r>
            <a:endParaRPr sz="4800">
              <a:solidFill>
                <a:srgbClr val="F8FBFD"/>
              </a:solidFill>
            </a:endParaRPr>
          </a:p>
        </p:txBody>
      </p:sp>
      <p:sp>
        <p:nvSpPr>
          <p:cNvPr id="1279" name="Google Shape;1279;p75"/>
          <p:cNvSpPr txBox="1"/>
          <p:nvPr>
            <p:ph idx="1" type="subTitle"/>
          </p:nvPr>
        </p:nvSpPr>
        <p:spPr>
          <a:xfrm flipH="1">
            <a:off x="4213675" y="1798600"/>
            <a:ext cx="36438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Te recomendamos practicar flexbox con estas dos aplicaciones:</a:t>
            </a:r>
            <a:br>
              <a:rPr lang="es" sz="1400"/>
            </a:br>
            <a:r>
              <a:rPr lang="es" sz="1400"/>
              <a:t> </a:t>
            </a:r>
            <a:r>
              <a:rPr lang="es" sz="1400">
                <a:uFill>
                  <a:noFill/>
                </a:uFill>
                <a:hlinkClick r:id="rId3"/>
              </a:rPr>
              <a:t>flexboxfroggy</a:t>
            </a:r>
            <a:r>
              <a:rPr lang="es" sz="1400"/>
              <a:t> y </a:t>
            </a:r>
            <a:r>
              <a:rPr lang="es" sz="1400">
                <a:uFill>
                  <a:noFill/>
                </a:uFill>
                <a:hlinkClick r:id="rId4"/>
              </a:rPr>
              <a:t>flexboxdefense</a:t>
            </a:r>
            <a:r>
              <a:rPr lang="es" sz="1400"/>
              <a:t>.</a:t>
            </a:r>
            <a:endParaRPr sz="1400"/>
          </a:p>
        </p:txBody>
      </p:sp>
      <p:grpSp>
        <p:nvGrpSpPr>
          <p:cNvPr id="1280" name="Google Shape;1280;p75"/>
          <p:cNvGrpSpPr/>
          <p:nvPr/>
        </p:nvGrpSpPr>
        <p:grpSpPr>
          <a:xfrm>
            <a:off x="623586" y="1798590"/>
            <a:ext cx="3476939" cy="2775153"/>
            <a:chOff x="3936350" y="1536625"/>
            <a:chExt cx="385825" cy="307950"/>
          </a:xfrm>
        </p:grpSpPr>
        <p:sp>
          <p:nvSpPr>
            <p:cNvPr id="1281" name="Google Shape;1281;p75"/>
            <p:cNvSpPr/>
            <p:nvPr/>
          </p:nvSpPr>
          <p:spPr>
            <a:xfrm>
              <a:off x="3936350" y="1550350"/>
              <a:ext cx="385825" cy="292825"/>
            </a:xfrm>
            <a:custGeom>
              <a:rect b="b" l="l" r="r" t="t"/>
              <a:pathLst>
                <a:path extrusionOk="0" h="11713" w="15433">
                  <a:moveTo>
                    <a:pt x="14794" y="2630"/>
                  </a:moveTo>
                  <a:cubicBezTo>
                    <a:pt x="14149" y="987"/>
                    <a:pt x="12156" y="0"/>
                    <a:pt x="10470" y="654"/>
                  </a:cubicBezTo>
                  <a:cubicBezTo>
                    <a:pt x="8545" y="1398"/>
                    <a:pt x="9184" y="4460"/>
                    <a:pt x="7436" y="5077"/>
                  </a:cubicBezTo>
                  <a:cubicBezTo>
                    <a:pt x="6492" y="5412"/>
                    <a:pt x="5097" y="4163"/>
                    <a:pt x="4142" y="3972"/>
                  </a:cubicBezTo>
                  <a:cubicBezTo>
                    <a:pt x="2385" y="3619"/>
                    <a:pt x="794" y="4858"/>
                    <a:pt x="401" y="6575"/>
                  </a:cubicBezTo>
                  <a:cubicBezTo>
                    <a:pt x="1" y="8328"/>
                    <a:pt x="644" y="10669"/>
                    <a:pt x="2568" y="11144"/>
                  </a:cubicBezTo>
                  <a:cubicBezTo>
                    <a:pt x="4862" y="11712"/>
                    <a:pt x="6056" y="9650"/>
                    <a:pt x="7980" y="9059"/>
                  </a:cubicBezTo>
                  <a:cubicBezTo>
                    <a:pt x="9954" y="8450"/>
                    <a:pt x="12149" y="9887"/>
                    <a:pt x="13783" y="8141"/>
                  </a:cubicBezTo>
                  <a:cubicBezTo>
                    <a:pt x="14992" y="6851"/>
                    <a:pt x="15432" y="4260"/>
                    <a:pt x="14794" y="26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75"/>
            <p:cNvSpPr/>
            <p:nvPr/>
          </p:nvSpPr>
          <p:spPr>
            <a:xfrm>
              <a:off x="3981075" y="1586700"/>
              <a:ext cx="250525" cy="257875"/>
            </a:xfrm>
            <a:custGeom>
              <a:rect b="b" l="l" r="r" t="t"/>
              <a:pathLst>
                <a:path extrusionOk="0" h="10315" w="10021">
                  <a:moveTo>
                    <a:pt x="6813" y="0"/>
                  </a:moveTo>
                  <a:cubicBezTo>
                    <a:pt x="6725" y="0"/>
                    <a:pt x="6635" y="15"/>
                    <a:pt x="6548" y="47"/>
                  </a:cubicBezTo>
                  <a:cubicBezTo>
                    <a:pt x="6159" y="189"/>
                    <a:pt x="5952" y="615"/>
                    <a:pt x="6079" y="1008"/>
                  </a:cubicBezTo>
                  <a:lnTo>
                    <a:pt x="5494" y="1344"/>
                  </a:lnTo>
                  <a:cubicBezTo>
                    <a:pt x="5376" y="700"/>
                    <a:pt x="4816" y="283"/>
                    <a:pt x="4221" y="283"/>
                  </a:cubicBezTo>
                  <a:cubicBezTo>
                    <a:pt x="4008" y="283"/>
                    <a:pt x="3789" y="337"/>
                    <a:pt x="3585" y="454"/>
                  </a:cubicBezTo>
                  <a:cubicBezTo>
                    <a:pt x="2811" y="897"/>
                    <a:pt x="2708" y="1967"/>
                    <a:pt x="3381" y="2550"/>
                  </a:cubicBezTo>
                  <a:lnTo>
                    <a:pt x="1360" y="3707"/>
                  </a:lnTo>
                  <a:cubicBezTo>
                    <a:pt x="1308" y="3735"/>
                    <a:pt x="1261" y="3769"/>
                    <a:pt x="1218" y="3808"/>
                  </a:cubicBezTo>
                  <a:cubicBezTo>
                    <a:pt x="960" y="4038"/>
                    <a:pt x="874" y="4403"/>
                    <a:pt x="998" y="4724"/>
                  </a:cubicBezTo>
                  <a:cubicBezTo>
                    <a:pt x="319" y="5016"/>
                    <a:pt x="1" y="5799"/>
                    <a:pt x="282" y="6482"/>
                  </a:cubicBezTo>
                  <a:cubicBezTo>
                    <a:pt x="498" y="7002"/>
                    <a:pt x="1000" y="7317"/>
                    <a:pt x="1531" y="7317"/>
                  </a:cubicBezTo>
                  <a:cubicBezTo>
                    <a:pt x="1698" y="7317"/>
                    <a:pt x="1868" y="7286"/>
                    <a:pt x="2033" y="7220"/>
                  </a:cubicBezTo>
                  <a:cubicBezTo>
                    <a:pt x="2168" y="7526"/>
                    <a:pt x="2468" y="7714"/>
                    <a:pt x="2789" y="7714"/>
                  </a:cubicBezTo>
                  <a:cubicBezTo>
                    <a:pt x="2861" y="7714"/>
                    <a:pt x="2934" y="7704"/>
                    <a:pt x="3007" y="7684"/>
                  </a:cubicBezTo>
                  <a:lnTo>
                    <a:pt x="3497" y="7551"/>
                  </a:lnTo>
                  <a:lnTo>
                    <a:pt x="4467" y="9890"/>
                  </a:lnTo>
                  <a:cubicBezTo>
                    <a:pt x="4575" y="10155"/>
                    <a:pt x="4831" y="10314"/>
                    <a:pt x="5102" y="10314"/>
                  </a:cubicBezTo>
                  <a:cubicBezTo>
                    <a:pt x="5190" y="10314"/>
                    <a:pt x="5279" y="10298"/>
                    <a:pt x="5365" y="10262"/>
                  </a:cubicBezTo>
                  <a:lnTo>
                    <a:pt x="5896" y="10041"/>
                  </a:lnTo>
                  <a:cubicBezTo>
                    <a:pt x="6090" y="9961"/>
                    <a:pt x="6197" y="9757"/>
                    <a:pt x="6157" y="9551"/>
                  </a:cubicBezTo>
                  <a:lnTo>
                    <a:pt x="6034" y="8966"/>
                  </a:lnTo>
                  <a:lnTo>
                    <a:pt x="6838" y="8633"/>
                  </a:lnTo>
                  <a:cubicBezTo>
                    <a:pt x="7017" y="8559"/>
                    <a:pt x="7100" y="8357"/>
                    <a:pt x="7027" y="8179"/>
                  </a:cubicBezTo>
                  <a:lnTo>
                    <a:pt x="6434" y="6749"/>
                  </a:lnTo>
                  <a:lnTo>
                    <a:pt x="8253" y="6252"/>
                  </a:lnTo>
                  <a:cubicBezTo>
                    <a:pt x="8390" y="6512"/>
                    <a:pt x="8658" y="6661"/>
                    <a:pt x="8935" y="6661"/>
                  </a:cubicBezTo>
                  <a:cubicBezTo>
                    <a:pt x="9044" y="6661"/>
                    <a:pt x="9154" y="6638"/>
                    <a:pt x="9259" y="6590"/>
                  </a:cubicBezTo>
                  <a:cubicBezTo>
                    <a:pt x="9631" y="6416"/>
                    <a:pt x="9803" y="5984"/>
                    <a:pt x="9651" y="5603"/>
                  </a:cubicBezTo>
                  <a:lnTo>
                    <a:pt x="9279" y="4706"/>
                  </a:lnTo>
                  <a:cubicBezTo>
                    <a:pt x="9846" y="4152"/>
                    <a:pt x="10020" y="3307"/>
                    <a:pt x="9717" y="2574"/>
                  </a:cubicBezTo>
                  <a:cubicBezTo>
                    <a:pt x="9415" y="1845"/>
                    <a:pt x="8704" y="1374"/>
                    <a:pt x="7919" y="1374"/>
                  </a:cubicBezTo>
                  <a:cubicBezTo>
                    <a:pt x="7912" y="1374"/>
                    <a:pt x="7905" y="1374"/>
                    <a:pt x="7898" y="1374"/>
                  </a:cubicBezTo>
                  <a:lnTo>
                    <a:pt x="7526" y="477"/>
                  </a:lnTo>
                  <a:cubicBezTo>
                    <a:pt x="7405" y="181"/>
                    <a:pt x="7117" y="0"/>
                    <a:pt x="6813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75"/>
            <p:cNvSpPr/>
            <p:nvPr/>
          </p:nvSpPr>
          <p:spPr>
            <a:xfrm>
              <a:off x="4234150" y="1742675"/>
              <a:ext cx="19475" cy="19225"/>
            </a:xfrm>
            <a:custGeom>
              <a:rect b="b" l="l" r="r" t="t"/>
              <a:pathLst>
                <a:path extrusionOk="0" h="769" w="779">
                  <a:moveTo>
                    <a:pt x="390" y="1"/>
                  </a:moveTo>
                  <a:cubicBezTo>
                    <a:pt x="308" y="1"/>
                    <a:pt x="241" y="69"/>
                    <a:pt x="246" y="153"/>
                  </a:cubicBezTo>
                  <a:lnTo>
                    <a:pt x="246" y="246"/>
                  </a:lnTo>
                  <a:lnTo>
                    <a:pt x="151" y="246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90"/>
                  </a:cubicBezTo>
                  <a:cubicBezTo>
                    <a:pt x="1" y="472"/>
                    <a:pt x="67" y="536"/>
                    <a:pt x="147" y="536"/>
                  </a:cubicBezTo>
                  <a:cubicBezTo>
                    <a:pt x="148" y="536"/>
                    <a:pt x="150" y="536"/>
                    <a:pt x="151" y="536"/>
                  </a:cubicBezTo>
                  <a:lnTo>
                    <a:pt x="246" y="536"/>
                  </a:lnTo>
                  <a:lnTo>
                    <a:pt x="246" y="628"/>
                  </a:lnTo>
                  <a:cubicBezTo>
                    <a:pt x="248" y="706"/>
                    <a:pt x="312" y="768"/>
                    <a:pt x="390" y="768"/>
                  </a:cubicBezTo>
                  <a:cubicBezTo>
                    <a:pt x="467" y="768"/>
                    <a:pt x="529" y="706"/>
                    <a:pt x="534" y="628"/>
                  </a:cubicBezTo>
                  <a:lnTo>
                    <a:pt x="534" y="536"/>
                  </a:lnTo>
                  <a:lnTo>
                    <a:pt x="628" y="536"/>
                  </a:lnTo>
                  <a:cubicBezTo>
                    <a:pt x="630" y="536"/>
                    <a:pt x="631" y="536"/>
                    <a:pt x="632" y="536"/>
                  </a:cubicBezTo>
                  <a:cubicBezTo>
                    <a:pt x="712" y="536"/>
                    <a:pt x="779" y="472"/>
                    <a:pt x="779" y="390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6"/>
                  </a:cubicBezTo>
                  <a:lnTo>
                    <a:pt x="534" y="246"/>
                  </a:lnTo>
                  <a:lnTo>
                    <a:pt x="534" y="153"/>
                  </a:lnTo>
                  <a:cubicBezTo>
                    <a:pt x="538" y="69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75"/>
            <p:cNvSpPr/>
            <p:nvPr/>
          </p:nvSpPr>
          <p:spPr>
            <a:xfrm>
              <a:off x="4151100" y="1536625"/>
              <a:ext cx="20025" cy="18850"/>
            </a:xfrm>
            <a:custGeom>
              <a:rect b="b" l="l" r="r" t="t"/>
              <a:pathLst>
                <a:path extrusionOk="0" h="754" w="801">
                  <a:moveTo>
                    <a:pt x="423" y="0"/>
                  </a:moveTo>
                  <a:cubicBezTo>
                    <a:pt x="353" y="0"/>
                    <a:pt x="283" y="46"/>
                    <a:pt x="280" y="139"/>
                  </a:cubicBezTo>
                  <a:lnTo>
                    <a:pt x="280" y="231"/>
                  </a:lnTo>
                  <a:lnTo>
                    <a:pt x="186" y="231"/>
                  </a:lnTo>
                  <a:cubicBezTo>
                    <a:pt x="1" y="240"/>
                    <a:pt x="1" y="513"/>
                    <a:pt x="186" y="522"/>
                  </a:cubicBezTo>
                  <a:lnTo>
                    <a:pt x="280" y="522"/>
                  </a:lnTo>
                  <a:lnTo>
                    <a:pt x="280" y="616"/>
                  </a:lnTo>
                  <a:cubicBezTo>
                    <a:pt x="282" y="691"/>
                    <a:pt x="347" y="754"/>
                    <a:pt x="424" y="754"/>
                  </a:cubicBezTo>
                  <a:cubicBezTo>
                    <a:pt x="502" y="754"/>
                    <a:pt x="564" y="691"/>
                    <a:pt x="568" y="616"/>
                  </a:cubicBezTo>
                  <a:lnTo>
                    <a:pt x="568" y="522"/>
                  </a:lnTo>
                  <a:lnTo>
                    <a:pt x="663" y="522"/>
                  </a:lnTo>
                  <a:cubicBezTo>
                    <a:pt x="740" y="517"/>
                    <a:pt x="800" y="455"/>
                    <a:pt x="800" y="377"/>
                  </a:cubicBezTo>
                  <a:cubicBezTo>
                    <a:pt x="800" y="300"/>
                    <a:pt x="740" y="236"/>
                    <a:pt x="663" y="231"/>
                  </a:cubicBezTo>
                  <a:lnTo>
                    <a:pt x="568" y="231"/>
                  </a:lnTo>
                  <a:lnTo>
                    <a:pt x="568" y="139"/>
                  </a:lnTo>
                  <a:cubicBezTo>
                    <a:pt x="564" y="46"/>
                    <a:pt x="494" y="0"/>
                    <a:pt x="423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75"/>
            <p:cNvSpPr/>
            <p:nvPr/>
          </p:nvSpPr>
          <p:spPr>
            <a:xfrm>
              <a:off x="4016500" y="1613175"/>
              <a:ext cx="19225" cy="19500"/>
            </a:xfrm>
            <a:custGeom>
              <a:rect b="b" l="l" r="r" t="t"/>
              <a:pathLst>
                <a:path extrusionOk="0" h="780" w="769">
                  <a:moveTo>
                    <a:pt x="392" y="1"/>
                  </a:moveTo>
                  <a:cubicBezTo>
                    <a:pt x="308" y="1"/>
                    <a:pt x="244" y="70"/>
                    <a:pt x="248" y="151"/>
                  </a:cubicBezTo>
                  <a:lnTo>
                    <a:pt x="248" y="246"/>
                  </a:lnTo>
                  <a:lnTo>
                    <a:pt x="153" y="246"/>
                  </a:lnTo>
                  <a:cubicBezTo>
                    <a:pt x="151" y="246"/>
                    <a:pt x="148" y="246"/>
                    <a:pt x="146" y="246"/>
                  </a:cubicBezTo>
                  <a:cubicBezTo>
                    <a:pt x="65" y="246"/>
                    <a:pt x="1" y="311"/>
                    <a:pt x="1" y="390"/>
                  </a:cubicBezTo>
                  <a:cubicBezTo>
                    <a:pt x="1" y="469"/>
                    <a:pt x="65" y="534"/>
                    <a:pt x="146" y="534"/>
                  </a:cubicBezTo>
                  <a:cubicBezTo>
                    <a:pt x="148" y="534"/>
                    <a:pt x="151" y="534"/>
                    <a:pt x="153" y="534"/>
                  </a:cubicBezTo>
                  <a:lnTo>
                    <a:pt x="246" y="534"/>
                  </a:lnTo>
                  <a:lnTo>
                    <a:pt x="246" y="629"/>
                  </a:lnTo>
                  <a:cubicBezTo>
                    <a:pt x="242" y="710"/>
                    <a:pt x="308" y="779"/>
                    <a:pt x="390" y="779"/>
                  </a:cubicBezTo>
                  <a:cubicBezTo>
                    <a:pt x="474" y="779"/>
                    <a:pt x="538" y="710"/>
                    <a:pt x="536" y="629"/>
                  </a:cubicBezTo>
                  <a:lnTo>
                    <a:pt x="536" y="534"/>
                  </a:lnTo>
                  <a:lnTo>
                    <a:pt x="629" y="534"/>
                  </a:lnTo>
                  <a:cubicBezTo>
                    <a:pt x="706" y="530"/>
                    <a:pt x="768" y="467"/>
                    <a:pt x="768" y="390"/>
                  </a:cubicBezTo>
                  <a:cubicBezTo>
                    <a:pt x="768" y="313"/>
                    <a:pt x="706" y="248"/>
                    <a:pt x="629" y="246"/>
                  </a:cubicBezTo>
                  <a:lnTo>
                    <a:pt x="536" y="246"/>
                  </a:lnTo>
                  <a:lnTo>
                    <a:pt x="536" y="151"/>
                  </a:lnTo>
                  <a:cubicBezTo>
                    <a:pt x="540" y="70"/>
                    <a:pt x="474" y="1"/>
                    <a:pt x="392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75"/>
            <p:cNvSpPr/>
            <p:nvPr/>
          </p:nvSpPr>
          <p:spPr>
            <a:xfrm>
              <a:off x="4176575" y="1791475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4" y="289"/>
                  </a:moveTo>
                  <a:cubicBezTo>
                    <a:pt x="489" y="289"/>
                    <a:pt x="523" y="304"/>
                    <a:pt x="549" y="328"/>
                  </a:cubicBezTo>
                  <a:cubicBezTo>
                    <a:pt x="638" y="418"/>
                    <a:pt x="566" y="559"/>
                    <a:pt x="457" y="559"/>
                  </a:cubicBezTo>
                  <a:cubicBezTo>
                    <a:pt x="440" y="559"/>
                    <a:pt x="422" y="555"/>
                    <a:pt x="403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6" y="1"/>
                  </a:moveTo>
                  <a:cubicBezTo>
                    <a:pt x="401" y="1"/>
                    <a:pt x="346" y="11"/>
                    <a:pt x="293" y="33"/>
                  </a:cubicBezTo>
                  <a:cubicBezTo>
                    <a:pt x="108" y="108"/>
                    <a:pt x="1" y="306"/>
                    <a:pt x="39" y="504"/>
                  </a:cubicBezTo>
                  <a:cubicBezTo>
                    <a:pt x="80" y="702"/>
                    <a:pt x="252" y="844"/>
                    <a:pt x="454" y="844"/>
                  </a:cubicBezTo>
                  <a:cubicBezTo>
                    <a:pt x="566" y="844"/>
                    <a:pt x="674" y="801"/>
                    <a:pt x="753" y="721"/>
                  </a:cubicBezTo>
                  <a:cubicBezTo>
                    <a:pt x="895" y="579"/>
                    <a:pt x="917" y="356"/>
                    <a:pt x="805" y="188"/>
                  </a:cubicBezTo>
                  <a:cubicBezTo>
                    <a:pt x="725" y="68"/>
                    <a:pt x="593" y="1"/>
                    <a:pt x="456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75"/>
            <p:cNvSpPr/>
            <p:nvPr/>
          </p:nvSpPr>
          <p:spPr>
            <a:xfrm>
              <a:off x="4012425" y="1777825"/>
              <a:ext cx="22125" cy="21100"/>
            </a:xfrm>
            <a:custGeom>
              <a:rect b="b" l="l" r="r" t="t"/>
              <a:pathLst>
                <a:path extrusionOk="0" h="844" w="885">
                  <a:moveTo>
                    <a:pt x="433" y="289"/>
                  </a:moveTo>
                  <a:cubicBezTo>
                    <a:pt x="536" y="291"/>
                    <a:pt x="598" y="405"/>
                    <a:pt x="544" y="495"/>
                  </a:cubicBezTo>
                  <a:cubicBezTo>
                    <a:pt x="518" y="535"/>
                    <a:pt x="475" y="555"/>
                    <a:pt x="433" y="555"/>
                  </a:cubicBezTo>
                  <a:cubicBezTo>
                    <a:pt x="386" y="555"/>
                    <a:pt x="340" y="532"/>
                    <a:pt x="314" y="484"/>
                  </a:cubicBezTo>
                  <a:cubicBezTo>
                    <a:pt x="267" y="396"/>
                    <a:pt x="331" y="289"/>
                    <a:pt x="433" y="289"/>
                  </a:cubicBezTo>
                  <a:close/>
                  <a:moveTo>
                    <a:pt x="435" y="0"/>
                  </a:moveTo>
                  <a:cubicBezTo>
                    <a:pt x="420" y="0"/>
                    <a:pt x="405" y="1"/>
                    <a:pt x="390" y="3"/>
                  </a:cubicBezTo>
                  <a:cubicBezTo>
                    <a:pt x="166" y="26"/>
                    <a:pt x="0" y="220"/>
                    <a:pt x="11" y="444"/>
                  </a:cubicBezTo>
                  <a:cubicBezTo>
                    <a:pt x="22" y="667"/>
                    <a:pt x="207" y="844"/>
                    <a:pt x="433" y="844"/>
                  </a:cubicBezTo>
                  <a:cubicBezTo>
                    <a:pt x="463" y="844"/>
                    <a:pt x="491" y="841"/>
                    <a:pt x="521" y="835"/>
                  </a:cubicBezTo>
                  <a:cubicBezTo>
                    <a:pt x="740" y="788"/>
                    <a:pt x="884" y="579"/>
                    <a:pt x="850" y="355"/>
                  </a:cubicBezTo>
                  <a:cubicBezTo>
                    <a:pt x="818" y="149"/>
                    <a:pt x="640" y="0"/>
                    <a:pt x="435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75"/>
            <p:cNvSpPr/>
            <p:nvPr/>
          </p:nvSpPr>
          <p:spPr>
            <a:xfrm>
              <a:off x="3993825" y="1688925"/>
              <a:ext cx="67525" cy="67600"/>
            </a:xfrm>
            <a:custGeom>
              <a:rect b="b" l="l" r="r" t="t"/>
              <a:pathLst>
                <a:path extrusionOk="0" h="2704" w="2701">
                  <a:moveTo>
                    <a:pt x="1351" y="0"/>
                  </a:moveTo>
                  <a:cubicBezTo>
                    <a:pt x="605" y="0"/>
                    <a:pt x="0" y="607"/>
                    <a:pt x="0" y="1353"/>
                  </a:cubicBezTo>
                  <a:cubicBezTo>
                    <a:pt x="0" y="2097"/>
                    <a:pt x="605" y="2703"/>
                    <a:pt x="1351" y="2703"/>
                  </a:cubicBezTo>
                  <a:cubicBezTo>
                    <a:pt x="2097" y="2703"/>
                    <a:pt x="2701" y="2097"/>
                    <a:pt x="2701" y="1353"/>
                  </a:cubicBezTo>
                  <a:cubicBezTo>
                    <a:pt x="2701" y="607"/>
                    <a:pt x="2097" y="0"/>
                    <a:pt x="1351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75"/>
            <p:cNvSpPr/>
            <p:nvPr/>
          </p:nvSpPr>
          <p:spPr>
            <a:xfrm>
              <a:off x="4106750" y="1724025"/>
              <a:ext cx="60450" cy="76950"/>
            </a:xfrm>
            <a:custGeom>
              <a:rect b="b" l="l" r="r" t="t"/>
              <a:pathLst>
                <a:path extrusionOk="0" h="3078" w="2418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026" y="3077"/>
                  </a:lnTo>
                  <a:lnTo>
                    <a:pt x="2157" y="2609"/>
                  </a:lnTo>
                  <a:cubicBezTo>
                    <a:pt x="2334" y="2535"/>
                    <a:pt x="2418" y="2333"/>
                    <a:pt x="2347" y="2157"/>
                  </a:cubicBez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75"/>
            <p:cNvSpPr/>
            <p:nvPr/>
          </p:nvSpPr>
          <p:spPr>
            <a:xfrm>
              <a:off x="4106750" y="1724025"/>
              <a:ext cx="47175" cy="36625"/>
            </a:xfrm>
            <a:custGeom>
              <a:rect b="b" l="l" r="r" t="t"/>
              <a:pathLst>
                <a:path extrusionOk="0" h="1465" w="1887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75"/>
            <p:cNvSpPr/>
            <p:nvPr/>
          </p:nvSpPr>
          <p:spPr>
            <a:xfrm>
              <a:off x="4075250" y="1736000"/>
              <a:ext cx="69425" cy="95325"/>
            </a:xfrm>
            <a:custGeom>
              <a:rect b="b" l="l" r="r" t="t"/>
              <a:pathLst>
                <a:path extrusionOk="0" h="3813" w="2777">
                  <a:moveTo>
                    <a:pt x="2104" y="1"/>
                  </a:moveTo>
                  <a:lnTo>
                    <a:pt x="1" y="872"/>
                  </a:lnTo>
                  <a:lnTo>
                    <a:pt x="209" y="1371"/>
                  </a:lnTo>
                  <a:lnTo>
                    <a:pt x="1044" y="3387"/>
                  </a:lnTo>
                  <a:cubicBezTo>
                    <a:pt x="1154" y="3652"/>
                    <a:pt x="1410" y="3812"/>
                    <a:pt x="1680" y="3812"/>
                  </a:cubicBezTo>
                  <a:cubicBezTo>
                    <a:pt x="1767" y="3812"/>
                    <a:pt x="1856" y="3795"/>
                    <a:pt x="1942" y="3759"/>
                  </a:cubicBezTo>
                  <a:lnTo>
                    <a:pt x="2476" y="3540"/>
                  </a:lnTo>
                  <a:cubicBezTo>
                    <a:pt x="2669" y="3458"/>
                    <a:pt x="2777" y="3254"/>
                    <a:pt x="2736" y="3048"/>
                  </a:cubicBez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75"/>
            <p:cNvSpPr/>
            <p:nvPr/>
          </p:nvSpPr>
          <p:spPr>
            <a:xfrm>
              <a:off x="4075250" y="1736000"/>
              <a:ext cx="56750" cy="34275"/>
            </a:xfrm>
            <a:custGeom>
              <a:rect b="b" l="l" r="r" t="t"/>
              <a:pathLst>
                <a:path extrusionOk="0" h="1371" w="2270">
                  <a:moveTo>
                    <a:pt x="2104" y="1"/>
                  </a:moveTo>
                  <a:lnTo>
                    <a:pt x="1" y="870"/>
                  </a:lnTo>
                  <a:lnTo>
                    <a:pt x="209" y="1371"/>
                  </a:ln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75"/>
            <p:cNvSpPr/>
            <p:nvPr/>
          </p:nvSpPr>
          <p:spPr>
            <a:xfrm>
              <a:off x="4010800" y="1589600"/>
              <a:ext cx="202900" cy="176675"/>
            </a:xfrm>
            <a:custGeom>
              <a:rect b="b" l="l" r="r" t="t"/>
              <a:pathLst>
                <a:path extrusionOk="0" h="7067" w="8116">
                  <a:moveTo>
                    <a:pt x="5875" y="0"/>
                  </a:moveTo>
                  <a:lnTo>
                    <a:pt x="515" y="3060"/>
                  </a:lnTo>
                  <a:cubicBezTo>
                    <a:pt x="153" y="3266"/>
                    <a:pt x="1" y="3709"/>
                    <a:pt x="160" y="4094"/>
                  </a:cubicBezTo>
                  <a:lnTo>
                    <a:pt x="1181" y="6556"/>
                  </a:lnTo>
                  <a:cubicBezTo>
                    <a:pt x="1312" y="6871"/>
                    <a:pt x="1618" y="7067"/>
                    <a:pt x="1946" y="7067"/>
                  </a:cubicBezTo>
                  <a:cubicBezTo>
                    <a:pt x="2018" y="7067"/>
                    <a:pt x="2091" y="7057"/>
                    <a:pt x="2164" y="7037"/>
                  </a:cubicBezTo>
                  <a:lnTo>
                    <a:pt x="8115" y="5412"/>
                  </a:lnTo>
                  <a:lnTo>
                    <a:pt x="5875" y="0"/>
                  </a:ln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75"/>
            <p:cNvSpPr/>
            <p:nvPr/>
          </p:nvSpPr>
          <p:spPr>
            <a:xfrm>
              <a:off x="4068000" y="1608775"/>
              <a:ext cx="60125" cy="47250"/>
            </a:xfrm>
            <a:custGeom>
              <a:rect b="b" l="l" r="r" t="t"/>
              <a:pathLst>
                <a:path extrusionOk="0" h="1890" w="2405">
                  <a:moveTo>
                    <a:pt x="2237" y="1"/>
                  </a:moveTo>
                  <a:lnTo>
                    <a:pt x="1" y="1280"/>
                  </a:lnTo>
                  <a:cubicBezTo>
                    <a:pt x="245" y="1674"/>
                    <a:pt x="665" y="1889"/>
                    <a:pt x="1095" y="1889"/>
                  </a:cubicBezTo>
                  <a:cubicBezTo>
                    <a:pt x="1339" y="1889"/>
                    <a:pt x="1585" y="1820"/>
                    <a:pt x="1804" y="1676"/>
                  </a:cubicBezTo>
                  <a:lnTo>
                    <a:pt x="2217" y="1856"/>
                  </a:lnTo>
                  <a:cubicBezTo>
                    <a:pt x="2231" y="1863"/>
                    <a:pt x="2245" y="1866"/>
                    <a:pt x="2259" y="1866"/>
                  </a:cubicBezTo>
                  <a:cubicBezTo>
                    <a:pt x="2327" y="1866"/>
                    <a:pt x="2383" y="1793"/>
                    <a:pt x="2351" y="1723"/>
                  </a:cubicBezTo>
                  <a:lnTo>
                    <a:pt x="2170" y="1310"/>
                  </a:lnTo>
                  <a:cubicBezTo>
                    <a:pt x="2331" y="1067"/>
                    <a:pt x="2404" y="777"/>
                    <a:pt x="2381" y="484"/>
                  </a:cubicBezTo>
                  <a:cubicBezTo>
                    <a:pt x="2366" y="317"/>
                    <a:pt x="2316" y="151"/>
                    <a:pt x="2237" y="1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75"/>
            <p:cNvSpPr/>
            <p:nvPr/>
          </p:nvSpPr>
          <p:spPr>
            <a:xfrm>
              <a:off x="4105850" y="1705600"/>
              <a:ext cx="52375" cy="29425"/>
            </a:xfrm>
            <a:custGeom>
              <a:rect b="b" l="l" r="r" t="t"/>
              <a:pathLst>
                <a:path extrusionOk="0" h="1177" w="2095">
                  <a:moveTo>
                    <a:pt x="1723" y="1"/>
                  </a:moveTo>
                  <a:cubicBezTo>
                    <a:pt x="1709" y="1"/>
                    <a:pt x="1694" y="3"/>
                    <a:pt x="1679" y="6"/>
                  </a:cubicBezTo>
                  <a:lnTo>
                    <a:pt x="155" y="424"/>
                  </a:lnTo>
                  <a:cubicBezTo>
                    <a:pt x="54" y="451"/>
                    <a:pt x="0" y="559"/>
                    <a:pt x="41" y="656"/>
                  </a:cubicBezTo>
                  <a:lnTo>
                    <a:pt x="211" y="1069"/>
                  </a:lnTo>
                  <a:cubicBezTo>
                    <a:pt x="239" y="1135"/>
                    <a:pt x="303" y="1176"/>
                    <a:pt x="371" y="1176"/>
                  </a:cubicBezTo>
                  <a:cubicBezTo>
                    <a:pt x="386" y="1176"/>
                    <a:pt x="402" y="1174"/>
                    <a:pt x="417" y="1170"/>
                  </a:cubicBezTo>
                  <a:lnTo>
                    <a:pt x="1942" y="755"/>
                  </a:lnTo>
                  <a:cubicBezTo>
                    <a:pt x="2043" y="727"/>
                    <a:pt x="2094" y="617"/>
                    <a:pt x="2056" y="520"/>
                  </a:cubicBezTo>
                  <a:lnTo>
                    <a:pt x="1886" y="107"/>
                  </a:lnTo>
                  <a:cubicBezTo>
                    <a:pt x="1857" y="42"/>
                    <a:pt x="1792" y="1"/>
                    <a:pt x="172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75"/>
            <p:cNvSpPr/>
            <p:nvPr/>
          </p:nvSpPr>
          <p:spPr>
            <a:xfrm>
              <a:off x="4099500" y="1697950"/>
              <a:ext cx="20400" cy="12175"/>
            </a:xfrm>
            <a:custGeom>
              <a:rect b="b" l="l" r="r" t="t"/>
              <a:pathLst>
                <a:path extrusionOk="0" h="487" w="816">
                  <a:moveTo>
                    <a:pt x="605" y="1"/>
                  </a:moveTo>
                  <a:cubicBezTo>
                    <a:pt x="590" y="1"/>
                    <a:pt x="575" y="3"/>
                    <a:pt x="560" y="7"/>
                  </a:cubicBezTo>
                  <a:lnTo>
                    <a:pt x="155" y="117"/>
                  </a:lnTo>
                  <a:cubicBezTo>
                    <a:pt x="54" y="145"/>
                    <a:pt x="1" y="254"/>
                    <a:pt x="41" y="351"/>
                  </a:cubicBezTo>
                  <a:lnTo>
                    <a:pt x="54" y="381"/>
                  </a:lnTo>
                  <a:cubicBezTo>
                    <a:pt x="81" y="446"/>
                    <a:pt x="144" y="487"/>
                    <a:pt x="212" y="487"/>
                  </a:cubicBezTo>
                  <a:cubicBezTo>
                    <a:pt x="227" y="487"/>
                    <a:pt x="243" y="484"/>
                    <a:pt x="259" y="480"/>
                  </a:cubicBezTo>
                  <a:lnTo>
                    <a:pt x="663" y="370"/>
                  </a:lnTo>
                  <a:cubicBezTo>
                    <a:pt x="762" y="342"/>
                    <a:pt x="815" y="233"/>
                    <a:pt x="777" y="138"/>
                  </a:cubicBezTo>
                  <a:lnTo>
                    <a:pt x="764" y="108"/>
                  </a:lnTo>
                  <a:cubicBezTo>
                    <a:pt x="737" y="43"/>
                    <a:pt x="673" y="1"/>
                    <a:pt x="605" y="1"/>
                  </a:cubicBezTo>
                  <a:close/>
                </a:path>
              </a:pathLst>
            </a:custGeom>
            <a:solidFill>
              <a:srgbClr val="AEB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75"/>
            <p:cNvSpPr/>
            <p:nvPr/>
          </p:nvSpPr>
          <p:spPr>
            <a:xfrm>
              <a:off x="4010800" y="1646950"/>
              <a:ext cx="91300" cy="119325"/>
            </a:xfrm>
            <a:custGeom>
              <a:rect b="b" l="l" r="r" t="t"/>
              <a:pathLst>
                <a:path extrusionOk="0" h="4773" w="3652">
                  <a:moveTo>
                    <a:pt x="1856" y="0"/>
                  </a:moveTo>
                  <a:lnTo>
                    <a:pt x="515" y="766"/>
                  </a:lnTo>
                  <a:cubicBezTo>
                    <a:pt x="153" y="972"/>
                    <a:pt x="1" y="1415"/>
                    <a:pt x="160" y="1800"/>
                  </a:cubicBezTo>
                  <a:lnTo>
                    <a:pt x="1181" y="4262"/>
                  </a:lnTo>
                  <a:cubicBezTo>
                    <a:pt x="1312" y="4577"/>
                    <a:pt x="1618" y="4773"/>
                    <a:pt x="1946" y="4773"/>
                  </a:cubicBezTo>
                  <a:cubicBezTo>
                    <a:pt x="2018" y="4773"/>
                    <a:pt x="2091" y="4763"/>
                    <a:pt x="2164" y="4743"/>
                  </a:cubicBezTo>
                  <a:lnTo>
                    <a:pt x="3652" y="433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75"/>
            <p:cNvSpPr/>
            <p:nvPr/>
          </p:nvSpPr>
          <p:spPr>
            <a:xfrm>
              <a:off x="4169275" y="1607800"/>
              <a:ext cx="73675" cy="93400"/>
            </a:xfrm>
            <a:custGeom>
              <a:rect b="b" l="l" r="r" t="t"/>
              <a:pathLst>
                <a:path extrusionOk="0" h="3736" w="2947">
                  <a:moveTo>
                    <a:pt x="743" y="1"/>
                  </a:moveTo>
                  <a:cubicBezTo>
                    <a:pt x="495" y="1"/>
                    <a:pt x="243" y="48"/>
                    <a:pt x="0" y="149"/>
                  </a:cubicBezTo>
                  <a:lnTo>
                    <a:pt x="1486" y="3736"/>
                  </a:lnTo>
                  <a:cubicBezTo>
                    <a:pt x="2477" y="3325"/>
                    <a:pt x="2946" y="2190"/>
                    <a:pt x="2535" y="1199"/>
                  </a:cubicBezTo>
                  <a:cubicBezTo>
                    <a:pt x="2226" y="451"/>
                    <a:pt x="1504" y="1"/>
                    <a:pt x="74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75"/>
            <p:cNvSpPr/>
            <p:nvPr/>
          </p:nvSpPr>
          <p:spPr>
            <a:xfrm>
              <a:off x="4138150" y="1573425"/>
              <a:ext cx="96950" cy="166825"/>
            </a:xfrm>
            <a:custGeom>
              <a:rect b="b" l="l" r="r" t="t"/>
              <a:pathLst>
                <a:path extrusionOk="0" h="6673" w="3878">
                  <a:moveTo>
                    <a:pt x="876" y="1"/>
                  </a:moveTo>
                  <a:cubicBezTo>
                    <a:pt x="778" y="1"/>
                    <a:pt x="678" y="20"/>
                    <a:pt x="581" y="60"/>
                  </a:cubicBezTo>
                  <a:cubicBezTo>
                    <a:pt x="188" y="223"/>
                    <a:pt x="0" y="675"/>
                    <a:pt x="164" y="1068"/>
                  </a:cubicBezTo>
                  <a:lnTo>
                    <a:pt x="2286" y="6194"/>
                  </a:lnTo>
                  <a:cubicBezTo>
                    <a:pt x="2409" y="6493"/>
                    <a:pt x="2697" y="6673"/>
                    <a:pt x="3000" y="6673"/>
                  </a:cubicBezTo>
                  <a:cubicBezTo>
                    <a:pt x="3099" y="6673"/>
                    <a:pt x="3200" y="6654"/>
                    <a:pt x="3297" y="6614"/>
                  </a:cubicBezTo>
                  <a:cubicBezTo>
                    <a:pt x="3690" y="6450"/>
                    <a:pt x="3877" y="5999"/>
                    <a:pt x="3714" y="5605"/>
                  </a:cubicBezTo>
                  <a:lnTo>
                    <a:pt x="1589" y="477"/>
                  </a:lnTo>
                  <a:cubicBezTo>
                    <a:pt x="1466" y="180"/>
                    <a:pt x="1179" y="1"/>
                    <a:pt x="876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75"/>
            <p:cNvSpPr/>
            <p:nvPr/>
          </p:nvSpPr>
          <p:spPr>
            <a:xfrm>
              <a:off x="4147025" y="1573425"/>
              <a:ext cx="89150" cy="166800"/>
            </a:xfrm>
            <a:custGeom>
              <a:rect b="b" l="l" r="r" t="t"/>
              <a:pathLst>
                <a:path extrusionOk="0" h="6672" w="3566">
                  <a:moveTo>
                    <a:pt x="520" y="0"/>
                  </a:moveTo>
                  <a:cubicBezTo>
                    <a:pt x="337" y="0"/>
                    <a:pt x="151" y="65"/>
                    <a:pt x="0" y="204"/>
                  </a:cubicBezTo>
                  <a:cubicBezTo>
                    <a:pt x="10" y="204"/>
                    <a:pt x="21" y="203"/>
                    <a:pt x="31" y="203"/>
                  </a:cubicBezTo>
                  <a:cubicBezTo>
                    <a:pt x="342" y="203"/>
                    <a:pt x="626" y="392"/>
                    <a:pt x="746" y="681"/>
                  </a:cubicBezTo>
                  <a:lnTo>
                    <a:pt x="2868" y="5807"/>
                  </a:lnTo>
                  <a:cubicBezTo>
                    <a:pt x="2993" y="6106"/>
                    <a:pt x="2918" y="6452"/>
                    <a:pt x="2679" y="6672"/>
                  </a:cubicBezTo>
                  <a:cubicBezTo>
                    <a:pt x="3215" y="6648"/>
                    <a:pt x="3565" y="6100"/>
                    <a:pt x="3359" y="5605"/>
                  </a:cubicBezTo>
                  <a:lnTo>
                    <a:pt x="1237" y="479"/>
                  </a:lnTo>
                  <a:lnTo>
                    <a:pt x="1237" y="477"/>
                  </a:lnTo>
                  <a:cubicBezTo>
                    <a:pt x="1109" y="171"/>
                    <a:pt x="818" y="0"/>
                    <a:pt x="520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75"/>
            <p:cNvSpPr/>
            <p:nvPr/>
          </p:nvSpPr>
          <p:spPr>
            <a:xfrm>
              <a:off x="4010600" y="1707200"/>
              <a:ext cx="38600" cy="27475"/>
            </a:xfrm>
            <a:custGeom>
              <a:rect b="b" l="l" r="r" t="t"/>
              <a:pathLst>
                <a:path extrusionOk="0" h="1099" w="1544">
                  <a:moveTo>
                    <a:pt x="1273" y="0"/>
                  </a:moveTo>
                  <a:lnTo>
                    <a:pt x="273" y="415"/>
                  </a:lnTo>
                  <a:cubicBezTo>
                    <a:pt x="91" y="486"/>
                    <a:pt x="0" y="697"/>
                    <a:pt x="78" y="880"/>
                  </a:cubicBezTo>
                  <a:cubicBezTo>
                    <a:pt x="134" y="1016"/>
                    <a:pt x="265" y="1099"/>
                    <a:pt x="405" y="1099"/>
                  </a:cubicBezTo>
                  <a:cubicBezTo>
                    <a:pt x="452" y="1099"/>
                    <a:pt x="500" y="1089"/>
                    <a:pt x="546" y="1069"/>
                  </a:cubicBezTo>
                  <a:lnTo>
                    <a:pt x="1544" y="656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75"/>
            <p:cNvSpPr/>
            <p:nvPr/>
          </p:nvSpPr>
          <p:spPr>
            <a:xfrm>
              <a:off x="4061850" y="1580550"/>
              <a:ext cx="72625" cy="64625"/>
            </a:xfrm>
            <a:custGeom>
              <a:rect b="b" l="l" r="r" t="t"/>
              <a:pathLst>
                <a:path extrusionOk="0" h="2585" w="2905">
                  <a:moveTo>
                    <a:pt x="1337" y="0"/>
                  </a:moveTo>
                  <a:cubicBezTo>
                    <a:pt x="615" y="0"/>
                    <a:pt x="1" y="613"/>
                    <a:pt x="53" y="1379"/>
                  </a:cubicBezTo>
                  <a:cubicBezTo>
                    <a:pt x="102" y="2098"/>
                    <a:pt x="702" y="2585"/>
                    <a:pt x="1344" y="2585"/>
                  </a:cubicBezTo>
                  <a:cubicBezTo>
                    <a:pt x="1582" y="2585"/>
                    <a:pt x="1827" y="2518"/>
                    <a:pt x="2050" y="2370"/>
                  </a:cubicBezTo>
                  <a:lnTo>
                    <a:pt x="2463" y="2551"/>
                  </a:lnTo>
                  <a:cubicBezTo>
                    <a:pt x="2477" y="2557"/>
                    <a:pt x="2491" y="2560"/>
                    <a:pt x="2505" y="2560"/>
                  </a:cubicBezTo>
                  <a:cubicBezTo>
                    <a:pt x="2573" y="2560"/>
                    <a:pt x="2629" y="2487"/>
                    <a:pt x="2597" y="2415"/>
                  </a:cubicBezTo>
                  <a:lnTo>
                    <a:pt x="2416" y="2005"/>
                  </a:lnTo>
                  <a:cubicBezTo>
                    <a:pt x="2904" y="1269"/>
                    <a:pt x="2526" y="270"/>
                    <a:pt x="1670" y="44"/>
                  </a:cubicBezTo>
                  <a:cubicBezTo>
                    <a:pt x="1558" y="14"/>
                    <a:pt x="1446" y="0"/>
                    <a:pt x="1337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75"/>
            <p:cNvSpPr/>
            <p:nvPr/>
          </p:nvSpPr>
          <p:spPr>
            <a:xfrm>
              <a:off x="4245000" y="1622775"/>
              <a:ext cx="16000" cy="10100"/>
            </a:xfrm>
            <a:custGeom>
              <a:rect b="b" l="l" r="r" t="t"/>
              <a:pathLst>
                <a:path extrusionOk="0" h="404" w="640">
                  <a:moveTo>
                    <a:pt x="477" y="1"/>
                  </a:moveTo>
                  <a:cubicBezTo>
                    <a:pt x="458" y="1"/>
                    <a:pt x="439" y="5"/>
                    <a:pt x="420" y="13"/>
                  </a:cubicBezTo>
                  <a:lnTo>
                    <a:pt x="147" y="124"/>
                  </a:lnTo>
                  <a:cubicBezTo>
                    <a:pt x="1" y="185"/>
                    <a:pt x="44" y="404"/>
                    <a:pt x="203" y="404"/>
                  </a:cubicBezTo>
                  <a:cubicBezTo>
                    <a:pt x="222" y="404"/>
                    <a:pt x="240" y="400"/>
                    <a:pt x="259" y="391"/>
                  </a:cubicBezTo>
                  <a:lnTo>
                    <a:pt x="532" y="279"/>
                  </a:lnTo>
                  <a:cubicBezTo>
                    <a:pt x="605" y="247"/>
                    <a:pt x="639" y="163"/>
                    <a:pt x="609" y="90"/>
                  </a:cubicBezTo>
                  <a:cubicBezTo>
                    <a:pt x="587" y="35"/>
                    <a:pt x="534" y="1"/>
                    <a:pt x="477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75"/>
            <p:cNvSpPr/>
            <p:nvPr/>
          </p:nvSpPr>
          <p:spPr>
            <a:xfrm>
              <a:off x="4235775" y="1604200"/>
              <a:ext cx="13125" cy="15075"/>
            </a:xfrm>
            <a:custGeom>
              <a:rect b="b" l="l" r="r" t="t"/>
              <a:pathLst>
                <a:path extrusionOk="0" h="603" w="525">
                  <a:moveTo>
                    <a:pt x="359" y="0"/>
                  </a:moveTo>
                  <a:cubicBezTo>
                    <a:pt x="311" y="0"/>
                    <a:pt x="263" y="25"/>
                    <a:pt x="237" y="70"/>
                  </a:cubicBezTo>
                  <a:lnTo>
                    <a:pt x="45" y="379"/>
                  </a:lnTo>
                  <a:cubicBezTo>
                    <a:pt x="0" y="448"/>
                    <a:pt x="22" y="538"/>
                    <a:pt x="90" y="581"/>
                  </a:cubicBezTo>
                  <a:cubicBezTo>
                    <a:pt x="114" y="596"/>
                    <a:pt x="140" y="603"/>
                    <a:pt x="166" y="603"/>
                  </a:cubicBezTo>
                  <a:cubicBezTo>
                    <a:pt x="215" y="603"/>
                    <a:pt x="263" y="577"/>
                    <a:pt x="290" y="532"/>
                  </a:cubicBezTo>
                  <a:lnTo>
                    <a:pt x="482" y="220"/>
                  </a:lnTo>
                  <a:cubicBezTo>
                    <a:pt x="525" y="151"/>
                    <a:pt x="503" y="63"/>
                    <a:pt x="434" y="22"/>
                  </a:cubicBezTo>
                  <a:cubicBezTo>
                    <a:pt x="411" y="7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75"/>
            <p:cNvSpPr/>
            <p:nvPr/>
          </p:nvSpPr>
          <p:spPr>
            <a:xfrm>
              <a:off x="4247550" y="1642450"/>
              <a:ext cx="18025" cy="9375"/>
            </a:xfrm>
            <a:custGeom>
              <a:rect b="b" l="l" r="r" t="t"/>
              <a:pathLst>
                <a:path extrusionOk="0" h="375" w="721">
                  <a:moveTo>
                    <a:pt x="201" y="0"/>
                  </a:moveTo>
                  <a:cubicBezTo>
                    <a:pt x="45" y="0"/>
                    <a:pt x="1" y="237"/>
                    <a:pt x="168" y="283"/>
                  </a:cubicBezTo>
                  <a:lnTo>
                    <a:pt x="522" y="369"/>
                  </a:lnTo>
                  <a:cubicBezTo>
                    <a:pt x="535" y="373"/>
                    <a:pt x="548" y="375"/>
                    <a:pt x="561" y="375"/>
                  </a:cubicBezTo>
                  <a:cubicBezTo>
                    <a:pt x="627" y="375"/>
                    <a:pt x="687" y="330"/>
                    <a:pt x="703" y="262"/>
                  </a:cubicBezTo>
                  <a:cubicBezTo>
                    <a:pt x="720" y="182"/>
                    <a:pt x="671" y="103"/>
                    <a:pt x="589" y="88"/>
                  </a:cubicBezTo>
                  <a:lnTo>
                    <a:pt x="234" y="4"/>
                  </a:lnTo>
                  <a:cubicBezTo>
                    <a:pt x="223" y="2"/>
                    <a:pt x="211" y="0"/>
                    <a:pt x="201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75"/>
            <p:cNvSpPr/>
            <p:nvPr/>
          </p:nvSpPr>
          <p:spPr>
            <a:xfrm>
              <a:off x="3985550" y="1569825"/>
              <a:ext cx="258300" cy="265100"/>
            </a:xfrm>
            <a:custGeom>
              <a:rect b="b" l="l" r="r" t="t"/>
              <a:pathLst>
                <a:path extrusionOk="0" h="10604" w="10332">
                  <a:moveTo>
                    <a:pt x="4392" y="580"/>
                  </a:moveTo>
                  <a:cubicBezTo>
                    <a:pt x="4393" y="580"/>
                    <a:pt x="4394" y="580"/>
                    <a:pt x="4395" y="580"/>
                  </a:cubicBezTo>
                  <a:cubicBezTo>
                    <a:pt x="4419" y="580"/>
                    <a:pt x="4442" y="580"/>
                    <a:pt x="4468" y="582"/>
                  </a:cubicBezTo>
                  <a:cubicBezTo>
                    <a:pt x="5032" y="621"/>
                    <a:pt x="5481" y="1062"/>
                    <a:pt x="5533" y="1623"/>
                  </a:cubicBezTo>
                  <a:cubicBezTo>
                    <a:pt x="5556" y="1881"/>
                    <a:pt x="5490" y="2139"/>
                    <a:pt x="5348" y="2356"/>
                  </a:cubicBezTo>
                  <a:cubicBezTo>
                    <a:pt x="5320" y="2397"/>
                    <a:pt x="5315" y="2449"/>
                    <a:pt x="5335" y="2494"/>
                  </a:cubicBezTo>
                  <a:lnTo>
                    <a:pt x="5472" y="2804"/>
                  </a:lnTo>
                  <a:lnTo>
                    <a:pt x="5472" y="2804"/>
                  </a:lnTo>
                  <a:lnTo>
                    <a:pt x="5163" y="2666"/>
                  </a:lnTo>
                  <a:cubicBezTo>
                    <a:pt x="5144" y="2658"/>
                    <a:pt x="5124" y="2654"/>
                    <a:pt x="5104" y="2654"/>
                  </a:cubicBezTo>
                  <a:cubicBezTo>
                    <a:pt x="5076" y="2654"/>
                    <a:pt x="5047" y="2662"/>
                    <a:pt x="5023" y="2679"/>
                  </a:cubicBezTo>
                  <a:cubicBezTo>
                    <a:pt x="4827" y="2809"/>
                    <a:pt x="4609" y="2870"/>
                    <a:pt x="4394" y="2870"/>
                  </a:cubicBezTo>
                  <a:cubicBezTo>
                    <a:pt x="3912" y="2870"/>
                    <a:pt x="3448" y="2562"/>
                    <a:pt x="3296" y="2053"/>
                  </a:cubicBezTo>
                  <a:cubicBezTo>
                    <a:pt x="3075" y="1319"/>
                    <a:pt x="3626" y="580"/>
                    <a:pt x="4392" y="580"/>
                  </a:cubicBezTo>
                  <a:close/>
                  <a:moveTo>
                    <a:pt x="8287" y="1675"/>
                  </a:moveTo>
                  <a:cubicBezTo>
                    <a:pt x="8938" y="1746"/>
                    <a:pt x="9499" y="2167"/>
                    <a:pt x="9751" y="2773"/>
                  </a:cubicBezTo>
                  <a:cubicBezTo>
                    <a:pt x="10003" y="3380"/>
                    <a:pt x="9904" y="4074"/>
                    <a:pt x="9493" y="4586"/>
                  </a:cubicBezTo>
                  <a:lnTo>
                    <a:pt x="9493" y="4584"/>
                  </a:lnTo>
                  <a:lnTo>
                    <a:pt x="8287" y="1675"/>
                  </a:lnTo>
                  <a:close/>
                  <a:moveTo>
                    <a:pt x="2198" y="5687"/>
                  </a:moveTo>
                  <a:lnTo>
                    <a:pt x="2357" y="6072"/>
                  </a:lnTo>
                  <a:lnTo>
                    <a:pt x="1490" y="6431"/>
                  </a:lnTo>
                  <a:cubicBezTo>
                    <a:pt x="1464" y="6442"/>
                    <a:pt x="1436" y="6447"/>
                    <a:pt x="1410" y="6447"/>
                  </a:cubicBezTo>
                  <a:cubicBezTo>
                    <a:pt x="1327" y="6447"/>
                    <a:pt x="1250" y="6398"/>
                    <a:pt x="1217" y="6317"/>
                  </a:cubicBezTo>
                  <a:cubicBezTo>
                    <a:pt x="1172" y="6209"/>
                    <a:pt x="1222" y="6087"/>
                    <a:pt x="1329" y="6042"/>
                  </a:cubicBezTo>
                  <a:lnTo>
                    <a:pt x="2198" y="5687"/>
                  </a:lnTo>
                  <a:close/>
                  <a:moveTo>
                    <a:pt x="6985" y="298"/>
                  </a:moveTo>
                  <a:cubicBezTo>
                    <a:pt x="7228" y="298"/>
                    <a:pt x="7459" y="440"/>
                    <a:pt x="7562" y="677"/>
                  </a:cubicBezTo>
                  <a:lnTo>
                    <a:pt x="9684" y="5803"/>
                  </a:lnTo>
                  <a:cubicBezTo>
                    <a:pt x="9749" y="5956"/>
                    <a:pt x="9749" y="6130"/>
                    <a:pt x="9684" y="6282"/>
                  </a:cubicBezTo>
                  <a:cubicBezTo>
                    <a:pt x="9578" y="6541"/>
                    <a:pt x="9341" y="6671"/>
                    <a:pt x="9105" y="6671"/>
                  </a:cubicBezTo>
                  <a:cubicBezTo>
                    <a:pt x="8868" y="6671"/>
                    <a:pt x="8632" y="6541"/>
                    <a:pt x="8525" y="6282"/>
                  </a:cubicBezTo>
                  <a:lnTo>
                    <a:pt x="6401" y="1157"/>
                  </a:lnTo>
                  <a:cubicBezTo>
                    <a:pt x="6274" y="838"/>
                    <a:pt x="6429" y="477"/>
                    <a:pt x="6745" y="346"/>
                  </a:cubicBezTo>
                  <a:cubicBezTo>
                    <a:pt x="6824" y="313"/>
                    <a:pt x="6905" y="298"/>
                    <a:pt x="6985" y="298"/>
                  </a:cubicBezTo>
                  <a:close/>
                  <a:moveTo>
                    <a:pt x="1090" y="5065"/>
                  </a:moveTo>
                  <a:lnTo>
                    <a:pt x="1359" y="5717"/>
                  </a:lnTo>
                  <a:lnTo>
                    <a:pt x="1219" y="5775"/>
                  </a:lnTo>
                  <a:cubicBezTo>
                    <a:pt x="966" y="5882"/>
                    <a:pt x="845" y="6173"/>
                    <a:pt x="951" y="6429"/>
                  </a:cubicBezTo>
                  <a:cubicBezTo>
                    <a:pt x="1030" y="6620"/>
                    <a:pt x="1216" y="6735"/>
                    <a:pt x="1411" y="6735"/>
                  </a:cubicBezTo>
                  <a:cubicBezTo>
                    <a:pt x="1475" y="6735"/>
                    <a:pt x="1540" y="6723"/>
                    <a:pt x="1602" y="6697"/>
                  </a:cubicBezTo>
                  <a:lnTo>
                    <a:pt x="1744" y="6639"/>
                  </a:lnTo>
                  <a:lnTo>
                    <a:pt x="2008" y="7278"/>
                  </a:lnTo>
                  <a:cubicBezTo>
                    <a:pt x="1900" y="7308"/>
                    <a:pt x="1790" y="7323"/>
                    <a:pt x="1681" y="7323"/>
                  </a:cubicBezTo>
                  <a:cubicBezTo>
                    <a:pt x="1204" y="7323"/>
                    <a:pt x="757" y="7038"/>
                    <a:pt x="568" y="6577"/>
                  </a:cubicBezTo>
                  <a:cubicBezTo>
                    <a:pt x="336" y="6014"/>
                    <a:pt x="559" y="5364"/>
                    <a:pt x="1090" y="5065"/>
                  </a:cubicBezTo>
                  <a:close/>
                  <a:moveTo>
                    <a:pt x="2793" y="3292"/>
                  </a:moveTo>
                  <a:lnTo>
                    <a:pt x="4466" y="7325"/>
                  </a:lnTo>
                  <a:lnTo>
                    <a:pt x="3135" y="7689"/>
                  </a:lnTo>
                  <a:cubicBezTo>
                    <a:pt x="3075" y="7705"/>
                    <a:pt x="3015" y="7713"/>
                    <a:pt x="2955" y="7713"/>
                  </a:cubicBezTo>
                  <a:cubicBezTo>
                    <a:pt x="2685" y="7713"/>
                    <a:pt x="2432" y="7552"/>
                    <a:pt x="2325" y="7291"/>
                  </a:cubicBezTo>
                  <a:lnTo>
                    <a:pt x="2008" y="6530"/>
                  </a:lnTo>
                  <a:lnTo>
                    <a:pt x="2466" y="6340"/>
                  </a:lnTo>
                  <a:lnTo>
                    <a:pt x="2542" y="6525"/>
                  </a:lnTo>
                  <a:cubicBezTo>
                    <a:pt x="2569" y="6587"/>
                    <a:pt x="2620" y="6612"/>
                    <a:pt x="2670" y="6612"/>
                  </a:cubicBezTo>
                  <a:cubicBezTo>
                    <a:pt x="2761" y="6612"/>
                    <a:pt x="2853" y="6528"/>
                    <a:pt x="2808" y="6416"/>
                  </a:cubicBezTo>
                  <a:lnTo>
                    <a:pt x="2266" y="5106"/>
                  </a:lnTo>
                  <a:cubicBezTo>
                    <a:pt x="2240" y="5042"/>
                    <a:pt x="2189" y="5015"/>
                    <a:pt x="2138" y="5015"/>
                  </a:cubicBezTo>
                  <a:cubicBezTo>
                    <a:pt x="2046" y="5015"/>
                    <a:pt x="1953" y="5101"/>
                    <a:pt x="2000" y="5216"/>
                  </a:cubicBezTo>
                  <a:lnTo>
                    <a:pt x="2084" y="5418"/>
                  </a:lnTo>
                  <a:lnTo>
                    <a:pt x="1626" y="5607"/>
                  </a:lnTo>
                  <a:lnTo>
                    <a:pt x="1303" y="4829"/>
                  </a:lnTo>
                  <a:cubicBezTo>
                    <a:pt x="1172" y="4511"/>
                    <a:pt x="1299" y="4145"/>
                    <a:pt x="1596" y="3975"/>
                  </a:cubicBezTo>
                  <a:lnTo>
                    <a:pt x="2793" y="3292"/>
                  </a:lnTo>
                  <a:close/>
                  <a:moveTo>
                    <a:pt x="6515" y="7065"/>
                  </a:moveTo>
                  <a:lnTo>
                    <a:pt x="7059" y="8379"/>
                  </a:lnTo>
                  <a:cubicBezTo>
                    <a:pt x="7102" y="8482"/>
                    <a:pt x="7053" y="8600"/>
                    <a:pt x="6949" y="8643"/>
                  </a:cubicBezTo>
                  <a:lnTo>
                    <a:pt x="6307" y="8910"/>
                  </a:lnTo>
                  <a:lnTo>
                    <a:pt x="5956" y="7218"/>
                  </a:lnTo>
                  <a:lnTo>
                    <a:pt x="6515" y="7065"/>
                  </a:lnTo>
                  <a:close/>
                  <a:moveTo>
                    <a:pt x="6982" y="1"/>
                  </a:moveTo>
                  <a:cubicBezTo>
                    <a:pt x="6896" y="1"/>
                    <a:pt x="6808" y="13"/>
                    <a:pt x="6722" y="38"/>
                  </a:cubicBezTo>
                  <a:cubicBezTo>
                    <a:pt x="6272" y="172"/>
                    <a:pt x="5995" y="621"/>
                    <a:pt x="6081" y="1083"/>
                  </a:cubicBezTo>
                  <a:lnTo>
                    <a:pt x="5752" y="1271"/>
                  </a:lnTo>
                  <a:cubicBezTo>
                    <a:pt x="5554" y="677"/>
                    <a:pt x="4999" y="291"/>
                    <a:pt x="4394" y="291"/>
                  </a:cubicBezTo>
                  <a:cubicBezTo>
                    <a:pt x="4302" y="291"/>
                    <a:pt x="4209" y="300"/>
                    <a:pt x="4116" y="318"/>
                  </a:cubicBezTo>
                  <a:cubicBezTo>
                    <a:pt x="3408" y="456"/>
                    <a:pt x="2914" y="1098"/>
                    <a:pt x="2961" y="1819"/>
                  </a:cubicBezTo>
                  <a:cubicBezTo>
                    <a:pt x="2982" y="2131"/>
                    <a:pt x="3105" y="2429"/>
                    <a:pt x="3311" y="2664"/>
                  </a:cubicBezTo>
                  <a:lnTo>
                    <a:pt x="1454" y="3724"/>
                  </a:lnTo>
                  <a:cubicBezTo>
                    <a:pt x="1082" y="3939"/>
                    <a:pt x="893" y="4371"/>
                    <a:pt x="989" y="4790"/>
                  </a:cubicBezTo>
                  <a:cubicBezTo>
                    <a:pt x="301" y="5147"/>
                    <a:pt x="0" y="5973"/>
                    <a:pt x="297" y="6689"/>
                  </a:cubicBezTo>
                  <a:cubicBezTo>
                    <a:pt x="536" y="7260"/>
                    <a:pt x="1091" y="7611"/>
                    <a:pt x="1682" y="7611"/>
                  </a:cubicBezTo>
                  <a:cubicBezTo>
                    <a:pt x="1831" y="7611"/>
                    <a:pt x="1982" y="7589"/>
                    <a:pt x="2131" y="7542"/>
                  </a:cubicBezTo>
                  <a:cubicBezTo>
                    <a:pt x="2311" y="7833"/>
                    <a:pt x="2626" y="8002"/>
                    <a:pt x="2956" y="8002"/>
                  </a:cubicBezTo>
                  <a:cubicBezTo>
                    <a:pt x="3040" y="8002"/>
                    <a:pt x="3126" y="7991"/>
                    <a:pt x="3210" y="7968"/>
                  </a:cubicBezTo>
                  <a:lnTo>
                    <a:pt x="5677" y="7295"/>
                  </a:lnTo>
                  <a:lnTo>
                    <a:pt x="6182" y="9725"/>
                  </a:lnTo>
                  <a:cubicBezTo>
                    <a:pt x="6210" y="9862"/>
                    <a:pt x="6137" y="10000"/>
                    <a:pt x="6008" y="10054"/>
                  </a:cubicBezTo>
                  <a:lnTo>
                    <a:pt x="5477" y="10273"/>
                  </a:lnTo>
                  <a:cubicBezTo>
                    <a:pt x="5409" y="10301"/>
                    <a:pt x="5339" y="10314"/>
                    <a:pt x="5269" y="10314"/>
                  </a:cubicBezTo>
                  <a:cubicBezTo>
                    <a:pt x="5056" y="10314"/>
                    <a:pt x="4853" y="10188"/>
                    <a:pt x="4765" y="9978"/>
                  </a:cubicBezTo>
                  <a:lnTo>
                    <a:pt x="4092" y="8349"/>
                  </a:lnTo>
                  <a:cubicBezTo>
                    <a:pt x="4069" y="8290"/>
                    <a:pt x="4013" y="8254"/>
                    <a:pt x="3955" y="8254"/>
                  </a:cubicBezTo>
                  <a:cubicBezTo>
                    <a:pt x="3937" y="8254"/>
                    <a:pt x="3918" y="8258"/>
                    <a:pt x="3901" y="8265"/>
                  </a:cubicBezTo>
                  <a:cubicBezTo>
                    <a:pt x="3823" y="8297"/>
                    <a:pt x="3789" y="8385"/>
                    <a:pt x="3823" y="8460"/>
                  </a:cubicBezTo>
                  <a:lnTo>
                    <a:pt x="4498" y="10090"/>
                  </a:lnTo>
                  <a:cubicBezTo>
                    <a:pt x="4631" y="10410"/>
                    <a:pt x="4942" y="10603"/>
                    <a:pt x="5268" y="10603"/>
                  </a:cubicBezTo>
                  <a:cubicBezTo>
                    <a:pt x="5374" y="10603"/>
                    <a:pt x="5482" y="10583"/>
                    <a:pt x="5586" y="10540"/>
                  </a:cubicBezTo>
                  <a:lnTo>
                    <a:pt x="6117" y="10320"/>
                  </a:lnTo>
                  <a:cubicBezTo>
                    <a:pt x="6375" y="10213"/>
                    <a:pt x="6519" y="9940"/>
                    <a:pt x="6464" y="9667"/>
                  </a:cubicBezTo>
                  <a:lnTo>
                    <a:pt x="6367" y="9198"/>
                  </a:lnTo>
                  <a:lnTo>
                    <a:pt x="7061" y="8910"/>
                  </a:lnTo>
                  <a:cubicBezTo>
                    <a:pt x="7311" y="8807"/>
                    <a:pt x="7429" y="8518"/>
                    <a:pt x="7326" y="8269"/>
                  </a:cubicBezTo>
                  <a:lnTo>
                    <a:pt x="6797" y="6990"/>
                  </a:lnTo>
                  <a:lnTo>
                    <a:pt x="7635" y="6760"/>
                  </a:lnTo>
                  <a:cubicBezTo>
                    <a:pt x="7713" y="6738"/>
                    <a:pt x="7758" y="6661"/>
                    <a:pt x="7736" y="6583"/>
                  </a:cubicBezTo>
                  <a:cubicBezTo>
                    <a:pt x="7719" y="6519"/>
                    <a:pt x="7661" y="6477"/>
                    <a:pt x="7598" y="6477"/>
                  </a:cubicBezTo>
                  <a:cubicBezTo>
                    <a:pt x="7586" y="6477"/>
                    <a:pt x="7573" y="6479"/>
                    <a:pt x="7560" y="6482"/>
                  </a:cubicBezTo>
                  <a:lnTo>
                    <a:pt x="4748" y="7248"/>
                  </a:lnTo>
                  <a:lnTo>
                    <a:pt x="3047" y="3148"/>
                  </a:lnTo>
                  <a:lnTo>
                    <a:pt x="3533" y="2870"/>
                  </a:lnTo>
                  <a:cubicBezTo>
                    <a:pt x="3746" y="3031"/>
                    <a:pt x="4002" y="3128"/>
                    <a:pt x="4268" y="3152"/>
                  </a:cubicBezTo>
                  <a:cubicBezTo>
                    <a:pt x="4309" y="3156"/>
                    <a:pt x="4352" y="3158"/>
                    <a:pt x="4393" y="3158"/>
                  </a:cubicBezTo>
                  <a:cubicBezTo>
                    <a:pt x="4647" y="3158"/>
                    <a:pt x="4896" y="3089"/>
                    <a:pt x="5115" y="2963"/>
                  </a:cubicBezTo>
                  <a:lnTo>
                    <a:pt x="5455" y="3113"/>
                  </a:lnTo>
                  <a:cubicBezTo>
                    <a:pt x="5489" y="3128"/>
                    <a:pt x="5523" y="3135"/>
                    <a:pt x="5555" y="3135"/>
                  </a:cubicBezTo>
                  <a:cubicBezTo>
                    <a:pt x="5722" y="3135"/>
                    <a:pt x="5855" y="2959"/>
                    <a:pt x="5780" y="2788"/>
                  </a:cubicBezTo>
                  <a:lnTo>
                    <a:pt x="5631" y="2447"/>
                  </a:lnTo>
                  <a:cubicBezTo>
                    <a:pt x="5780" y="2191"/>
                    <a:pt x="5846" y="1894"/>
                    <a:pt x="5821" y="1599"/>
                  </a:cubicBezTo>
                  <a:cubicBezTo>
                    <a:pt x="5821" y="1587"/>
                    <a:pt x="5818" y="1576"/>
                    <a:pt x="5816" y="1565"/>
                  </a:cubicBezTo>
                  <a:lnTo>
                    <a:pt x="6173" y="1361"/>
                  </a:lnTo>
                  <a:lnTo>
                    <a:pt x="8257" y="6394"/>
                  </a:lnTo>
                  <a:cubicBezTo>
                    <a:pt x="8407" y="6740"/>
                    <a:pt x="8745" y="6948"/>
                    <a:pt x="9100" y="6948"/>
                  </a:cubicBezTo>
                  <a:cubicBezTo>
                    <a:pt x="9217" y="6948"/>
                    <a:pt x="9336" y="6925"/>
                    <a:pt x="9450" y="6878"/>
                  </a:cubicBezTo>
                  <a:cubicBezTo>
                    <a:pt x="9912" y="6687"/>
                    <a:pt x="10136" y="6158"/>
                    <a:pt x="9951" y="5693"/>
                  </a:cubicBezTo>
                  <a:lnTo>
                    <a:pt x="9616" y="4883"/>
                  </a:lnTo>
                  <a:cubicBezTo>
                    <a:pt x="10175" y="4287"/>
                    <a:pt x="10332" y="3418"/>
                    <a:pt x="10018" y="2662"/>
                  </a:cubicBezTo>
                  <a:cubicBezTo>
                    <a:pt x="9706" y="1907"/>
                    <a:pt x="8981" y="1404"/>
                    <a:pt x="8164" y="1376"/>
                  </a:cubicBezTo>
                  <a:lnTo>
                    <a:pt x="7829" y="567"/>
                  </a:lnTo>
                  <a:cubicBezTo>
                    <a:pt x="7683" y="217"/>
                    <a:pt x="7344" y="1"/>
                    <a:pt x="6982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75"/>
            <p:cNvSpPr/>
            <p:nvPr/>
          </p:nvSpPr>
          <p:spPr>
            <a:xfrm>
              <a:off x="4048775" y="1689250"/>
              <a:ext cx="22200" cy="40025"/>
            </a:xfrm>
            <a:custGeom>
              <a:rect b="b" l="l" r="r" t="t"/>
              <a:pathLst>
                <a:path extrusionOk="0" h="1601" w="888">
                  <a:moveTo>
                    <a:pt x="186" y="0"/>
                  </a:moveTo>
                  <a:cubicBezTo>
                    <a:pt x="94" y="0"/>
                    <a:pt x="0" y="87"/>
                    <a:pt x="47" y="200"/>
                  </a:cubicBezTo>
                  <a:lnTo>
                    <a:pt x="591" y="1510"/>
                  </a:lnTo>
                  <a:cubicBezTo>
                    <a:pt x="614" y="1567"/>
                    <a:pt x="667" y="1600"/>
                    <a:pt x="724" y="1600"/>
                  </a:cubicBezTo>
                  <a:cubicBezTo>
                    <a:pt x="742" y="1600"/>
                    <a:pt x="760" y="1597"/>
                    <a:pt x="778" y="1589"/>
                  </a:cubicBezTo>
                  <a:cubicBezTo>
                    <a:pt x="853" y="1557"/>
                    <a:pt x="888" y="1473"/>
                    <a:pt x="858" y="1400"/>
                  </a:cubicBezTo>
                  <a:lnTo>
                    <a:pt x="316" y="91"/>
                  </a:lnTo>
                  <a:cubicBezTo>
                    <a:pt x="289" y="27"/>
                    <a:pt x="238" y="0"/>
                    <a:pt x="186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75"/>
            <p:cNvSpPr/>
            <p:nvPr/>
          </p:nvSpPr>
          <p:spPr>
            <a:xfrm>
              <a:off x="4076925" y="1608875"/>
              <a:ext cx="8075" cy="8100"/>
            </a:xfrm>
            <a:custGeom>
              <a:rect b="b" l="l" r="r" t="t"/>
              <a:pathLst>
                <a:path extrusionOk="0" h="324" w="323">
                  <a:moveTo>
                    <a:pt x="162" y="1"/>
                  </a:moveTo>
                  <a:cubicBezTo>
                    <a:pt x="74" y="1"/>
                    <a:pt x="0" y="72"/>
                    <a:pt x="0" y="162"/>
                  </a:cubicBezTo>
                  <a:cubicBezTo>
                    <a:pt x="0" y="250"/>
                    <a:pt x="74" y="323"/>
                    <a:pt x="162" y="323"/>
                  </a:cubicBezTo>
                  <a:cubicBezTo>
                    <a:pt x="250" y="323"/>
                    <a:pt x="323" y="250"/>
                    <a:pt x="323" y="162"/>
                  </a:cubicBezTo>
                  <a:cubicBezTo>
                    <a:pt x="323" y="72"/>
                    <a:pt x="250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75"/>
            <p:cNvSpPr/>
            <p:nvPr/>
          </p:nvSpPr>
          <p:spPr>
            <a:xfrm>
              <a:off x="4091275" y="1608875"/>
              <a:ext cx="8150" cy="8100"/>
            </a:xfrm>
            <a:custGeom>
              <a:rect b="b" l="l" r="r" t="t"/>
              <a:pathLst>
                <a:path extrusionOk="0" h="324" w="326">
                  <a:moveTo>
                    <a:pt x="164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4" y="323"/>
                  </a:cubicBezTo>
                  <a:cubicBezTo>
                    <a:pt x="252" y="323"/>
                    <a:pt x="325" y="250"/>
                    <a:pt x="325" y="162"/>
                  </a:cubicBezTo>
                  <a:cubicBezTo>
                    <a:pt x="325" y="72"/>
                    <a:pt x="252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75"/>
            <p:cNvSpPr/>
            <p:nvPr/>
          </p:nvSpPr>
          <p:spPr>
            <a:xfrm>
              <a:off x="4105675" y="1608875"/>
              <a:ext cx="8100" cy="8100"/>
            </a:xfrm>
            <a:custGeom>
              <a:rect b="b" l="l" r="r" t="t"/>
              <a:pathLst>
                <a:path extrusionOk="0" h="324" w="324">
                  <a:moveTo>
                    <a:pt x="162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2" y="323"/>
                  </a:cubicBezTo>
                  <a:cubicBezTo>
                    <a:pt x="252" y="323"/>
                    <a:pt x="323" y="250"/>
                    <a:pt x="323" y="162"/>
                  </a:cubicBezTo>
                  <a:cubicBezTo>
                    <a:pt x="323" y="72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76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endParaRPr/>
          </a:p>
        </p:txBody>
      </p:sp>
      <p:sp>
        <p:nvSpPr>
          <p:cNvPr id="1316" name="Google Shape;1316;p76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GRACIAS</a:t>
            </a:r>
            <a:endParaRPr sz="7200"/>
          </a:p>
        </p:txBody>
      </p:sp>
      <p:sp>
        <p:nvSpPr>
          <p:cNvPr id="1317" name="Google Shape;1317;p76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También podes mandarnos un email a </a:t>
            </a:r>
            <a:r>
              <a:rPr b="1" lang="es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info@rocketcode.com.ar</a:t>
            </a:r>
            <a:r>
              <a:rPr lang="es" sz="1600"/>
              <a:t>.</a:t>
            </a:r>
            <a:endParaRPr sz="1600"/>
          </a:p>
        </p:txBody>
      </p:sp>
      <p:sp>
        <p:nvSpPr>
          <p:cNvPr id="1318" name="Google Shape;1318;p76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9" name="Google Shape;1319;p76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320" name="Google Shape;1320;p76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76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76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76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76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6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6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6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6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6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76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76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2" name="Google Shape;1332;p76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333" name="Google Shape;1333;p76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76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76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6" name="Google Shape;1336;p76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7" name="Google Shape;1337;p76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338" name="Google Shape;1338;p76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76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76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1" name="Google Shape;1341;p76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6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Flexbox</a:t>
            </a:r>
            <a:endParaRPr/>
          </a:p>
        </p:txBody>
      </p:sp>
      <p:sp>
        <p:nvSpPr>
          <p:cNvPr id="608" name="Google Shape;608;p66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</a:t>
            </a:r>
            <a:endParaRPr/>
          </a:p>
        </p:txBody>
      </p:sp>
      <p:sp>
        <p:nvSpPr>
          <p:cNvPr id="609" name="Google Shape;609;p66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12</a:t>
            </a:r>
            <a:endParaRPr/>
          </a:p>
        </p:txBody>
      </p:sp>
      <p:cxnSp>
        <p:nvCxnSpPr>
          <p:cNvPr id="610" name="Google Shape;610;p66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66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6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66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614" name="Google Shape;614;p6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6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6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6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6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6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6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6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6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6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6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6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6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6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6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6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6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6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6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6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6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6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6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6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6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6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6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6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6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6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6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6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6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6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6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6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6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6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6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6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6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6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6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6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6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6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6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6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6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6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6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6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6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6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6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6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6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6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6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6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6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6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6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6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6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6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6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6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6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6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6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6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6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6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6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6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6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6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6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6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6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6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6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6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6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6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6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6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6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6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6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6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6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6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6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6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6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6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6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6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6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6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66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740" name="Google Shape;740;p66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66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66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3" name="Google Shape;743;p66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66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745" name="Google Shape;745;p6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6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6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6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6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6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6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6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6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6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6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6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6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6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6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6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6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6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6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6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6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6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6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6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6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6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6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6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6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6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6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6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6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6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6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6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6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6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6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6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6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6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6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6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6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6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6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6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6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6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6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6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6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6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6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6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6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6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6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6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6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6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6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6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6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6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6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6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6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6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6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6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0" name="Google Shape;870;p66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7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67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FLEXBOX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77" name="Google Shape;877;p67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67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879" name="Google Shape;879;p6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6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67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892" name="Google Shape;892;p6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6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6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6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6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7" name="Google Shape;1017;p67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8" name="Google Shape;1018;p67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019" name="Google Shape;1019;p6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2" name="Google Shape;1022;p67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67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67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67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67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67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68"/>
          <p:cNvSpPr/>
          <p:nvPr/>
        </p:nvSpPr>
        <p:spPr>
          <a:xfrm>
            <a:off x="-667475" y="1929600"/>
            <a:ext cx="4212300" cy="421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3" name="Google Shape;1033;p68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1034" name="Google Shape;1034;p6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6" name="Google Shape;1046;p68"/>
          <p:cNvSpPr/>
          <p:nvPr/>
        </p:nvSpPr>
        <p:spPr>
          <a:xfrm>
            <a:off x="2927477" y="47640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7" name="Google Shape;1047;p68"/>
          <p:cNvGrpSpPr/>
          <p:nvPr/>
        </p:nvGrpSpPr>
        <p:grpSpPr>
          <a:xfrm>
            <a:off x="3108320" y="2884874"/>
            <a:ext cx="765153" cy="765068"/>
            <a:chOff x="1451675" y="2190025"/>
            <a:chExt cx="184650" cy="184625"/>
          </a:xfrm>
        </p:grpSpPr>
        <p:sp>
          <p:nvSpPr>
            <p:cNvPr id="1048" name="Google Shape;1048;p68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8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8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51" name="Google Shape;1051;p68"/>
          <p:cNvCxnSpPr/>
          <p:nvPr/>
        </p:nvCxnSpPr>
        <p:spPr>
          <a:xfrm>
            <a:off x="8108025" y="1576349"/>
            <a:ext cx="0" cy="182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2" name="Google Shape;1052;p68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1"/>
                </a:solidFill>
              </a:rPr>
              <a:t>TIP</a:t>
            </a:r>
            <a:r>
              <a:rPr lang="es" sz="4800">
                <a:solidFill>
                  <a:srgbClr val="F8FBFD"/>
                </a:solidFill>
              </a:rPr>
              <a:t>ROCKET</a:t>
            </a:r>
            <a:endParaRPr sz="4800">
              <a:solidFill>
                <a:srgbClr val="F8FBFD"/>
              </a:solidFill>
            </a:endParaRPr>
          </a:p>
        </p:txBody>
      </p:sp>
      <p:sp>
        <p:nvSpPr>
          <p:cNvPr id="1053" name="Google Shape;1053;p68"/>
          <p:cNvSpPr txBox="1"/>
          <p:nvPr>
            <p:ph idx="1" type="subTitle"/>
          </p:nvPr>
        </p:nvSpPr>
        <p:spPr>
          <a:xfrm flipH="1">
            <a:off x="4213675" y="1798600"/>
            <a:ext cx="3643800" cy="13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La idea principal detrás del diseño con Flexbox es darle al contenedor la capacidad de alterar el ancho o alto de sus hijos, para llenar mejor el espacio disponible.</a:t>
            </a:r>
            <a:endParaRPr sz="1400"/>
          </a:p>
        </p:txBody>
      </p:sp>
      <p:grpSp>
        <p:nvGrpSpPr>
          <p:cNvPr id="1054" name="Google Shape;1054;p68"/>
          <p:cNvGrpSpPr/>
          <p:nvPr/>
        </p:nvGrpSpPr>
        <p:grpSpPr>
          <a:xfrm>
            <a:off x="623586" y="1798590"/>
            <a:ext cx="3476939" cy="2775153"/>
            <a:chOff x="3936350" y="1536625"/>
            <a:chExt cx="385825" cy="307950"/>
          </a:xfrm>
        </p:grpSpPr>
        <p:sp>
          <p:nvSpPr>
            <p:cNvPr id="1055" name="Google Shape;1055;p68"/>
            <p:cNvSpPr/>
            <p:nvPr/>
          </p:nvSpPr>
          <p:spPr>
            <a:xfrm>
              <a:off x="3936350" y="1550350"/>
              <a:ext cx="385825" cy="292825"/>
            </a:xfrm>
            <a:custGeom>
              <a:rect b="b" l="l" r="r" t="t"/>
              <a:pathLst>
                <a:path extrusionOk="0" h="11713" w="15433">
                  <a:moveTo>
                    <a:pt x="14794" y="2630"/>
                  </a:moveTo>
                  <a:cubicBezTo>
                    <a:pt x="14149" y="987"/>
                    <a:pt x="12156" y="0"/>
                    <a:pt x="10470" y="654"/>
                  </a:cubicBezTo>
                  <a:cubicBezTo>
                    <a:pt x="8545" y="1398"/>
                    <a:pt x="9184" y="4460"/>
                    <a:pt x="7436" y="5077"/>
                  </a:cubicBezTo>
                  <a:cubicBezTo>
                    <a:pt x="6492" y="5412"/>
                    <a:pt x="5097" y="4163"/>
                    <a:pt x="4142" y="3972"/>
                  </a:cubicBezTo>
                  <a:cubicBezTo>
                    <a:pt x="2385" y="3619"/>
                    <a:pt x="794" y="4858"/>
                    <a:pt x="401" y="6575"/>
                  </a:cubicBezTo>
                  <a:cubicBezTo>
                    <a:pt x="1" y="8328"/>
                    <a:pt x="644" y="10669"/>
                    <a:pt x="2568" y="11144"/>
                  </a:cubicBezTo>
                  <a:cubicBezTo>
                    <a:pt x="4862" y="11712"/>
                    <a:pt x="6056" y="9650"/>
                    <a:pt x="7980" y="9059"/>
                  </a:cubicBezTo>
                  <a:cubicBezTo>
                    <a:pt x="9954" y="8450"/>
                    <a:pt x="12149" y="9887"/>
                    <a:pt x="13783" y="8141"/>
                  </a:cubicBezTo>
                  <a:cubicBezTo>
                    <a:pt x="14992" y="6851"/>
                    <a:pt x="15432" y="4260"/>
                    <a:pt x="14794" y="26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8"/>
            <p:cNvSpPr/>
            <p:nvPr/>
          </p:nvSpPr>
          <p:spPr>
            <a:xfrm>
              <a:off x="3981075" y="1586700"/>
              <a:ext cx="250525" cy="257875"/>
            </a:xfrm>
            <a:custGeom>
              <a:rect b="b" l="l" r="r" t="t"/>
              <a:pathLst>
                <a:path extrusionOk="0" h="10315" w="10021">
                  <a:moveTo>
                    <a:pt x="6813" y="0"/>
                  </a:moveTo>
                  <a:cubicBezTo>
                    <a:pt x="6725" y="0"/>
                    <a:pt x="6635" y="15"/>
                    <a:pt x="6548" y="47"/>
                  </a:cubicBezTo>
                  <a:cubicBezTo>
                    <a:pt x="6159" y="189"/>
                    <a:pt x="5952" y="615"/>
                    <a:pt x="6079" y="1008"/>
                  </a:cubicBezTo>
                  <a:lnTo>
                    <a:pt x="5494" y="1344"/>
                  </a:lnTo>
                  <a:cubicBezTo>
                    <a:pt x="5376" y="700"/>
                    <a:pt x="4816" y="283"/>
                    <a:pt x="4221" y="283"/>
                  </a:cubicBezTo>
                  <a:cubicBezTo>
                    <a:pt x="4008" y="283"/>
                    <a:pt x="3789" y="337"/>
                    <a:pt x="3585" y="454"/>
                  </a:cubicBezTo>
                  <a:cubicBezTo>
                    <a:pt x="2811" y="897"/>
                    <a:pt x="2708" y="1967"/>
                    <a:pt x="3381" y="2550"/>
                  </a:cubicBezTo>
                  <a:lnTo>
                    <a:pt x="1360" y="3707"/>
                  </a:lnTo>
                  <a:cubicBezTo>
                    <a:pt x="1308" y="3735"/>
                    <a:pt x="1261" y="3769"/>
                    <a:pt x="1218" y="3808"/>
                  </a:cubicBezTo>
                  <a:cubicBezTo>
                    <a:pt x="960" y="4038"/>
                    <a:pt x="874" y="4403"/>
                    <a:pt x="998" y="4724"/>
                  </a:cubicBezTo>
                  <a:cubicBezTo>
                    <a:pt x="319" y="5016"/>
                    <a:pt x="1" y="5799"/>
                    <a:pt x="282" y="6482"/>
                  </a:cubicBezTo>
                  <a:cubicBezTo>
                    <a:pt x="498" y="7002"/>
                    <a:pt x="1000" y="7317"/>
                    <a:pt x="1531" y="7317"/>
                  </a:cubicBezTo>
                  <a:cubicBezTo>
                    <a:pt x="1698" y="7317"/>
                    <a:pt x="1868" y="7286"/>
                    <a:pt x="2033" y="7220"/>
                  </a:cubicBezTo>
                  <a:cubicBezTo>
                    <a:pt x="2168" y="7526"/>
                    <a:pt x="2468" y="7714"/>
                    <a:pt x="2789" y="7714"/>
                  </a:cubicBezTo>
                  <a:cubicBezTo>
                    <a:pt x="2861" y="7714"/>
                    <a:pt x="2934" y="7704"/>
                    <a:pt x="3007" y="7684"/>
                  </a:cubicBezTo>
                  <a:lnTo>
                    <a:pt x="3497" y="7551"/>
                  </a:lnTo>
                  <a:lnTo>
                    <a:pt x="4467" y="9890"/>
                  </a:lnTo>
                  <a:cubicBezTo>
                    <a:pt x="4575" y="10155"/>
                    <a:pt x="4831" y="10314"/>
                    <a:pt x="5102" y="10314"/>
                  </a:cubicBezTo>
                  <a:cubicBezTo>
                    <a:pt x="5190" y="10314"/>
                    <a:pt x="5279" y="10298"/>
                    <a:pt x="5365" y="10262"/>
                  </a:cubicBezTo>
                  <a:lnTo>
                    <a:pt x="5896" y="10041"/>
                  </a:lnTo>
                  <a:cubicBezTo>
                    <a:pt x="6090" y="9961"/>
                    <a:pt x="6197" y="9757"/>
                    <a:pt x="6157" y="9551"/>
                  </a:cubicBezTo>
                  <a:lnTo>
                    <a:pt x="6034" y="8966"/>
                  </a:lnTo>
                  <a:lnTo>
                    <a:pt x="6838" y="8633"/>
                  </a:lnTo>
                  <a:cubicBezTo>
                    <a:pt x="7017" y="8559"/>
                    <a:pt x="7100" y="8357"/>
                    <a:pt x="7027" y="8179"/>
                  </a:cubicBezTo>
                  <a:lnTo>
                    <a:pt x="6434" y="6749"/>
                  </a:lnTo>
                  <a:lnTo>
                    <a:pt x="8253" y="6252"/>
                  </a:lnTo>
                  <a:cubicBezTo>
                    <a:pt x="8390" y="6512"/>
                    <a:pt x="8658" y="6661"/>
                    <a:pt x="8935" y="6661"/>
                  </a:cubicBezTo>
                  <a:cubicBezTo>
                    <a:pt x="9044" y="6661"/>
                    <a:pt x="9154" y="6638"/>
                    <a:pt x="9259" y="6590"/>
                  </a:cubicBezTo>
                  <a:cubicBezTo>
                    <a:pt x="9631" y="6416"/>
                    <a:pt x="9803" y="5984"/>
                    <a:pt x="9651" y="5603"/>
                  </a:cubicBezTo>
                  <a:lnTo>
                    <a:pt x="9279" y="4706"/>
                  </a:lnTo>
                  <a:cubicBezTo>
                    <a:pt x="9846" y="4152"/>
                    <a:pt x="10020" y="3307"/>
                    <a:pt x="9717" y="2574"/>
                  </a:cubicBezTo>
                  <a:cubicBezTo>
                    <a:pt x="9415" y="1845"/>
                    <a:pt x="8704" y="1374"/>
                    <a:pt x="7919" y="1374"/>
                  </a:cubicBezTo>
                  <a:cubicBezTo>
                    <a:pt x="7912" y="1374"/>
                    <a:pt x="7905" y="1374"/>
                    <a:pt x="7898" y="1374"/>
                  </a:cubicBezTo>
                  <a:lnTo>
                    <a:pt x="7526" y="477"/>
                  </a:lnTo>
                  <a:cubicBezTo>
                    <a:pt x="7405" y="181"/>
                    <a:pt x="7117" y="0"/>
                    <a:pt x="6813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68"/>
            <p:cNvSpPr/>
            <p:nvPr/>
          </p:nvSpPr>
          <p:spPr>
            <a:xfrm>
              <a:off x="4234150" y="1742675"/>
              <a:ext cx="19475" cy="19225"/>
            </a:xfrm>
            <a:custGeom>
              <a:rect b="b" l="l" r="r" t="t"/>
              <a:pathLst>
                <a:path extrusionOk="0" h="769" w="779">
                  <a:moveTo>
                    <a:pt x="390" y="1"/>
                  </a:moveTo>
                  <a:cubicBezTo>
                    <a:pt x="308" y="1"/>
                    <a:pt x="241" y="69"/>
                    <a:pt x="246" y="153"/>
                  </a:cubicBezTo>
                  <a:lnTo>
                    <a:pt x="246" y="246"/>
                  </a:lnTo>
                  <a:lnTo>
                    <a:pt x="151" y="246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90"/>
                  </a:cubicBezTo>
                  <a:cubicBezTo>
                    <a:pt x="1" y="472"/>
                    <a:pt x="67" y="536"/>
                    <a:pt x="147" y="536"/>
                  </a:cubicBezTo>
                  <a:cubicBezTo>
                    <a:pt x="148" y="536"/>
                    <a:pt x="150" y="536"/>
                    <a:pt x="151" y="536"/>
                  </a:cubicBezTo>
                  <a:lnTo>
                    <a:pt x="246" y="536"/>
                  </a:lnTo>
                  <a:lnTo>
                    <a:pt x="246" y="628"/>
                  </a:lnTo>
                  <a:cubicBezTo>
                    <a:pt x="248" y="706"/>
                    <a:pt x="312" y="768"/>
                    <a:pt x="390" y="768"/>
                  </a:cubicBezTo>
                  <a:cubicBezTo>
                    <a:pt x="467" y="768"/>
                    <a:pt x="529" y="706"/>
                    <a:pt x="534" y="628"/>
                  </a:cubicBezTo>
                  <a:lnTo>
                    <a:pt x="534" y="536"/>
                  </a:lnTo>
                  <a:lnTo>
                    <a:pt x="628" y="536"/>
                  </a:lnTo>
                  <a:cubicBezTo>
                    <a:pt x="630" y="536"/>
                    <a:pt x="631" y="536"/>
                    <a:pt x="632" y="536"/>
                  </a:cubicBezTo>
                  <a:cubicBezTo>
                    <a:pt x="712" y="536"/>
                    <a:pt x="779" y="472"/>
                    <a:pt x="779" y="390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6"/>
                  </a:cubicBezTo>
                  <a:lnTo>
                    <a:pt x="534" y="246"/>
                  </a:lnTo>
                  <a:lnTo>
                    <a:pt x="534" y="153"/>
                  </a:lnTo>
                  <a:cubicBezTo>
                    <a:pt x="538" y="69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68"/>
            <p:cNvSpPr/>
            <p:nvPr/>
          </p:nvSpPr>
          <p:spPr>
            <a:xfrm>
              <a:off x="4151100" y="1536625"/>
              <a:ext cx="20025" cy="18850"/>
            </a:xfrm>
            <a:custGeom>
              <a:rect b="b" l="l" r="r" t="t"/>
              <a:pathLst>
                <a:path extrusionOk="0" h="754" w="801">
                  <a:moveTo>
                    <a:pt x="423" y="0"/>
                  </a:moveTo>
                  <a:cubicBezTo>
                    <a:pt x="353" y="0"/>
                    <a:pt x="283" y="46"/>
                    <a:pt x="280" y="139"/>
                  </a:cubicBezTo>
                  <a:lnTo>
                    <a:pt x="280" y="231"/>
                  </a:lnTo>
                  <a:lnTo>
                    <a:pt x="186" y="231"/>
                  </a:lnTo>
                  <a:cubicBezTo>
                    <a:pt x="1" y="240"/>
                    <a:pt x="1" y="513"/>
                    <a:pt x="186" y="522"/>
                  </a:cubicBezTo>
                  <a:lnTo>
                    <a:pt x="280" y="522"/>
                  </a:lnTo>
                  <a:lnTo>
                    <a:pt x="280" y="616"/>
                  </a:lnTo>
                  <a:cubicBezTo>
                    <a:pt x="282" y="691"/>
                    <a:pt x="347" y="754"/>
                    <a:pt x="424" y="754"/>
                  </a:cubicBezTo>
                  <a:cubicBezTo>
                    <a:pt x="502" y="754"/>
                    <a:pt x="564" y="691"/>
                    <a:pt x="568" y="616"/>
                  </a:cubicBezTo>
                  <a:lnTo>
                    <a:pt x="568" y="522"/>
                  </a:lnTo>
                  <a:lnTo>
                    <a:pt x="663" y="522"/>
                  </a:lnTo>
                  <a:cubicBezTo>
                    <a:pt x="740" y="517"/>
                    <a:pt x="800" y="455"/>
                    <a:pt x="800" y="377"/>
                  </a:cubicBezTo>
                  <a:cubicBezTo>
                    <a:pt x="800" y="300"/>
                    <a:pt x="740" y="236"/>
                    <a:pt x="663" y="231"/>
                  </a:cubicBezTo>
                  <a:lnTo>
                    <a:pt x="568" y="231"/>
                  </a:lnTo>
                  <a:lnTo>
                    <a:pt x="568" y="139"/>
                  </a:lnTo>
                  <a:cubicBezTo>
                    <a:pt x="564" y="46"/>
                    <a:pt x="494" y="0"/>
                    <a:pt x="423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68"/>
            <p:cNvSpPr/>
            <p:nvPr/>
          </p:nvSpPr>
          <p:spPr>
            <a:xfrm>
              <a:off x="4016500" y="1613175"/>
              <a:ext cx="19225" cy="19500"/>
            </a:xfrm>
            <a:custGeom>
              <a:rect b="b" l="l" r="r" t="t"/>
              <a:pathLst>
                <a:path extrusionOk="0" h="780" w="769">
                  <a:moveTo>
                    <a:pt x="392" y="1"/>
                  </a:moveTo>
                  <a:cubicBezTo>
                    <a:pt x="308" y="1"/>
                    <a:pt x="244" y="70"/>
                    <a:pt x="248" y="151"/>
                  </a:cubicBezTo>
                  <a:lnTo>
                    <a:pt x="248" y="246"/>
                  </a:lnTo>
                  <a:lnTo>
                    <a:pt x="153" y="246"/>
                  </a:lnTo>
                  <a:cubicBezTo>
                    <a:pt x="151" y="246"/>
                    <a:pt x="148" y="246"/>
                    <a:pt x="146" y="246"/>
                  </a:cubicBezTo>
                  <a:cubicBezTo>
                    <a:pt x="65" y="246"/>
                    <a:pt x="1" y="311"/>
                    <a:pt x="1" y="390"/>
                  </a:cubicBezTo>
                  <a:cubicBezTo>
                    <a:pt x="1" y="469"/>
                    <a:pt x="65" y="534"/>
                    <a:pt x="146" y="534"/>
                  </a:cubicBezTo>
                  <a:cubicBezTo>
                    <a:pt x="148" y="534"/>
                    <a:pt x="151" y="534"/>
                    <a:pt x="153" y="534"/>
                  </a:cubicBezTo>
                  <a:lnTo>
                    <a:pt x="246" y="534"/>
                  </a:lnTo>
                  <a:lnTo>
                    <a:pt x="246" y="629"/>
                  </a:lnTo>
                  <a:cubicBezTo>
                    <a:pt x="242" y="710"/>
                    <a:pt x="308" y="779"/>
                    <a:pt x="390" y="779"/>
                  </a:cubicBezTo>
                  <a:cubicBezTo>
                    <a:pt x="474" y="779"/>
                    <a:pt x="538" y="710"/>
                    <a:pt x="536" y="629"/>
                  </a:cubicBezTo>
                  <a:lnTo>
                    <a:pt x="536" y="534"/>
                  </a:lnTo>
                  <a:lnTo>
                    <a:pt x="629" y="534"/>
                  </a:lnTo>
                  <a:cubicBezTo>
                    <a:pt x="706" y="530"/>
                    <a:pt x="768" y="467"/>
                    <a:pt x="768" y="390"/>
                  </a:cubicBezTo>
                  <a:cubicBezTo>
                    <a:pt x="768" y="313"/>
                    <a:pt x="706" y="248"/>
                    <a:pt x="629" y="246"/>
                  </a:cubicBezTo>
                  <a:lnTo>
                    <a:pt x="536" y="246"/>
                  </a:lnTo>
                  <a:lnTo>
                    <a:pt x="536" y="151"/>
                  </a:lnTo>
                  <a:cubicBezTo>
                    <a:pt x="540" y="70"/>
                    <a:pt x="474" y="1"/>
                    <a:pt x="392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68"/>
            <p:cNvSpPr/>
            <p:nvPr/>
          </p:nvSpPr>
          <p:spPr>
            <a:xfrm>
              <a:off x="4176575" y="1791475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4" y="289"/>
                  </a:moveTo>
                  <a:cubicBezTo>
                    <a:pt x="489" y="289"/>
                    <a:pt x="523" y="304"/>
                    <a:pt x="549" y="328"/>
                  </a:cubicBezTo>
                  <a:cubicBezTo>
                    <a:pt x="638" y="418"/>
                    <a:pt x="566" y="559"/>
                    <a:pt x="457" y="559"/>
                  </a:cubicBezTo>
                  <a:cubicBezTo>
                    <a:pt x="440" y="559"/>
                    <a:pt x="422" y="555"/>
                    <a:pt x="403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6" y="1"/>
                  </a:moveTo>
                  <a:cubicBezTo>
                    <a:pt x="401" y="1"/>
                    <a:pt x="346" y="11"/>
                    <a:pt x="293" y="33"/>
                  </a:cubicBezTo>
                  <a:cubicBezTo>
                    <a:pt x="108" y="108"/>
                    <a:pt x="1" y="306"/>
                    <a:pt x="39" y="504"/>
                  </a:cubicBezTo>
                  <a:cubicBezTo>
                    <a:pt x="80" y="702"/>
                    <a:pt x="252" y="844"/>
                    <a:pt x="454" y="844"/>
                  </a:cubicBezTo>
                  <a:cubicBezTo>
                    <a:pt x="566" y="844"/>
                    <a:pt x="674" y="801"/>
                    <a:pt x="753" y="721"/>
                  </a:cubicBezTo>
                  <a:cubicBezTo>
                    <a:pt x="895" y="579"/>
                    <a:pt x="917" y="356"/>
                    <a:pt x="805" y="188"/>
                  </a:cubicBezTo>
                  <a:cubicBezTo>
                    <a:pt x="725" y="68"/>
                    <a:pt x="593" y="1"/>
                    <a:pt x="456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68"/>
            <p:cNvSpPr/>
            <p:nvPr/>
          </p:nvSpPr>
          <p:spPr>
            <a:xfrm>
              <a:off x="4012425" y="1777825"/>
              <a:ext cx="22125" cy="21100"/>
            </a:xfrm>
            <a:custGeom>
              <a:rect b="b" l="l" r="r" t="t"/>
              <a:pathLst>
                <a:path extrusionOk="0" h="844" w="885">
                  <a:moveTo>
                    <a:pt x="433" y="289"/>
                  </a:moveTo>
                  <a:cubicBezTo>
                    <a:pt x="536" y="291"/>
                    <a:pt x="598" y="405"/>
                    <a:pt x="544" y="495"/>
                  </a:cubicBezTo>
                  <a:cubicBezTo>
                    <a:pt x="518" y="535"/>
                    <a:pt x="475" y="555"/>
                    <a:pt x="433" y="555"/>
                  </a:cubicBezTo>
                  <a:cubicBezTo>
                    <a:pt x="386" y="555"/>
                    <a:pt x="340" y="532"/>
                    <a:pt x="314" y="484"/>
                  </a:cubicBezTo>
                  <a:cubicBezTo>
                    <a:pt x="267" y="396"/>
                    <a:pt x="331" y="289"/>
                    <a:pt x="433" y="289"/>
                  </a:cubicBezTo>
                  <a:close/>
                  <a:moveTo>
                    <a:pt x="435" y="0"/>
                  </a:moveTo>
                  <a:cubicBezTo>
                    <a:pt x="420" y="0"/>
                    <a:pt x="405" y="1"/>
                    <a:pt x="390" y="3"/>
                  </a:cubicBezTo>
                  <a:cubicBezTo>
                    <a:pt x="166" y="26"/>
                    <a:pt x="0" y="220"/>
                    <a:pt x="11" y="444"/>
                  </a:cubicBezTo>
                  <a:cubicBezTo>
                    <a:pt x="22" y="667"/>
                    <a:pt x="207" y="844"/>
                    <a:pt x="433" y="844"/>
                  </a:cubicBezTo>
                  <a:cubicBezTo>
                    <a:pt x="463" y="844"/>
                    <a:pt x="491" y="841"/>
                    <a:pt x="521" y="835"/>
                  </a:cubicBezTo>
                  <a:cubicBezTo>
                    <a:pt x="740" y="788"/>
                    <a:pt x="884" y="579"/>
                    <a:pt x="850" y="355"/>
                  </a:cubicBezTo>
                  <a:cubicBezTo>
                    <a:pt x="818" y="149"/>
                    <a:pt x="640" y="0"/>
                    <a:pt x="435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68"/>
            <p:cNvSpPr/>
            <p:nvPr/>
          </p:nvSpPr>
          <p:spPr>
            <a:xfrm>
              <a:off x="3993825" y="1688925"/>
              <a:ext cx="67525" cy="67600"/>
            </a:xfrm>
            <a:custGeom>
              <a:rect b="b" l="l" r="r" t="t"/>
              <a:pathLst>
                <a:path extrusionOk="0" h="2704" w="2701">
                  <a:moveTo>
                    <a:pt x="1351" y="0"/>
                  </a:moveTo>
                  <a:cubicBezTo>
                    <a:pt x="605" y="0"/>
                    <a:pt x="0" y="607"/>
                    <a:pt x="0" y="1353"/>
                  </a:cubicBezTo>
                  <a:cubicBezTo>
                    <a:pt x="0" y="2097"/>
                    <a:pt x="605" y="2703"/>
                    <a:pt x="1351" y="2703"/>
                  </a:cubicBezTo>
                  <a:cubicBezTo>
                    <a:pt x="2097" y="2703"/>
                    <a:pt x="2701" y="2097"/>
                    <a:pt x="2701" y="1353"/>
                  </a:cubicBezTo>
                  <a:cubicBezTo>
                    <a:pt x="2701" y="607"/>
                    <a:pt x="2097" y="0"/>
                    <a:pt x="1351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68"/>
            <p:cNvSpPr/>
            <p:nvPr/>
          </p:nvSpPr>
          <p:spPr>
            <a:xfrm>
              <a:off x="4106750" y="1724025"/>
              <a:ext cx="60450" cy="76950"/>
            </a:xfrm>
            <a:custGeom>
              <a:rect b="b" l="l" r="r" t="t"/>
              <a:pathLst>
                <a:path extrusionOk="0" h="3078" w="2418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026" y="3077"/>
                  </a:lnTo>
                  <a:lnTo>
                    <a:pt x="2157" y="2609"/>
                  </a:lnTo>
                  <a:cubicBezTo>
                    <a:pt x="2334" y="2535"/>
                    <a:pt x="2418" y="2333"/>
                    <a:pt x="2347" y="2157"/>
                  </a:cubicBez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68"/>
            <p:cNvSpPr/>
            <p:nvPr/>
          </p:nvSpPr>
          <p:spPr>
            <a:xfrm>
              <a:off x="4106750" y="1724025"/>
              <a:ext cx="47175" cy="36625"/>
            </a:xfrm>
            <a:custGeom>
              <a:rect b="b" l="l" r="r" t="t"/>
              <a:pathLst>
                <a:path extrusionOk="0" h="1465" w="1887">
                  <a:moveTo>
                    <a:pt x="1452" y="0"/>
                  </a:moveTo>
                  <a:lnTo>
                    <a:pt x="1" y="600"/>
                  </a:lnTo>
                  <a:lnTo>
                    <a:pt x="360" y="1465"/>
                  </a:lnTo>
                  <a:lnTo>
                    <a:pt x="1886" y="104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68"/>
            <p:cNvSpPr/>
            <p:nvPr/>
          </p:nvSpPr>
          <p:spPr>
            <a:xfrm>
              <a:off x="4075250" y="1736000"/>
              <a:ext cx="69425" cy="95325"/>
            </a:xfrm>
            <a:custGeom>
              <a:rect b="b" l="l" r="r" t="t"/>
              <a:pathLst>
                <a:path extrusionOk="0" h="3813" w="2777">
                  <a:moveTo>
                    <a:pt x="2104" y="1"/>
                  </a:moveTo>
                  <a:lnTo>
                    <a:pt x="1" y="872"/>
                  </a:lnTo>
                  <a:lnTo>
                    <a:pt x="209" y="1371"/>
                  </a:lnTo>
                  <a:lnTo>
                    <a:pt x="1044" y="3387"/>
                  </a:lnTo>
                  <a:cubicBezTo>
                    <a:pt x="1154" y="3652"/>
                    <a:pt x="1410" y="3812"/>
                    <a:pt x="1680" y="3812"/>
                  </a:cubicBezTo>
                  <a:cubicBezTo>
                    <a:pt x="1767" y="3812"/>
                    <a:pt x="1856" y="3795"/>
                    <a:pt x="1942" y="3759"/>
                  </a:cubicBezTo>
                  <a:lnTo>
                    <a:pt x="2476" y="3540"/>
                  </a:lnTo>
                  <a:cubicBezTo>
                    <a:pt x="2669" y="3458"/>
                    <a:pt x="2777" y="3254"/>
                    <a:pt x="2736" y="3048"/>
                  </a:cubicBez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68"/>
            <p:cNvSpPr/>
            <p:nvPr/>
          </p:nvSpPr>
          <p:spPr>
            <a:xfrm>
              <a:off x="4075250" y="1736000"/>
              <a:ext cx="56750" cy="34275"/>
            </a:xfrm>
            <a:custGeom>
              <a:rect b="b" l="l" r="r" t="t"/>
              <a:pathLst>
                <a:path extrusionOk="0" h="1371" w="2270">
                  <a:moveTo>
                    <a:pt x="2104" y="1"/>
                  </a:moveTo>
                  <a:lnTo>
                    <a:pt x="1" y="870"/>
                  </a:lnTo>
                  <a:lnTo>
                    <a:pt x="209" y="1371"/>
                  </a:lnTo>
                  <a:lnTo>
                    <a:pt x="2269" y="807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68"/>
            <p:cNvSpPr/>
            <p:nvPr/>
          </p:nvSpPr>
          <p:spPr>
            <a:xfrm>
              <a:off x="4010800" y="1589600"/>
              <a:ext cx="202900" cy="176675"/>
            </a:xfrm>
            <a:custGeom>
              <a:rect b="b" l="l" r="r" t="t"/>
              <a:pathLst>
                <a:path extrusionOk="0" h="7067" w="8116">
                  <a:moveTo>
                    <a:pt x="5875" y="0"/>
                  </a:moveTo>
                  <a:lnTo>
                    <a:pt x="515" y="3060"/>
                  </a:lnTo>
                  <a:cubicBezTo>
                    <a:pt x="153" y="3266"/>
                    <a:pt x="1" y="3709"/>
                    <a:pt x="160" y="4094"/>
                  </a:cubicBezTo>
                  <a:lnTo>
                    <a:pt x="1181" y="6556"/>
                  </a:lnTo>
                  <a:cubicBezTo>
                    <a:pt x="1312" y="6871"/>
                    <a:pt x="1618" y="7067"/>
                    <a:pt x="1946" y="7067"/>
                  </a:cubicBezTo>
                  <a:cubicBezTo>
                    <a:pt x="2018" y="7067"/>
                    <a:pt x="2091" y="7057"/>
                    <a:pt x="2164" y="7037"/>
                  </a:cubicBezTo>
                  <a:lnTo>
                    <a:pt x="8115" y="5412"/>
                  </a:lnTo>
                  <a:lnTo>
                    <a:pt x="5875" y="0"/>
                  </a:ln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68"/>
            <p:cNvSpPr/>
            <p:nvPr/>
          </p:nvSpPr>
          <p:spPr>
            <a:xfrm>
              <a:off x="4068000" y="1608775"/>
              <a:ext cx="60125" cy="47250"/>
            </a:xfrm>
            <a:custGeom>
              <a:rect b="b" l="l" r="r" t="t"/>
              <a:pathLst>
                <a:path extrusionOk="0" h="1890" w="2405">
                  <a:moveTo>
                    <a:pt x="2237" y="1"/>
                  </a:moveTo>
                  <a:lnTo>
                    <a:pt x="1" y="1280"/>
                  </a:lnTo>
                  <a:cubicBezTo>
                    <a:pt x="245" y="1674"/>
                    <a:pt x="665" y="1889"/>
                    <a:pt x="1095" y="1889"/>
                  </a:cubicBezTo>
                  <a:cubicBezTo>
                    <a:pt x="1339" y="1889"/>
                    <a:pt x="1585" y="1820"/>
                    <a:pt x="1804" y="1676"/>
                  </a:cubicBezTo>
                  <a:lnTo>
                    <a:pt x="2217" y="1856"/>
                  </a:lnTo>
                  <a:cubicBezTo>
                    <a:pt x="2231" y="1863"/>
                    <a:pt x="2245" y="1866"/>
                    <a:pt x="2259" y="1866"/>
                  </a:cubicBezTo>
                  <a:cubicBezTo>
                    <a:pt x="2327" y="1866"/>
                    <a:pt x="2383" y="1793"/>
                    <a:pt x="2351" y="1723"/>
                  </a:cubicBezTo>
                  <a:lnTo>
                    <a:pt x="2170" y="1310"/>
                  </a:lnTo>
                  <a:cubicBezTo>
                    <a:pt x="2331" y="1067"/>
                    <a:pt x="2404" y="777"/>
                    <a:pt x="2381" y="484"/>
                  </a:cubicBezTo>
                  <a:cubicBezTo>
                    <a:pt x="2366" y="317"/>
                    <a:pt x="2316" y="151"/>
                    <a:pt x="2237" y="1"/>
                  </a:cubicBezTo>
                  <a:close/>
                </a:path>
              </a:pathLst>
            </a:custGeom>
            <a:solidFill>
              <a:srgbClr val="6D7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68"/>
            <p:cNvSpPr/>
            <p:nvPr/>
          </p:nvSpPr>
          <p:spPr>
            <a:xfrm>
              <a:off x="4105850" y="1705600"/>
              <a:ext cx="52375" cy="29425"/>
            </a:xfrm>
            <a:custGeom>
              <a:rect b="b" l="l" r="r" t="t"/>
              <a:pathLst>
                <a:path extrusionOk="0" h="1177" w="2095">
                  <a:moveTo>
                    <a:pt x="1723" y="1"/>
                  </a:moveTo>
                  <a:cubicBezTo>
                    <a:pt x="1709" y="1"/>
                    <a:pt x="1694" y="3"/>
                    <a:pt x="1679" y="6"/>
                  </a:cubicBezTo>
                  <a:lnTo>
                    <a:pt x="155" y="424"/>
                  </a:lnTo>
                  <a:cubicBezTo>
                    <a:pt x="54" y="451"/>
                    <a:pt x="0" y="559"/>
                    <a:pt x="41" y="656"/>
                  </a:cubicBezTo>
                  <a:lnTo>
                    <a:pt x="211" y="1069"/>
                  </a:lnTo>
                  <a:cubicBezTo>
                    <a:pt x="239" y="1135"/>
                    <a:pt x="303" y="1176"/>
                    <a:pt x="371" y="1176"/>
                  </a:cubicBezTo>
                  <a:cubicBezTo>
                    <a:pt x="386" y="1176"/>
                    <a:pt x="402" y="1174"/>
                    <a:pt x="417" y="1170"/>
                  </a:cubicBezTo>
                  <a:lnTo>
                    <a:pt x="1942" y="755"/>
                  </a:lnTo>
                  <a:cubicBezTo>
                    <a:pt x="2043" y="727"/>
                    <a:pt x="2094" y="617"/>
                    <a:pt x="2056" y="520"/>
                  </a:cubicBezTo>
                  <a:lnTo>
                    <a:pt x="1886" y="107"/>
                  </a:lnTo>
                  <a:cubicBezTo>
                    <a:pt x="1857" y="42"/>
                    <a:pt x="1792" y="1"/>
                    <a:pt x="172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68"/>
            <p:cNvSpPr/>
            <p:nvPr/>
          </p:nvSpPr>
          <p:spPr>
            <a:xfrm>
              <a:off x="4099500" y="1697950"/>
              <a:ext cx="20400" cy="12175"/>
            </a:xfrm>
            <a:custGeom>
              <a:rect b="b" l="l" r="r" t="t"/>
              <a:pathLst>
                <a:path extrusionOk="0" h="487" w="816">
                  <a:moveTo>
                    <a:pt x="605" y="1"/>
                  </a:moveTo>
                  <a:cubicBezTo>
                    <a:pt x="590" y="1"/>
                    <a:pt x="575" y="3"/>
                    <a:pt x="560" y="7"/>
                  </a:cubicBezTo>
                  <a:lnTo>
                    <a:pt x="155" y="117"/>
                  </a:lnTo>
                  <a:cubicBezTo>
                    <a:pt x="54" y="145"/>
                    <a:pt x="1" y="254"/>
                    <a:pt x="41" y="351"/>
                  </a:cubicBezTo>
                  <a:lnTo>
                    <a:pt x="54" y="381"/>
                  </a:lnTo>
                  <a:cubicBezTo>
                    <a:pt x="81" y="446"/>
                    <a:pt x="144" y="487"/>
                    <a:pt x="212" y="487"/>
                  </a:cubicBezTo>
                  <a:cubicBezTo>
                    <a:pt x="227" y="487"/>
                    <a:pt x="243" y="484"/>
                    <a:pt x="259" y="480"/>
                  </a:cubicBezTo>
                  <a:lnTo>
                    <a:pt x="663" y="370"/>
                  </a:lnTo>
                  <a:cubicBezTo>
                    <a:pt x="762" y="342"/>
                    <a:pt x="815" y="233"/>
                    <a:pt x="777" y="138"/>
                  </a:cubicBezTo>
                  <a:lnTo>
                    <a:pt x="764" y="108"/>
                  </a:lnTo>
                  <a:cubicBezTo>
                    <a:pt x="737" y="43"/>
                    <a:pt x="673" y="1"/>
                    <a:pt x="605" y="1"/>
                  </a:cubicBezTo>
                  <a:close/>
                </a:path>
              </a:pathLst>
            </a:custGeom>
            <a:solidFill>
              <a:srgbClr val="AEB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68"/>
            <p:cNvSpPr/>
            <p:nvPr/>
          </p:nvSpPr>
          <p:spPr>
            <a:xfrm>
              <a:off x="4010800" y="1646950"/>
              <a:ext cx="91300" cy="119325"/>
            </a:xfrm>
            <a:custGeom>
              <a:rect b="b" l="l" r="r" t="t"/>
              <a:pathLst>
                <a:path extrusionOk="0" h="4773" w="3652">
                  <a:moveTo>
                    <a:pt x="1856" y="0"/>
                  </a:moveTo>
                  <a:lnTo>
                    <a:pt x="515" y="766"/>
                  </a:lnTo>
                  <a:cubicBezTo>
                    <a:pt x="153" y="972"/>
                    <a:pt x="1" y="1415"/>
                    <a:pt x="160" y="1800"/>
                  </a:cubicBezTo>
                  <a:lnTo>
                    <a:pt x="1181" y="4262"/>
                  </a:lnTo>
                  <a:cubicBezTo>
                    <a:pt x="1312" y="4577"/>
                    <a:pt x="1618" y="4773"/>
                    <a:pt x="1946" y="4773"/>
                  </a:cubicBezTo>
                  <a:cubicBezTo>
                    <a:pt x="2018" y="4773"/>
                    <a:pt x="2091" y="4763"/>
                    <a:pt x="2164" y="4743"/>
                  </a:cubicBezTo>
                  <a:lnTo>
                    <a:pt x="3652" y="433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68"/>
            <p:cNvSpPr/>
            <p:nvPr/>
          </p:nvSpPr>
          <p:spPr>
            <a:xfrm>
              <a:off x="4169275" y="1607800"/>
              <a:ext cx="73675" cy="93400"/>
            </a:xfrm>
            <a:custGeom>
              <a:rect b="b" l="l" r="r" t="t"/>
              <a:pathLst>
                <a:path extrusionOk="0" h="3736" w="2947">
                  <a:moveTo>
                    <a:pt x="743" y="1"/>
                  </a:moveTo>
                  <a:cubicBezTo>
                    <a:pt x="495" y="1"/>
                    <a:pt x="243" y="48"/>
                    <a:pt x="0" y="149"/>
                  </a:cubicBezTo>
                  <a:lnTo>
                    <a:pt x="1486" y="3736"/>
                  </a:lnTo>
                  <a:cubicBezTo>
                    <a:pt x="2477" y="3325"/>
                    <a:pt x="2946" y="2190"/>
                    <a:pt x="2535" y="1199"/>
                  </a:cubicBezTo>
                  <a:cubicBezTo>
                    <a:pt x="2226" y="451"/>
                    <a:pt x="1504" y="1"/>
                    <a:pt x="743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68"/>
            <p:cNvSpPr/>
            <p:nvPr/>
          </p:nvSpPr>
          <p:spPr>
            <a:xfrm>
              <a:off x="4138150" y="1573425"/>
              <a:ext cx="96950" cy="166825"/>
            </a:xfrm>
            <a:custGeom>
              <a:rect b="b" l="l" r="r" t="t"/>
              <a:pathLst>
                <a:path extrusionOk="0" h="6673" w="3878">
                  <a:moveTo>
                    <a:pt x="876" y="1"/>
                  </a:moveTo>
                  <a:cubicBezTo>
                    <a:pt x="778" y="1"/>
                    <a:pt x="678" y="20"/>
                    <a:pt x="581" y="60"/>
                  </a:cubicBezTo>
                  <a:cubicBezTo>
                    <a:pt x="188" y="223"/>
                    <a:pt x="0" y="675"/>
                    <a:pt x="164" y="1068"/>
                  </a:cubicBezTo>
                  <a:lnTo>
                    <a:pt x="2286" y="6194"/>
                  </a:lnTo>
                  <a:cubicBezTo>
                    <a:pt x="2409" y="6493"/>
                    <a:pt x="2697" y="6673"/>
                    <a:pt x="3000" y="6673"/>
                  </a:cubicBezTo>
                  <a:cubicBezTo>
                    <a:pt x="3099" y="6673"/>
                    <a:pt x="3200" y="6654"/>
                    <a:pt x="3297" y="6614"/>
                  </a:cubicBezTo>
                  <a:cubicBezTo>
                    <a:pt x="3690" y="6450"/>
                    <a:pt x="3877" y="5999"/>
                    <a:pt x="3714" y="5605"/>
                  </a:cubicBezTo>
                  <a:lnTo>
                    <a:pt x="1589" y="477"/>
                  </a:lnTo>
                  <a:cubicBezTo>
                    <a:pt x="1466" y="180"/>
                    <a:pt x="1179" y="1"/>
                    <a:pt x="876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68"/>
            <p:cNvSpPr/>
            <p:nvPr/>
          </p:nvSpPr>
          <p:spPr>
            <a:xfrm>
              <a:off x="4147025" y="1573425"/>
              <a:ext cx="89150" cy="166800"/>
            </a:xfrm>
            <a:custGeom>
              <a:rect b="b" l="l" r="r" t="t"/>
              <a:pathLst>
                <a:path extrusionOk="0" h="6672" w="3566">
                  <a:moveTo>
                    <a:pt x="520" y="0"/>
                  </a:moveTo>
                  <a:cubicBezTo>
                    <a:pt x="337" y="0"/>
                    <a:pt x="151" y="65"/>
                    <a:pt x="0" y="204"/>
                  </a:cubicBezTo>
                  <a:cubicBezTo>
                    <a:pt x="10" y="204"/>
                    <a:pt x="21" y="203"/>
                    <a:pt x="31" y="203"/>
                  </a:cubicBezTo>
                  <a:cubicBezTo>
                    <a:pt x="342" y="203"/>
                    <a:pt x="626" y="392"/>
                    <a:pt x="746" y="681"/>
                  </a:cubicBezTo>
                  <a:lnTo>
                    <a:pt x="2868" y="5807"/>
                  </a:lnTo>
                  <a:cubicBezTo>
                    <a:pt x="2993" y="6106"/>
                    <a:pt x="2918" y="6452"/>
                    <a:pt x="2679" y="6672"/>
                  </a:cubicBezTo>
                  <a:cubicBezTo>
                    <a:pt x="3215" y="6648"/>
                    <a:pt x="3565" y="6100"/>
                    <a:pt x="3359" y="5605"/>
                  </a:cubicBezTo>
                  <a:lnTo>
                    <a:pt x="1237" y="479"/>
                  </a:lnTo>
                  <a:lnTo>
                    <a:pt x="1237" y="477"/>
                  </a:lnTo>
                  <a:cubicBezTo>
                    <a:pt x="1109" y="171"/>
                    <a:pt x="818" y="0"/>
                    <a:pt x="520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68"/>
            <p:cNvSpPr/>
            <p:nvPr/>
          </p:nvSpPr>
          <p:spPr>
            <a:xfrm>
              <a:off x="4010600" y="1707200"/>
              <a:ext cx="38600" cy="27475"/>
            </a:xfrm>
            <a:custGeom>
              <a:rect b="b" l="l" r="r" t="t"/>
              <a:pathLst>
                <a:path extrusionOk="0" h="1099" w="1544">
                  <a:moveTo>
                    <a:pt x="1273" y="0"/>
                  </a:moveTo>
                  <a:lnTo>
                    <a:pt x="273" y="415"/>
                  </a:lnTo>
                  <a:cubicBezTo>
                    <a:pt x="91" y="486"/>
                    <a:pt x="0" y="697"/>
                    <a:pt x="78" y="880"/>
                  </a:cubicBezTo>
                  <a:cubicBezTo>
                    <a:pt x="134" y="1016"/>
                    <a:pt x="265" y="1099"/>
                    <a:pt x="405" y="1099"/>
                  </a:cubicBezTo>
                  <a:cubicBezTo>
                    <a:pt x="452" y="1099"/>
                    <a:pt x="500" y="1089"/>
                    <a:pt x="546" y="1069"/>
                  </a:cubicBezTo>
                  <a:lnTo>
                    <a:pt x="1544" y="656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68"/>
            <p:cNvSpPr/>
            <p:nvPr/>
          </p:nvSpPr>
          <p:spPr>
            <a:xfrm>
              <a:off x="4061850" y="1580550"/>
              <a:ext cx="72625" cy="64625"/>
            </a:xfrm>
            <a:custGeom>
              <a:rect b="b" l="l" r="r" t="t"/>
              <a:pathLst>
                <a:path extrusionOk="0" h="2585" w="2905">
                  <a:moveTo>
                    <a:pt x="1337" y="0"/>
                  </a:moveTo>
                  <a:cubicBezTo>
                    <a:pt x="615" y="0"/>
                    <a:pt x="1" y="613"/>
                    <a:pt x="53" y="1379"/>
                  </a:cubicBezTo>
                  <a:cubicBezTo>
                    <a:pt x="102" y="2098"/>
                    <a:pt x="702" y="2585"/>
                    <a:pt x="1344" y="2585"/>
                  </a:cubicBezTo>
                  <a:cubicBezTo>
                    <a:pt x="1582" y="2585"/>
                    <a:pt x="1827" y="2518"/>
                    <a:pt x="2050" y="2370"/>
                  </a:cubicBezTo>
                  <a:lnTo>
                    <a:pt x="2463" y="2551"/>
                  </a:lnTo>
                  <a:cubicBezTo>
                    <a:pt x="2477" y="2557"/>
                    <a:pt x="2491" y="2560"/>
                    <a:pt x="2505" y="2560"/>
                  </a:cubicBezTo>
                  <a:cubicBezTo>
                    <a:pt x="2573" y="2560"/>
                    <a:pt x="2629" y="2487"/>
                    <a:pt x="2597" y="2415"/>
                  </a:cubicBezTo>
                  <a:lnTo>
                    <a:pt x="2416" y="2005"/>
                  </a:lnTo>
                  <a:cubicBezTo>
                    <a:pt x="2904" y="1269"/>
                    <a:pt x="2526" y="270"/>
                    <a:pt x="1670" y="44"/>
                  </a:cubicBezTo>
                  <a:cubicBezTo>
                    <a:pt x="1558" y="14"/>
                    <a:pt x="1446" y="0"/>
                    <a:pt x="1337" y="0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68"/>
            <p:cNvSpPr/>
            <p:nvPr/>
          </p:nvSpPr>
          <p:spPr>
            <a:xfrm>
              <a:off x="4245000" y="1622775"/>
              <a:ext cx="16000" cy="10100"/>
            </a:xfrm>
            <a:custGeom>
              <a:rect b="b" l="l" r="r" t="t"/>
              <a:pathLst>
                <a:path extrusionOk="0" h="404" w="640">
                  <a:moveTo>
                    <a:pt x="477" y="1"/>
                  </a:moveTo>
                  <a:cubicBezTo>
                    <a:pt x="458" y="1"/>
                    <a:pt x="439" y="5"/>
                    <a:pt x="420" y="13"/>
                  </a:cubicBezTo>
                  <a:lnTo>
                    <a:pt x="147" y="124"/>
                  </a:lnTo>
                  <a:cubicBezTo>
                    <a:pt x="1" y="185"/>
                    <a:pt x="44" y="404"/>
                    <a:pt x="203" y="404"/>
                  </a:cubicBezTo>
                  <a:cubicBezTo>
                    <a:pt x="222" y="404"/>
                    <a:pt x="240" y="400"/>
                    <a:pt x="259" y="391"/>
                  </a:cubicBezTo>
                  <a:lnTo>
                    <a:pt x="532" y="279"/>
                  </a:lnTo>
                  <a:cubicBezTo>
                    <a:pt x="605" y="247"/>
                    <a:pt x="639" y="163"/>
                    <a:pt x="609" y="90"/>
                  </a:cubicBezTo>
                  <a:cubicBezTo>
                    <a:pt x="587" y="35"/>
                    <a:pt x="534" y="1"/>
                    <a:pt x="477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68"/>
            <p:cNvSpPr/>
            <p:nvPr/>
          </p:nvSpPr>
          <p:spPr>
            <a:xfrm>
              <a:off x="4235775" y="1604200"/>
              <a:ext cx="13125" cy="15075"/>
            </a:xfrm>
            <a:custGeom>
              <a:rect b="b" l="l" r="r" t="t"/>
              <a:pathLst>
                <a:path extrusionOk="0" h="603" w="525">
                  <a:moveTo>
                    <a:pt x="359" y="0"/>
                  </a:moveTo>
                  <a:cubicBezTo>
                    <a:pt x="311" y="0"/>
                    <a:pt x="263" y="25"/>
                    <a:pt x="237" y="70"/>
                  </a:cubicBezTo>
                  <a:lnTo>
                    <a:pt x="45" y="379"/>
                  </a:lnTo>
                  <a:cubicBezTo>
                    <a:pt x="0" y="448"/>
                    <a:pt x="22" y="538"/>
                    <a:pt x="90" y="581"/>
                  </a:cubicBezTo>
                  <a:cubicBezTo>
                    <a:pt x="114" y="596"/>
                    <a:pt x="140" y="603"/>
                    <a:pt x="166" y="603"/>
                  </a:cubicBezTo>
                  <a:cubicBezTo>
                    <a:pt x="215" y="603"/>
                    <a:pt x="263" y="577"/>
                    <a:pt x="290" y="532"/>
                  </a:cubicBezTo>
                  <a:lnTo>
                    <a:pt x="482" y="220"/>
                  </a:lnTo>
                  <a:cubicBezTo>
                    <a:pt x="525" y="151"/>
                    <a:pt x="503" y="63"/>
                    <a:pt x="434" y="22"/>
                  </a:cubicBezTo>
                  <a:cubicBezTo>
                    <a:pt x="411" y="7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68"/>
            <p:cNvSpPr/>
            <p:nvPr/>
          </p:nvSpPr>
          <p:spPr>
            <a:xfrm>
              <a:off x="4247550" y="1642450"/>
              <a:ext cx="18025" cy="9375"/>
            </a:xfrm>
            <a:custGeom>
              <a:rect b="b" l="l" r="r" t="t"/>
              <a:pathLst>
                <a:path extrusionOk="0" h="375" w="721">
                  <a:moveTo>
                    <a:pt x="201" y="0"/>
                  </a:moveTo>
                  <a:cubicBezTo>
                    <a:pt x="45" y="0"/>
                    <a:pt x="1" y="237"/>
                    <a:pt x="168" y="283"/>
                  </a:cubicBezTo>
                  <a:lnTo>
                    <a:pt x="522" y="369"/>
                  </a:lnTo>
                  <a:cubicBezTo>
                    <a:pt x="535" y="373"/>
                    <a:pt x="548" y="375"/>
                    <a:pt x="561" y="375"/>
                  </a:cubicBezTo>
                  <a:cubicBezTo>
                    <a:pt x="627" y="375"/>
                    <a:pt x="687" y="330"/>
                    <a:pt x="703" y="262"/>
                  </a:cubicBezTo>
                  <a:cubicBezTo>
                    <a:pt x="720" y="182"/>
                    <a:pt x="671" y="103"/>
                    <a:pt x="589" y="88"/>
                  </a:cubicBezTo>
                  <a:lnTo>
                    <a:pt x="234" y="4"/>
                  </a:lnTo>
                  <a:cubicBezTo>
                    <a:pt x="223" y="2"/>
                    <a:pt x="211" y="0"/>
                    <a:pt x="201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68"/>
            <p:cNvSpPr/>
            <p:nvPr/>
          </p:nvSpPr>
          <p:spPr>
            <a:xfrm>
              <a:off x="3985550" y="1569825"/>
              <a:ext cx="258300" cy="265100"/>
            </a:xfrm>
            <a:custGeom>
              <a:rect b="b" l="l" r="r" t="t"/>
              <a:pathLst>
                <a:path extrusionOk="0" h="10604" w="10332">
                  <a:moveTo>
                    <a:pt x="4392" y="580"/>
                  </a:moveTo>
                  <a:cubicBezTo>
                    <a:pt x="4393" y="580"/>
                    <a:pt x="4394" y="580"/>
                    <a:pt x="4395" y="580"/>
                  </a:cubicBezTo>
                  <a:cubicBezTo>
                    <a:pt x="4419" y="580"/>
                    <a:pt x="4442" y="580"/>
                    <a:pt x="4468" y="582"/>
                  </a:cubicBezTo>
                  <a:cubicBezTo>
                    <a:pt x="5032" y="621"/>
                    <a:pt x="5481" y="1062"/>
                    <a:pt x="5533" y="1623"/>
                  </a:cubicBezTo>
                  <a:cubicBezTo>
                    <a:pt x="5556" y="1881"/>
                    <a:pt x="5490" y="2139"/>
                    <a:pt x="5348" y="2356"/>
                  </a:cubicBezTo>
                  <a:cubicBezTo>
                    <a:pt x="5320" y="2397"/>
                    <a:pt x="5315" y="2449"/>
                    <a:pt x="5335" y="2494"/>
                  </a:cubicBezTo>
                  <a:lnTo>
                    <a:pt x="5472" y="2804"/>
                  </a:lnTo>
                  <a:lnTo>
                    <a:pt x="5472" y="2804"/>
                  </a:lnTo>
                  <a:lnTo>
                    <a:pt x="5163" y="2666"/>
                  </a:lnTo>
                  <a:cubicBezTo>
                    <a:pt x="5144" y="2658"/>
                    <a:pt x="5124" y="2654"/>
                    <a:pt x="5104" y="2654"/>
                  </a:cubicBezTo>
                  <a:cubicBezTo>
                    <a:pt x="5076" y="2654"/>
                    <a:pt x="5047" y="2662"/>
                    <a:pt x="5023" y="2679"/>
                  </a:cubicBezTo>
                  <a:cubicBezTo>
                    <a:pt x="4827" y="2809"/>
                    <a:pt x="4609" y="2870"/>
                    <a:pt x="4394" y="2870"/>
                  </a:cubicBezTo>
                  <a:cubicBezTo>
                    <a:pt x="3912" y="2870"/>
                    <a:pt x="3448" y="2562"/>
                    <a:pt x="3296" y="2053"/>
                  </a:cubicBezTo>
                  <a:cubicBezTo>
                    <a:pt x="3075" y="1319"/>
                    <a:pt x="3626" y="580"/>
                    <a:pt x="4392" y="580"/>
                  </a:cubicBezTo>
                  <a:close/>
                  <a:moveTo>
                    <a:pt x="8287" y="1675"/>
                  </a:moveTo>
                  <a:cubicBezTo>
                    <a:pt x="8938" y="1746"/>
                    <a:pt x="9499" y="2167"/>
                    <a:pt x="9751" y="2773"/>
                  </a:cubicBezTo>
                  <a:cubicBezTo>
                    <a:pt x="10003" y="3380"/>
                    <a:pt x="9904" y="4074"/>
                    <a:pt x="9493" y="4586"/>
                  </a:cubicBezTo>
                  <a:lnTo>
                    <a:pt x="9493" y="4584"/>
                  </a:lnTo>
                  <a:lnTo>
                    <a:pt x="8287" y="1675"/>
                  </a:lnTo>
                  <a:close/>
                  <a:moveTo>
                    <a:pt x="2198" y="5687"/>
                  </a:moveTo>
                  <a:lnTo>
                    <a:pt x="2357" y="6072"/>
                  </a:lnTo>
                  <a:lnTo>
                    <a:pt x="1490" y="6431"/>
                  </a:lnTo>
                  <a:cubicBezTo>
                    <a:pt x="1464" y="6442"/>
                    <a:pt x="1436" y="6447"/>
                    <a:pt x="1410" y="6447"/>
                  </a:cubicBezTo>
                  <a:cubicBezTo>
                    <a:pt x="1327" y="6447"/>
                    <a:pt x="1250" y="6398"/>
                    <a:pt x="1217" y="6317"/>
                  </a:cubicBezTo>
                  <a:cubicBezTo>
                    <a:pt x="1172" y="6209"/>
                    <a:pt x="1222" y="6087"/>
                    <a:pt x="1329" y="6042"/>
                  </a:cubicBezTo>
                  <a:lnTo>
                    <a:pt x="2198" y="5687"/>
                  </a:lnTo>
                  <a:close/>
                  <a:moveTo>
                    <a:pt x="6985" y="298"/>
                  </a:moveTo>
                  <a:cubicBezTo>
                    <a:pt x="7228" y="298"/>
                    <a:pt x="7459" y="440"/>
                    <a:pt x="7562" y="677"/>
                  </a:cubicBezTo>
                  <a:lnTo>
                    <a:pt x="9684" y="5803"/>
                  </a:lnTo>
                  <a:cubicBezTo>
                    <a:pt x="9749" y="5956"/>
                    <a:pt x="9749" y="6130"/>
                    <a:pt x="9684" y="6282"/>
                  </a:cubicBezTo>
                  <a:cubicBezTo>
                    <a:pt x="9578" y="6541"/>
                    <a:pt x="9341" y="6671"/>
                    <a:pt x="9105" y="6671"/>
                  </a:cubicBezTo>
                  <a:cubicBezTo>
                    <a:pt x="8868" y="6671"/>
                    <a:pt x="8632" y="6541"/>
                    <a:pt x="8525" y="6282"/>
                  </a:cubicBezTo>
                  <a:lnTo>
                    <a:pt x="6401" y="1157"/>
                  </a:lnTo>
                  <a:cubicBezTo>
                    <a:pt x="6274" y="838"/>
                    <a:pt x="6429" y="477"/>
                    <a:pt x="6745" y="346"/>
                  </a:cubicBezTo>
                  <a:cubicBezTo>
                    <a:pt x="6824" y="313"/>
                    <a:pt x="6905" y="298"/>
                    <a:pt x="6985" y="298"/>
                  </a:cubicBezTo>
                  <a:close/>
                  <a:moveTo>
                    <a:pt x="1090" y="5065"/>
                  </a:moveTo>
                  <a:lnTo>
                    <a:pt x="1359" y="5717"/>
                  </a:lnTo>
                  <a:lnTo>
                    <a:pt x="1219" y="5775"/>
                  </a:lnTo>
                  <a:cubicBezTo>
                    <a:pt x="966" y="5882"/>
                    <a:pt x="845" y="6173"/>
                    <a:pt x="951" y="6429"/>
                  </a:cubicBezTo>
                  <a:cubicBezTo>
                    <a:pt x="1030" y="6620"/>
                    <a:pt x="1216" y="6735"/>
                    <a:pt x="1411" y="6735"/>
                  </a:cubicBezTo>
                  <a:cubicBezTo>
                    <a:pt x="1475" y="6735"/>
                    <a:pt x="1540" y="6723"/>
                    <a:pt x="1602" y="6697"/>
                  </a:cubicBezTo>
                  <a:lnTo>
                    <a:pt x="1744" y="6639"/>
                  </a:lnTo>
                  <a:lnTo>
                    <a:pt x="2008" y="7278"/>
                  </a:lnTo>
                  <a:cubicBezTo>
                    <a:pt x="1900" y="7308"/>
                    <a:pt x="1790" y="7323"/>
                    <a:pt x="1681" y="7323"/>
                  </a:cubicBezTo>
                  <a:cubicBezTo>
                    <a:pt x="1204" y="7323"/>
                    <a:pt x="757" y="7038"/>
                    <a:pt x="568" y="6577"/>
                  </a:cubicBezTo>
                  <a:cubicBezTo>
                    <a:pt x="336" y="6014"/>
                    <a:pt x="559" y="5364"/>
                    <a:pt x="1090" y="5065"/>
                  </a:cubicBezTo>
                  <a:close/>
                  <a:moveTo>
                    <a:pt x="2793" y="3292"/>
                  </a:moveTo>
                  <a:lnTo>
                    <a:pt x="4466" y="7325"/>
                  </a:lnTo>
                  <a:lnTo>
                    <a:pt x="3135" y="7689"/>
                  </a:lnTo>
                  <a:cubicBezTo>
                    <a:pt x="3075" y="7705"/>
                    <a:pt x="3015" y="7713"/>
                    <a:pt x="2955" y="7713"/>
                  </a:cubicBezTo>
                  <a:cubicBezTo>
                    <a:pt x="2685" y="7713"/>
                    <a:pt x="2432" y="7552"/>
                    <a:pt x="2325" y="7291"/>
                  </a:cubicBezTo>
                  <a:lnTo>
                    <a:pt x="2008" y="6530"/>
                  </a:lnTo>
                  <a:lnTo>
                    <a:pt x="2466" y="6340"/>
                  </a:lnTo>
                  <a:lnTo>
                    <a:pt x="2542" y="6525"/>
                  </a:lnTo>
                  <a:cubicBezTo>
                    <a:pt x="2569" y="6587"/>
                    <a:pt x="2620" y="6612"/>
                    <a:pt x="2670" y="6612"/>
                  </a:cubicBezTo>
                  <a:cubicBezTo>
                    <a:pt x="2761" y="6612"/>
                    <a:pt x="2853" y="6528"/>
                    <a:pt x="2808" y="6416"/>
                  </a:cubicBezTo>
                  <a:lnTo>
                    <a:pt x="2266" y="5106"/>
                  </a:lnTo>
                  <a:cubicBezTo>
                    <a:pt x="2240" y="5042"/>
                    <a:pt x="2189" y="5015"/>
                    <a:pt x="2138" y="5015"/>
                  </a:cubicBezTo>
                  <a:cubicBezTo>
                    <a:pt x="2046" y="5015"/>
                    <a:pt x="1953" y="5101"/>
                    <a:pt x="2000" y="5216"/>
                  </a:cubicBezTo>
                  <a:lnTo>
                    <a:pt x="2084" y="5418"/>
                  </a:lnTo>
                  <a:lnTo>
                    <a:pt x="1626" y="5607"/>
                  </a:lnTo>
                  <a:lnTo>
                    <a:pt x="1303" y="4829"/>
                  </a:lnTo>
                  <a:cubicBezTo>
                    <a:pt x="1172" y="4511"/>
                    <a:pt x="1299" y="4145"/>
                    <a:pt x="1596" y="3975"/>
                  </a:cubicBezTo>
                  <a:lnTo>
                    <a:pt x="2793" y="3292"/>
                  </a:lnTo>
                  <a:close/>
                  <a:moveTo>
                    <a:pt x="6515" y="7065"/>
                  </a:moveTo>
                  <a:lnTo>
                    <a:pt x="7059" y="8379"/>
                  </a:lnTo>
                  <a:cubicBezTo>
                    <a:pt x="7102" y="8482"/>
                    <a:pt x="7053" y="8600"/>
                    <a:pt x="6949" y="8643"/>
                  </a:cubicBezTo>
                  <a:lnTo>
                    <a:pt x="6307" y="8910"/>
                  </a:lnTo>
                  <a:lnTo>
                    <a:pt x="5956" y="7218"/>
                  </a:lnTo>
                  <a:lnTo>
                    <a:pt x="6515" y="7065"/>
                  </a:lnTo>
                  <a:close/>
                  <a:moveTo>
                    <a:pt x="6982" y="1"/>
                  </a:moveTo>
                  <a:cubicBezTo>
                    <a:pt x="6896" y="1"/>
                    <a:pt x="6808" y="13"/>
                    <a:pt x="6722" y="38"/>
                  </a:cubicBezTo>
                  <a:cubicBezTo>
                    <a:pt x="6272" y="172"/>
                    <a:pt x="5995" y="621"/>
                    <a:pt x="6081" y="1083"/>
                  </a:cubicBezTo>
                  <a:lnTo>
                    <a:pt x="5752" y="1271"/>
                  </a:lnTo>
                  <a:cubicBezTo>
                    <a:pt x="5554" y="677"/>
                    <a:pt x="4999" y="291"/>
                    <a:pt x="4394" y="291"/>
                  </a:cubicBezTo>
                  <a:cubicBezTo>
                    <a:pt x="4302" y="291"/>
                    <a:pt x="4209" y="300"/>
                    <a:pt x="4116" y="318"/>
                  </a:cubicBezTo>
                  <a:cubicBezTo>
                    <a:pt x="3408" y="456"/>
                    <a:pt x="2914" y="1098"/>
                    <a:pt x="2961" y="1819"/>
                  </a:cubicBezTo>
                  <a:cubicBezTo>
                    <a:pt x="2982" y="2131"/>
                    <a:pt x="3105" y="2429"/>
                    <a:pt x="3311" y="2664"/>
                  </a:cubicBezTo>
                  <a:lnTo>
                    <a:pt x="1454" y="3724"/>
                  </a:lnTo>
                  <a:cubicBezTo>
                    <a:pt x="1082" y="3939"/>
                    <a:pt x="893" y="4371"/>
                    <a:pt x="989" y="4790"/>
                  </a:cubicBezTo>
                  <a:cubicBezTo>
                    <a:pt x="301" y="5147"/>
                    <a:pt x="0" y="5973"/>
                    <a:pt x="297" y="6689"/>
                  </a:cubicBezTo>
                  <a:cubicBezTo>
                    <a:pt x="536" y="7260"/>
                    <a:pt x="1091" y="7611"/>
                    <a:pt x="1682" y="7611"/>
                  </a:cubicBezTo>
                  <a:cubicBezTo>
                    <a:pt x="1831" y="7611"/>
                    <a:pt x="1982" y="7589"/>
                    <a:pt x="2131" y="7542"/>
                  </a:cubicBezTo>
                  <a:cubicBezTo>
                    <a:pt x="2311" y="7833"/>
                    <a:pt x="2626" y="8002"/>
                    <a:pt x="2956" y="8002"/>
                  </a:cubicBezTo>
                  <a:cubicBezTo>
                    <a:pt x="3040" y="8002"/>
                    <a:pt x="3126" y="7991"/>
                    <a:pt x="3210" y="7968"/>
                  </a:cubicBezTo>
                  <a:lnTo>
                    <a:pt x="5677" y="7295"/>
                  </a:lnTo>
                  <a:lnTo>
                    <a:pt x="6182" y="9725"/>
                  </a:lnTo>
                  <a:cubicBezTo>
                    <a:pt x="6210" y="9862"/>
                    <a:pt x="6137" y="10000"/>
                    <a:pt x="6008" y="10054"/>
                  </a:cubicBezTo>
                  <a:lnTo>
                    <a:pt x="5477" y="10273"/>
                  </a:lnTo>
                  <a:cubicBezTo>
                    <a:pt x="5409" y="10301"/>
                    <a:pt x="5339" y="10314"/>
                    <a:pt x="5269" y="10314"/>
                  </a:cubicBezTo>
                  <a:cubicBezTo>
                    <a:pt x="5056" y="10314"/>
                    <a:pt x="4853" y="10188"/>
                    <a:pt x="4765" y="9978"/>
                  </a:cubicBezTo>
                  <a:lnTo>
                    <a:pt x="4092" y="8349"/>
                  </a:lnTo>
                  <a:cubicBezTo>
                    <a:pt x="4069" y="8290"/>
                    <a:pt x="4013" y="8254"/>
                    <a:pt x="3955" y="8254"/>
                  </a:cubicBezTo>
                  <a:cubicBezTo>
                    <a:pt x="3937" y="8254"/>
                    <a:pt x="3918" y="8258"/>
                    <a:pt x="3901" y="8265"/>
                  </a:cubicBezTo>
                  <a:cubicBezTo>
                    <a:pt x="3823" y="8297"/>
                    <a:pt x="3789" y="8385"/>
                    <a:pt x="3823" y="8460"/>
                  </a:cubicBezTo>
                  <a:lnTo>
                    <a:pt x="4498" y="10090"/>
                  </a:lnTo>
                  <a:cubicBezTo>
                    <a:pt x="4631" y="10410"/>
                    <a:pt x="4942" y="10603"/>
                    <a:pt x="5268" y="10603"/>
                  </a:cubicBezTo>
                  <a:cubicBezTo>
                    <a:pt x="5374" y="10603"/>
                    <a:pt x="5482" y="10583"/>
                    <a:pt x="5586" y="10540"/>
                  </a:cubicBezTo>
                  <a:lnTo>
                    <a:pt x="6117" y="10320"/>
                  </a:lnTo>
                  <a:cubicBezTo>
                    <a:pt x="6375" y="10213"/>
                    <a:pt x="6519" y="9940"/>
                    <a:pt x="6464" y="9667"/>
                  </a:cubicBezTo>
                  <a:lnTo>
                    <a:pt x="6367" y="9198"/>
                  </a:lnTo>
                  <a:lnTo>
                    <a:pt x="7061" y="8910"/>
                  </a:lnTo>
                  <a:cubicBezTo>
                    <a:pt x="7311" y="8807"/>
                    <a:pt x="7429" y="8518"/>
                    <a:pt x="7326" y="8269"/>
                  </a:cubicBezTo>
                  <a:lnTo>
                    <a:pt x="6797" y="6990"/>
                  </a:lnTo>
                  <a:lnTo>
                    <a:pt x="7635" y="6760"/>
                  </a:lnTo>
                  <a:cubicBezTo>
                    <a:pt x="7713" y="6738"/>
                    <a:pt x="7758" y="6661"/>
                    <a:pt x="7736" y="6583"/>
                  </a:cubicBezTo>
                  <a:cubicBezTo>
                    <a:pt x="7719" y="6519"/>
                    <a:pt x="7661" y="6477"/>
                    <a:pt x="7598" y="6477"/>
                  </a:cubicBezTo>
                  <a:cubicBezTo>
                    <a:pt x="7586" y="6477"/>
                    <a:pt x="7573" y="6479"/>
                    <a:pt x="7560" y="6482"/>
                  </a:cubicBezTo>
                  <a:lnTo>
                    <a:pt x="4748" y="7248"/>
                  </a:lnTo>
                  <a:lnTo>
                    <a:pt x="3047" y="3148"/>
                  </a:lnTo>
                  <a:lnTo>
                    <a:pt x="3533" y="2870"/>
                  </a:lnTo>
                  <a:cubicBezTo>
                    <a:pt x="3746" y="3031"/>
                    <a:pt x="4002" y="3128"/>
                    <a:pt x="4268" y="3152"/>
                  </a:cubicBezTo>
                  <a:cubicBezTo>
                    <a:pt x="4309" y="3156"/>
                    <a:pt x="4352" y="3158"/>
                    <a:pt x="4393" y="3158"/>
                  </a:cubicBezTo>
                  <a:cubicBezTo>
                    <a:pt x="4647" y="3158"/>
                    <a:pt x="4896" y="3089"/>
                    <a:pt x="5115" y="2963"/>
                  </a:cubicBezTo>
                  <a:lnTo>
                    <a:pt x="5455" y="3113"/>
                  </a:lnTo>
                  <a:cubicBezTo>
                    <a:pt x="5489" y="3128"/>
                    <a:pt x="5523" y="3135"/>
                    <a:pt x="5555" y="3135"/>
                  </a:cubicBezTo>
                  <a:cubicBezTo>
                    <a:pt x="5722" y="3135"/>
                    <a:pt x="5855" y="2959"/>
                    <a:pt x="5780" y="2788"/>
                  </a:cubicBezTo>
                  <a:lnTo>
                    <a:pt x="5631" y="2447"/>
                  </a:lnTo>
                  <a:cubicBezTo>
                    <a:pt x="5780" y="2191"/>
                    <a:pt x="5846" y="1894"/>
                    <a:pt x="5821" y="1599"/>
                  </a:cubicBezTo>
                  <a:cubicBezTo>
                    <a:pt x="5821" y="1587"/>
                    <a:pt x="5818" y="1576"/>
                    <a:pt x="5816" y="1565"/>
                  </a:cubicBezTo>
                  <a:lnTo>
                    <a:pt x="6173" y="1361"/>
                  </a:lnTo>
                  <a:lnTo>
                    <a:pt x="8257" y="6394"/>
                  </a:lnTo>
                  <a:cubicBezTo>
                    <a:pt x="8407" y="6740"/>
                    <a:pt x="8745" y="6948"/>
                    <a:pt x="9100" y="6948"/>
                  </a:cubicBezTo>
                  <a:cubicBezTo>
                    <a:pt x="9217" y="6948"/>
                    <a:pt x="9336" y="6925"/>
                    <a:pt x="9450" y="6878"/>
                  </a:cubicBezTo>
                  <a:cubicBezTo>
                    <a:pt x="9912" y="6687"/>
                    <a:pt x="10136" y="6158"/>
                    <a:pt x="9951" y="5693"/>
                  </a:cubicBezTo>
                  <a:lnTo>
                    <a:pt x="9616" y="4883"/>
                  </a:lnTo>
                  <a:cubicBezTo>
                    <a:pt x="10175" y="4287"/>
                    <a:pt x="10332" y="3418"/>
                    <a:pt x="10018" y="2662"/>
                  </a:cubicBezTo>
                  <a:cubicBezTo>
                    <a:pt x="9706" y="1907"/>
                    <a:pt x="8981" y="1404"/>
                    <a:pt x="8164" y="1376"/>
                  </a:cubicBezTo>
                  <a:lnTo>
                    <a:pt x="7829" y="567"/>
                  </a:lnTo>
                  <a:cubicBezTo>
                    <a:pt x="7683" y="217"/>
                    <a:pt x="7344" y="1"/>
                    <a:pt x="6982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68"/>
            <p:cNvSpPr/>
            <p:nvPr/>
          </p:nvSpPr>
          <p:spPr>
            <a:xfrm>
              <a:off x="4048775" y="1689250"/>
              <a:ext cx="22200" cy="40025"/>
            </a:xfrm>
            <a:custGeom>
              <a:rect b="b" l="l" r="r" t="t"/>
              <a:pathLst>
                <a:path extrusionOk="0" h="1601" w="888">
                  <a:moveTo>
                    <a:pt x="186" y="0"/>
                  </a:moveTo>
                  <a:cubicBezTo>
                    <a:pt x="94" y="0"/>
                    <a:pt x="0" y="87"/>
                    <a:pt x="47" y="200"/>
                  </a:cubicBezTo>
                  <a:lnTo>
                    <a:pt x="591" y="1510"/>
                  </a:lnTo>
                  <a:cubicBezTo>
                    <a:pt x="614" y="1567"/>
                    <a:pt x="667" y="1600"/>
                    <a:pt x="724" y="1600"/>
                  </a:cubicBezTo>
                  <a:cubicBezTo>
                    <a:pt x="742" y="1600"/>
                    <a:pt x="760" y="1597"/>
                    <a:pt x="778" y="1589"/>
                  </a:cubicBezTo>
                  <a:cubicBezTo>
                    <a:pt x="853" y="1557"/>
                    <a:pt x="888" y="1473"/>
                    <a:pt x="858" y="1400"/>
                  </a:cubicBezTo>
                  <a:lnTo>
                    <a:pt x="316" y="91"/>
                  </a:lnTo>
                  <a:cubicBezTo>
                    <a:pt x="289" y="27"/>
                    <a:pt x="238" y="0"/>
                    <a:pt x="186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68"/>
            <p:cNvSpPr/>
            <p:nvPr/>
          </p:nvSpPr>
          <p:spPr>
            <a:xfrm>
              <a:off x="4076925" y="1608875"/>
              <a:ext cx="8075" cy="8100"/>
            </a:xfrm>
            <a:custGeom>
              <a:rect b="b" l="l" r="r" t="t"/>
              <a:pathLst>
                <a:path extrusionOk="0" h="324" w="323">
                  <a:moveTo>
                    <a:pt x="162" y="1"/>
                  </a:moveTo>
                  <a:cubicBezTo>
                    <a:pt x="74" y="1"/>
                    <a:pt x="0" y="72"/>
                    <a:pt x="0" y="162"/>
                  </a:cubicBezTo>
                  <a:cubicBezTo>
                    <a:pt x="0" y="250"/>
                    <a:pt x="74" y="323"/>
                    <a:pt x="162" y="323"/>
                  </a:cubicBezTo>
                  <a:cubicBezTo>
                    <a:pt x="250" y="323"/>
                    <a:pt x="323" y="250"/>
                    <a:pt x="323" y="162"/>
                  </a:cubicBezTo>
                  <a:cubicBezTo>
                    <a:pt x="323" y="72"/>
                    <a:pt x="250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68"/>
            <p:cNvSpPr/>
            <p:nvPr/>
          </p:nvSpPr>
          <p:spPr>
            <a:xfrm>
              <a:off x="4091275" y="1608875"/>
              <a:ext cx="8150" cy="8100"/>
            </a:xfrm>
            <a:custGeom>
              <a:rect b="b" l="l" r="r" t="t"/>
              <a:pathLst>
                <a:path extrusionOk="0" h="324" w="326">
                  <a:moveTo>
                    <a:pt x="164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4" y="323"/>
                  </a:cubicBezTo>
                  <a:cubicBezTo>
                    <a:pt x="252" y="323"/>
                    <a:pt x="325" y="250"/>
                    <a:pt x="325" y="162"/>
                  </a:cubicBezTo>
                  <a:cubicBezTo>
                    <a:pt x="325" y="72"/>
                    <a:pt x="252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68"/>
            <p:cNvSpPr/>
            <p:nvPr/>
          </p:nvSpPr>
          <p:spPr>
            <a:xfrm>
              <a:off x="4105675" y="1608875"/>
              <a:ext cx="8100" cy="8100"/>
            </a:xfrm>
            <a:custGeom>
              <a:rect b="b" l="l" r="r" t="t"/>
              <a:pathLst>
                <a:path extrusionOk="0" h="324" w="324">
                  <a:moveTo>
                    <a:pt x="162" y="1"/>
                  </a:moveTo>
                  <a:cubicBezTo>
                    <a:pt x="74" y="1"/>
                    <a:pt x="1" y="72"/>
                    <a:pt x="1" y="162"/>
                  </a:cubicBezTo>
                  <a:cubicBezTo>
                    <a:pt x="1" y="250"/>
                    <a:pt x="74" y="323"/>
                    <a:pt x="162" y="323"/>
                  </a:cubicBezTo>
                  <a:cubicBezTo>
                    <a:pt x="252" y="323"/>
                    <a:pt x="323" y="250"/>
                    <a:pt x="323" y="162"/>
                  </a:cubicBezTo>
                  <a:cubicBezTo>
                    <a:pt x="323" y="72"/>
                    <a:pt x="252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6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6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6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6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6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4" name="Google Shape;1094;p69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095" name="Google Shape;1095;p6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6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6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6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6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0" name="Google Shape;1100;p69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.container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display: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01" name="Google Shape;1101;p69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102" name="Google Shape;1102;p6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6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6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6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6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7" name="Google Shape;1107;p69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8" name="Google Shape;1108;p6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accent1"/>
                </a:solidFill>
              </a:rPr>
              <a:t>FLEX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Esta propiedad nos permite asignarle un contexto flexible para todos sus hijos directos.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9" name="Google Shape;1109;p6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6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6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2" name="Google Shape;1112;p69"/>
          <p:cNvPicPr preferRelativeResize="0"/>
          <p:nvPr/>
        </p:nvPicPr>
        <p:blipFill rotWithShape="1">
          <a:blip r:embed="rId3">
            <a:alphaModFix/>
          </a:blip>
          <a:srcRect b="109" l="0" r="0" t="109"/>
          <a:stretch/>
        </p:blipFill>
        <p:spPr>
          <a:xfrm>
            <a:off x="3225050" y="2436912"/>
            <a:ext cx="5709901" cy="2264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7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7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7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7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7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2" name="Google Shape;1122;p70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123" name="Google Shape;1123;p7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8" name="Google Shape;1128;p70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.container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row-reverse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column-reverse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29" name="Google Shape;1129;p70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130" name="Google Shape;1130;p70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0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0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0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0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5" name="Google Shape;1135;p70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6" name="Google Shape;1136;p7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FLEX</a:t>
            </a:r>
            <a:r>
              <a:rPr lang="es" sz="2900">
                <a:solidFill>
                  <a:schemeClr val="accent1"/>
                </a:solidFill>
              </a:rPr>
              <a:t>-</a:t>
            </a:r>
            <a:r>
              <a:rPr lang="es" sz="2900">
                <a:solidFill>
                  <a:schemeClr val="accent1"/>
                </a:solidFill>
              </a:rPr>
              <a:t>DIRECTION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Esta propiedad establece el eje principal, definiendo así la dirección en la que se colocan los elementos flexibles en el contenedor.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7" name="Google Shape;1137;p7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7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7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0" name="Google Shape;1140;p70"/>
          <p:cNvPicPr preferRelativeResize="0"/>
          <p:nvPr/>
        </p:nvPicPr>
        <p:blipFill rotWithShape="1">
          <a:blip r:embed="rId3">
            <a:alphaModFix/>
          </a:blip>
          <a:srcRect b="0" l="89" r="89" t="0"/>
          <a:stretch/>
        </p:blipFill>
        <p:spPr>
          <a:xfrm>
            <a:off x="3225050" y="2256076"/>
            <a:ext cx="5709899" cy="262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7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7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7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7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7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0" name="Google Shape;1150;p71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151" name="Google Shape;1151;p7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6" name="Google Shape;1156;p71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.container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flex-wrap: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nowrap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wrap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wrap-reverse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57" name="Google Shape;1157;p71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158" name="Google Shape;1158;p7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3" name="Google Shape;1163;p71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4" name="Google Shape;1164;p7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FFFFFF"/>
                </a:solidFill>
              </a:rPr>
              <a:t>FLEX</a:t>
            </a:r>
            <a:r>
              <a:rPr lang="es" sz="2900">
                <a:solidFill>
                  <a:schemeClr val="accent1"/>
                </a:solidFill>
              </a:rPr>
              <a:t>-</a:t>
            </a:r>
            <a:r>
              <a:rPr lang="es" sz="2900">
                <a:solidFill>
                  <a:schemeClr val="accent1"/>
                </a:solidFill>
              </a:rPr>
              <a:t>WRAP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Todos los elementos flexibles intentarán encajar en una línea. Podemos modificar este comportamiento y hacer que se acomoden al ancho del contenedor.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5" name="Google Shape;1165;p7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7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7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8" name="Google Shape;1168;p71"/>
          <p:cNvPicPr preferRelativeResize="0"/>
          <p:nvPr/>
        </p:nvPicPr>
        <p:blipFill rotWithShape="1">
          <a:blip r:embed="rId3">
            <a:alphaModFix/>
          </a:blip>
          <a:srcRect b="0" l="39" r="39" t="0"/>
          <a:stretch/>
        </p:blipFill>
        <p:spPr>
          <a:xfrm>
            <a:off x="3225050" y="2082394"/>
            <a:ext cx="5709899" cy="2973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7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7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7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7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7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8" name="Google Shape;1178;p72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179" name="Google Shape;1179;p7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4" name="Google Shape;1184;p72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.container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space-between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space-around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space-evenly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185" name="Google Shape;1185;p72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186" name="Google Shape;1186;p7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1" name="Google Shape;1191;p72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2" name="Google Shape;1192;p7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JUSTIFY</a:t>
            </a:r>
            <a:r>
              <a:rPr lang="es" sz="2900">
                <a:solidFill>
                  <a:schemeClr val="accent1"/>
                </a:solidFill>
              </a:rPr>
              <a:t>-</a:t>
            </a:r>
            <a:r>
              <a:rPr lang="es" sz="2900">
                <a:solidFill>
                  <a:schemeClr val="accent1"/>
                </a:solidFill>
              </a:rPr>
              <a:t>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Esta propiedad nos permite controlar la alineación y distribución de los elementos hijos en el eje horizontal.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3" name="Google Shape;1193;p7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7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7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6" name="Google Shape;1196;p72"/>
          <p:cNvPicPr preferRelativeResize="0"/>
          <p:nvPr/>
        </p:nvPicPr>
        <p:blipFill rotWithShape="1">
          <a:blip r:embed="rId3">
            <a:alphaModFix/>
          </a:blip>
          <a:srcRect b="49054" l="0" r="0" t="653"/>
          <a:stretch/>
        </p:blipFill>
        <p:spPr>
          <a:xfrm>
            <a:off x="3270200" y="2386963"/>
            <a:ext cx="2809800" cy="2364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" name="Google Shape;1197;p72"/>
          <p:cNvPicPr preferRelativeResize="0"/>
          <p:nvPr/>
        </p:nvPicPr>
        <p:blipFill rotWithShape="1">
          <a:blip r:embed="rId3">
            <a:alphaModFix/>
          </a:blip>
          <a:srcRect b="0" l="0" r="0" t="49708"/>
          <a:stretch/>
        </p:blipFill>
        <p:spPr>
          <a:xfrm>
            <a:off x="6080000" y="2386963"/>
            <a:ext cx="2809800" cy="2364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7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7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7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7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7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7" name="Google Shape;1207;p73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208" name="Google Shape;1208;p7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3" name="Google Shape;1213;p73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.container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strech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baseline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14" name="Google Shape;1214;p73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215" name="Google Shape;1215;p7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0" name="Google Shape;1220;p73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1" name="Google Shape;1221;p7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ALIGN</a:t>
            </a:r>
            <a:r>
              <a:rPr lang="es" sz="2900">
                <a:solidFill>
                  <a:schemeClr val="accent1"/>
                </a:solidFill>
              </a:rPr>
              <a:t>-</a:t>
            </a:r>
            <a:r>
              <a:rPr lang="es" sz="2900">
                <a:solidFill>
                  <a:schemeClr val="accent1"/>
                </a:solidFill>
              </a:rPr>
              <a:t>ITEMS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Esta propiedad nos permite controlar la alineación y distribución de los elementos hijos en el eje vertical.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2" name="Google Shape;1222;p7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7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7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5" name="Google Shape;122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306" y="2015050"/>
            <a:ext cx="2343393" cy="31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