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aleway Thin"/>
      <p:bold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alewayThin-boldItalic.fntdata"/><Relationship Id="rId16" Type="http://schemas.openxmlformats.org/officeDocument/2006/relationships/font" Target="fonts/RalewayThin-bold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17e3a76f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17e3a76f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17e3a76f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317e3a76f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317e3a76f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317e3a76f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7317e3a76f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7317e3a76f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7317e3a76f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7317e3a76f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info@rocketcode.com.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9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90" name="Google Shape;190;p3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203" name="Google Shape;203;p39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9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9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9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9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209" name="Google Shape;20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9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339" name="Google Shape;339;p3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9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466" name="Google Shape;466;p39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9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integradora</a:t>
            </a:r>
            <a:endParaRPr/>
          </a:p>
        </p:txBody>
      </p:sp>
      <p:sp>
        <p:nvSpPr>
          <p:cNvPr id="473" name="Google Shape;473;p4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474" name="Google Shape;474;p40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</a:t>
            </a:r>
            <a:endParaRPr/>
          </a:p>
        </p:txBody>
      </p:sp>
      <p:cxnSp>
        <p:nvCxnSpPr>
          <p:cNvPr id="475" name="Google Shape;475;p40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0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40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79" name="Google Shape;479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605" name="Google Shape;605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40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40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610" name="Google Shape;61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41" name="Google Shape;741;p41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41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743" name="Google Shape;743;p4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41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crear un “navbar”, podemos elegir el de la </a:t>
            </a:r>
            <a:r>
              <a:rPr lang="es"/>
              <a:t>aplicación</a:t>
            </a:r>
            <a:r>
              <a:rPr lang="es"/>
              <a:t> que </a:t>
            </a:r>
            <a:r>
              <a:rPr lang="es"/>
              <a:t>más</a:t>
            </a:r>
            <a:r>
              <a:rPr lang="es"/>
              <a:t> nos guste, nosotros vamos a replicar el de RocketCode</a:t>
            </a:r>
            <a:r>
              <a:rPr lang="es"/>
              <a:t>.</a:t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749" name="Google Shape;749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4" name="Google Shape;874;p41"/>
          <p:cNvCxnSpPr/>
          <p:nvPr/>
        </p:nvCxnSpPr>
        <p:spPr>
          <a:xfrm>
            <a:off x="1146275" y="1578852"/>
            <a:ext cx="0" cy="1494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5" name="Google Shape;875;p41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876" name="Google Shape;876;p41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42"/>
          <p:cNvGrpSpPr/>
          <p:nvPr/>
        </p:nvGrpSpPr>
        <p:grpSpPr>
          <a:xfrm>
            <a:off x="1047250" y="1385519"/>
            <a:ext cx="6807150" cy="3522981"/>
            <a:chOff x="1095950" y="1907119"/>
            <a:chExt cx="6807150" cy="3522981"/>
          </a:xfrm>
        </p:grpSpPr>
        <p:sp>
          <p:nvSpPr>
            <p:cNvPr id="905" name="Google Shape;905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144700" y="1960900"/>
              <a:ext cx="6758400" cy="34692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42"/>
          <p:cNvSpPr txBox="1"/>
          <p:nvPr>
            <p:ph type="title"/>
          </p:nvPr>
        </p:nvSpPr>
        <p:spPr>
          <a:xfrm>
            <a:off x="1047250" y="359300"/>
            <a:ext cx="68784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8BCD8"/>
                </a:solidFill>
              </a:rPr>
              <a:t>Navbar</a:t>
            </a:r>
            <a:r>
              <a:rPr lang="es" sz="2900"/>
              <a:t> web</a:t>
            </a:r>
            <a:endParaRPr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3" name="Google Shape;9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24" y="1760150"/>
            <a:ext cx="6510851" cy="401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3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919" name="Google Shape;919;p43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920" name="Google Shape;920;p43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921" name="Google Shape;921;p43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43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923" name="Google Shape;923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3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936" name="Google Shape;936;p43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3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43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941" name="Google Shape;941;p4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3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