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aleway Thin"/>
      <p:bold r:id="rId41"/>
      <p:boldItalic r:id="rId42"/>
    </p:embeddedFont>
    <p:embeddedFont>
      <p:font typeface="Fira Sans Extra Condensed Medium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RalewayThin-boldItalic.fntdata"/><Relationship Id="rId41" Type="http://schemas.openxmlformats.org/officeDocument/2006/relationships/font" Target="fonts/RalewayThin-bold.fntdata"/><Relationship Id="rId44" Type="http://schemas.openxmlformats.org/officeDocument/2006/relationships/font" Target="fonts/FiraSansExtraCondensedMedium-bold.fntdata"/><Relationship Id="rId43" Type="http://schemas.openxmlformats.org/officeDocument/2006/relationships/font" Target="fonts/FiraSansExtraCondensedMedium-regular.fntdata"/><Relationship Id="rId46" Type="http://schemas.openxmlformats.org/officeDocument/2006/relationships/font" Target="fonts/FiraSansExtraCondensedMedium-boldItalic.fntdata"/><Relationship Id="rId45" Type="http://schemas.openxmlformats.org/officeDocument/2006/relationships/font" Target="fonts/FiraSansExtraCondensed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aleway-regular.fntdata"/><Relationship Id="rId36" Type="http://schemas.openxmlformats.org/officeDocument/2006/relationships/slide" Target="slides/slide30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1e753fa0_0_3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1e753fa0_0_3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731e753fa0_0_2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731e753fa0_0_2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731e753fa0_0_2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731e753fa0_0_2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731e753fa0_0_2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731e753fa0_0_2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731e753fa0_0_2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731e753fa0_0_2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731e753fa0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731e753fa0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731e753fa0_0_2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731e753fa0_0_2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731e753fa0_0_2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731e753fa0_0_2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731e753fa0_0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731e753fa0_0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731e753fa0_0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731e753fa0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731e753fa0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731e753fa0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31e753fa0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31e753fa0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731e753fa0_0_2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731e753fa0_0_2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731e753fa0_0_3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731e753fa0_0_3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731e753fa0_0_2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731e753fa0_0_2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731e753fa0_0_2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731e753fa0_0_2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731e753fa0_0_2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731e753fa0_0_2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731e753fa0_0_2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731e753fa0_0_2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731e753fa0_0_2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731e753fa0_0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731e753fa0_0_2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731e753fa0_0_2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731e753fa0_0_2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731e753fa0_0_2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731e753fa0_0_4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731e753fa0_0_4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31e753fa0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31e753fa0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731e753fa0_0_2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731e753fa0_0_2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31e753fa0_0_1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31e753fa0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731e753fa0_0_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731e753fa0_0_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31e753fa0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31e753fa0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731e753fa0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731e753fa0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731e753fa0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731e753fa0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731e753fa0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731e753fa0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info@rocketcode.com.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190" name="Google Shape;190;p3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203" name="Google Shape;203;p39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209" name="Google Shape;209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339" name="Google Shape;339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9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466" name="Google Shape;466;p39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9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4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23" name="Google Shape;1323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4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9" name="Google Shape;1329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INPUT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type nos permite definir el tipo de input que vamos a utilizar. A lo largo de la clase vamos a ir viendo la mayoría de ellos.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0" name="Google Shape;1330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4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43" name="Google Shape;1343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4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type="text"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"first_name"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9" name="Google Shape;1349;p4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INPUT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name nos sirve para indicarle al servidor, cómo puede acceder al dato.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0" name="Google Shape;1350;p4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5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63" name="Google Shape;1363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5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type="text"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"Ingresa tu nombre"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9" name="Google Shape;1369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INPUT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placeholder nos permite mostrar un texto de referencia cuando el input no tiene datos.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0" name="Google Shape;1370;p5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5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5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5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5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5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5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83" name="Google Shape;1383;p5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5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type="text"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name="first_name"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placeholder="Ingresa tu nombre"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"Martina"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9" name="Google Shape;1389;p5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INPUT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value nos permite agregar un valor por defecto.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0" name="Google Shape;1390;p5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5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5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5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5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5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5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03" name="Google Shape;1403;p5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5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for="first_name"&gt;Nombre&lt;/label&gt;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id="first_name"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9" name="Google Shape;1409;p5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TEXT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textos.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0" name="Google Shape;1410;p5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5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5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5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5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5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23" name="Google Shape;1423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5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for="email"&gt;Email&lt;/label&gt;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id="email"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"email"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9" name="Google Shape;1429;p5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EMAIL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emails.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0" name="Google Shape;1430;p5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5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5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5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43" name="Google Shape;1443;p5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8" name="Google Shape;1448;p5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for="password"&gt;Contraseña&lt;/label&gt;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id="password"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9" name="Google Shape;1449;p5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PASSWORD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contraseñas.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0" name="Google Shape;1450;p5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5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2" name="Google Shape;1462;p5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63" name="Google Shape;1463;p5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5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for="age"&gt;Edad&lt;/label&gt;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id="age"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"number"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9" name="Google Shape;1469;p5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NUMBER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números.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0" name="Google Shape;1470;p5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5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83" name="Google Shape;1483;p5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5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for="phone"&gt;Teléfono&lt;/label&gt;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id="phone"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"tel"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9" name="Google Shape;1489;p5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TEL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teléfonos.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0" name="Google Shape;1490;p5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5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5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5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03" name="Google Shape;1503;p5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5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for="free"&gt;Free&lt;/label&gt;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id="free"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"radio"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"suscription"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"free"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for="premium"&gt;Premium&lt;/label&gt;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id="premium"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"radio"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"suscription"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"premium"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9" name="Google Shape;1509;p5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RADIO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radio-buttons.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0" name="Google Shape;1510;p5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5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5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473" name="Google Shape;473;p4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474" name="Google Shape;474;p40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</a:t>
            </a:r>
            <a:endParaRPr/>
          </a:p>
        </p:txBody>
      </p:sp>
      <p:cxnSp>
        <p:nvCxnSpPr>
          <p:cNvPr id="475" name="Google Shape;475;p40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0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40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79" name="Google Shape;479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605" name="Google Shape;605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40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610" name="Google Shape;610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5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23" name="Google Shape;1523;p5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5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for="service1"&gt;Servicio 1&lt;/label&gt;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id="service1"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"checkbox"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"service1"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"service1"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for="service2"&gt;Servicio 2&lt;/label&gt;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id="service2"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"checkbox"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"service2"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"service2"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9" name="Google Shape;1529;p5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CHECKBOX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checkboxes.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0" name="Google Shape;1530;p5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9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543" name="Google Shape;1543;p59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4" name="Google Shape;1544;p59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545" name="Google Shape;1545;p5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8" name="Google Shape;1548;p59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 lo aprendido hasta el momento, realizar un formulario que cuente con: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-Nombre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-Colores favoritos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-Si es mayor de 18 años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-Numero favorito</a:t>
            </a:r>
            <a:endParaRPr/>
          </a:p>
        </p:txBody>
      </p:sp>
      <p:sp>
        <p:nvSpPr>
          <p:cNvPr id="1549" name="Google Shape;1549;p59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0" name="Google Shape;1550;p59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551" name="Google Shape;1551;p5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6" name="Google Shape;1676;p59"/>
          <p:cNvCxnSpPr/>
          <p:nvPr/>
        </p:nvCxnSpPr>
        <p:spPr>
          <a:xfrm>
            <a:off x="1146275" y="1578852"/>
            <a:ext cx="0" cy="191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7" name="Google Shape;1677;p59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678" name="Google Shape;1678;p59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9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9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9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9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9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9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9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9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6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01" name="Google Shape;1701;p6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6" name="Google Shape;1706;p6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for="country"&gt;País&lt;/label&gt;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&lt;select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id="country"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"country"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&lt;option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"ar"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Argentina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&lt;/option&gt;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&lt;option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"br"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Brasil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&lt;/option&gt;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&lt;option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Colombia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&lt;/option&gt;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&lt;/select&gt;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7" name="Google Shape;1707;p6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SELECT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selectores.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8" name="Google Shape;1708;p6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6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6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6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6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6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6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6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6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21" name="Google Shape;1721;p6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6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for="message"&gt;Mensaje&lt;/label&gt;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&lt;textarea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id="message"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7" name="Google Shape;1727;p6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</a:t>
            </a:r>
            <a:r>
              <a:rPr lang="es">
                <a:solidFill>
                  <a:schemeClr val="accent1"/>
                </a:solidFill>
              </a:rPr>
              <a:t>TEXTAREA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Este input nos sirve para ingresar textos largos.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8" name="Google Shape;1728;p6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6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6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6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6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6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6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6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" name="Google Shape;1740;p6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41" name="Google Shape;1741;p6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6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"button"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Acción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"submit"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Enviar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"reset"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Restaurar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7" name="Google Shape;1747;p6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BUTTON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botones nos sirven para ejecutar acciones.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8" name="Google Shape;1748;p6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6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6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6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6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6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6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6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6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6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VALIDA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CIONES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62" name="Google Shape;1762;p6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3" name="Google Shape;1763;p6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764" name="Google Shape;1764;p6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6" name="Google Shape;1776;p6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777" name="Google Shape;1777;p6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2" name="Google Shape;1902;p6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3" name="Google Shape;1903;p6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904" name="Google Shape;1904;p6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7" name="Google Shape;1907;p6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6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6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6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6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7" name="Google Shape;1917;p6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18" name="Google Shape;1918;p6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6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for="email"&gt;Email&lt;/label&gt;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placeholder="Ingresa tu 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endParaRPr b="1" sz="10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4" name="Google Shape;1924;p6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REQUERIDO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required determina que ese input va a tener que estar completado.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5" name="Google Shape;1925;p6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6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6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6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6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6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6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6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6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38" name="Google Shape;1938;p6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3" name="Google Shape;1943;p6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for="email"&gt;Email&lt;/label&gt;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placeholder="Ingresa tu 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minlength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"5"</a:t>
            </a:r>
            <a:endParaRPr b="1" sz="100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4" name="Google Shape;1944;p6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MINIMO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minlength determina que ese input va a requerir un mínimo de caracteres.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5" name="Google Shape;1945;p6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6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6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6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6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6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6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6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Google Shape;1957;p6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58" name="Google Shape;1958;p6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3" name="Google Shape;1963;p6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&lt;label for="email"&gt;Email&lt;/label&gt;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name="email"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placeholder="Ingresa tu email"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minlength="5"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maxlength</a:t>
            </a:r>
            <a:r>
              <a:rPr b="1" lang="es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"25"</a:t>
            </a:r>
            <a:endParaRPr b="1" sz="10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4" name="Google Shape;1964;p6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MAXIMO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El atributo maxlength determina que ese input va a requerir un máximo de caracteres.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5" name="Google Shape;1965;p6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6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6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6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6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6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6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6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6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978" name="Google Shape;1978;p67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9" name="Google Shape;1979;p67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980" name="Google Shape;1980;p6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3" name="Google Shape;1983;p67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el desafío anterior, terminar el formulario, agregando nuevo inputs, y un botón de “enviar”.</a:t>
            </a:r>
            <a:endParaRPr/>
          </a:p>
        </p:txBody>
      </p:sp>
      <p:sp>
        <p:nvSpPr>
          <p:cNvPr id="1984" name="Google Shape;1984;p67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5" name="Google Shape;1985;p67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986" name="Google Shape;1986;p6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11" name="Google Shape;2111;p67"/>
          <p:cNvCxnSpPr/>
          <p:nvPr/>
        </p:nvCxnSpPr>
        <p:spPr>
          <a:xfrm>
            <a:off x="1146275" y="1578852"/>
            <a:ext cx="0" cy="1036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2" name="Google Shape;2112;p67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2113" name="Google Shape;2113;p67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7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7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7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7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7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7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7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7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7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7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7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7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7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7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7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7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7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1" name="Google Shape;741;p41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742" name="Google Shape;742;p41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1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41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45" name="Google Shape;745;p4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1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58" name="Google Shape;758;p4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1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62" name="Google Shape;762;p41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1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1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768" name="Google Shape;768;p41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769" name="Google Shape;769;p41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770" name="Google Shape;770;p41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</a:t>
            </a:r>
            <a:endParaRPr/>
          </a:p>
        </p:txBody>
      </p:sp>
      <p:sp>
        <p:nvSpPr>
          <p:cNvPr id="771" name="Google Shape;771;p41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Label</a:t>
            </a:r>
            <a:endParaRPr/>
          </a:p>
        </p:txBody>
      </p:sp>
      <p:sp>
        <p:nvSpPr>
          <p:cNvPr id="772" name="Google Shape;772;p41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y Button</a:t>
            </a:r>
            <a:endParaRPr/>
          </a:p>
        </p:txBody>
      </p:sp>
      <p:sp>
        <p:nvSpPr>
          <p:cNvPr id="773" name="Google Shape;773;p41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Validaciones</a:t>
            </a:r>
            <a:endParaRPr/>
          </a:p>
        </p:txBody>
      </p:sp>
      <p:cxnSp>
        <p:nvCxnSpPr>
          <p:cNvPr id="774" name="Google Shape;774;p41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1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68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2136" name="Google Shape;2136;p68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2137" name="Google Shape;2137;p68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2138" name="Google Shape;2138;p68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9" name="Google Shape;2139;p68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140" name="Google Shape;2140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68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153" name="Google Shape;2153;p68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8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8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6" name="Google Shape;2156;p68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7" name="Google Shape;2157;p68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158" name="Google Shape;2158;p6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1" name="Google Shape;2161;p68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FORMULARIO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4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84" name="Google Shape;784;p4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97" name="Google Shape;797;p4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4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4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924" name="Google Shape;924;p4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4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38" name="Google Shape;938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4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&lt;form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"{URL}"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"{METODO_HTTP}"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// contenido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4" name="Google Shape;944;p4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FORMULARIO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La etiqueta form nos permite crear un contexto de formulario.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5" name="Google Shape;945;p4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4"/>
          <p:cNvSpPr txBox="1"/>
          <p:nvPr>
            <p:ph idx="4" type="title"/>
          </p:nvPr>
        </p:nvSpPr>
        <p:spPr>
          <a:xfrm>
            <a:off x="1033052" y="352176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METODOS </a:t>
            </a:r>
            <a:r>
              <a:rPr lang="es">
                <a:solidFill>
                  <a:schemeClr val="accent1"/>
                </a:solidFill>
              </a:rPr>
              <a:t>HTTP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58" name="Google Shape;958;p44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</a:t>
            </a:r>
            <a:endParaRPr/>
          </a:p>
        </p:txBody>
      </p:sp>
      <p:sp>
        <p:nvSpPr>
          <p:cNvPr id="959" name="Google Shape;959;p44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Corresponde al método POST HTTP. Los datos del formulario son incluidos en el cuerpo del formulario y son enviados al servidor.</a:t>
            </a:r>
            <a:endParaRPr/>
          </a:p>
        </p:txBody>
      </p:sp>
      <p:sp>
        <p:nvSpPr>
          <p:cNvPr id="960" name="Google Shape;960;p44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</a:t>
            </a:r>
            <a:endParaRPr/>
          </a:p>
        </p:txBody>
      </p:sp>
      <p:sp>
        <p:nvSpPr>
          <p:cNvPr id="961" name="Google Shape;961;p44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Corresponde al método GET HTTP. Los datos del formulario son adjuntados a la URI del atributo  action , con un '?' como separador,  y la URI resultante es enviada al servidor.</a:t>
            </a:r>
            <a:endParaRPr/>
          </a:p>
        </p:txBody>
      </p:sp>
      <p:cxnSp>
        <p:nvCxnSpPr>
          <p:cNvPr id="962" name="Google Shape;962;p44"/>
          <p:cNvCxnSpPr/>
          <p:nvPr/>
        </p:nvCxnSpPr>
        <p:spPr>
          <a:xfrm>
            <a:off x="4572000" y="2292345"/>
            <a:ext cx="0" cy="1635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44"/>
          <p:cNvSpPr/>
          <p:nvPr/>
        </p:nvSpPr>
        <p:spPr>
          <a:xfrm>
            <a:off x="-587700" y="4093950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4"/>
          <p:cNvSpPr/>
          <p:nvPr/>
        </p:nvSpPr>
        <p:spPr>
          <a:xfrm>
            <a:off x="8270550" y="354225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44"/>
          <p:cNvGrpSpPr/>
          <p:nvPr/>
        </p:nvGrpSpPr>
        <p:grpSpPr>
          <a:xfrm>
            <a:off x="8270550" y="-115025"/>
            <a:ext cx="1119325" cy="1119325"/>
            <a:chOff x="238125" y="2189800"/>
            <a:chExt cx="1119325" cy="1119325"/>
          </a:xfrm>
        </p:grpSpPr>
        <p:sp>
          <p:nvSpPr>
            <p:cNvPr id="966" name="Google Shape;966;p4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44"/>
          <p:cNvSpPr/>
          <p:nvPr/>
        </p:nvSpPr>
        <p:spPr>
          <a:xfrm>
            <a:off x="8506125" y="1541350"/>
            <a:ext cx="399740" cy="399740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44"/>
          <p:cNvGrpSpPr/>
          <p:nvPr/>
        </p:nvGrpSpPr>
        <p:grpSpPr>
          <a:xfrm>
            <a:off x="334517" y="3971865"/>
            <a:ext cx="385475" cy="385423"/>
            <a:chOff x="1451675" y="2190025"/>
            <a:chExt cx="184650" cy="184625"/>
          </a:xfrm>
        </p:grpSpPr>
        <p:sp>
          <p:nvSpPr>
            <p:cNvPr id="980" name="Google Shape;980;p44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LABEL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89" name="Google Shape;989;p4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4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91" name="Google Shape;991;p4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4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004" name="Google Shape;1004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4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4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131" name="Google Shape;1131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4" name="Google Shape;1134;p4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45" name="Google Shape;1145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1" name="Google Shape;1151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LABEL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Esta etiqueta nos permite vincular un bloque HTML, a otro elemento. Es decir, cuando hagamos clic dentro del label, se activará el elemento asociado.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2" name="Google Shape;1152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&lt;label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&lt;/label&gt;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Y </a:t>
            </a:r>
            <a:r>
              <a:rPr lang="es">
                <a:solidFill>
                  <a:schemeClr val="accent1"/>
                </a:solidFill>
              </a:rPr>
              <a:t>BUTTON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7" name="Google Shape;1167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8" name="Google Shape;1168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69" name="Google Shape;1169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82" name="Google Shape;1182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8" name="Google Shape;1308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09" name="Google Shape;1309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