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aleway Thin"/>
      <p:bold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3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5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4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italic.fntdata"/><Relationship Id="rId10" Type="http://schemas.openxmlformats.org/officeDocument/2006/relationships/slide" Target="slides/slide3.xml"/><Relationship Id="rId32" Type="http://schemas.openxmlformats.org/officeDocument/2006/relationships/font" Target="fonts/Raleway-bold.fntdata"/><Relationship Id="rId13" Type="http://schemas.openxmlformats.org/officeDocument/2006/relationships/slide" Target="slides/slide6.xml"/><Relationship Id="rId35" Type="http://schemas.openxmlformats.org/officeDocument/2006/relationships/font" Target="fonts/RalewayThin-bold.fntdata"/><Relationship Id="rId12" Type="http://schemas.openxmlformats.org/officeDocument/2006/relationships/slide" Target="slides/slide5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7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0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9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0eae3d60_0_1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0eae3d60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730eae3d60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730eae3d60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730eae3d60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730eae3d60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730eae3d60_0_2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730eae3d60_0_2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730eae3d60_0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730eae3d60_0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30eae3d60_0_4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30eae3d60_0_4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730eae3d60_0_3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730eae3d60_0_3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730eae3d60_0_3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730eae3d60_0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730eae3d60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730eae3d60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30eae3d60_0_3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30eae3d60_0_3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730eae3d60_0_3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730eae3d60_0_3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30eae3d60_0_2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30eae3d60_0_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730eae3d60_0_3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730eae3d60_0_3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730eae3d60_0_3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730eae3d60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730eae3d60_0_3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730eae3d60_0_3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730eae3d60_0_3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730eae3d60_0_3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0eae3d60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0eae3d60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0eae3d60_0_2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0eae3d60_0_2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30eae3d60_0_2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30eae3d60_0_2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730eae3d60_0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730eae3d60_0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730eae3d60_0_2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730eae3d60_0_2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730eae3d60_0_2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730eae3d60_0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30eae3d60_0_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30eae3d60_0_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ARTICLE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contenido autónomo que podría existir independientemente del resto del contenido.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65" name="Google Shape;1265;p7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66" name="Google Shape;1266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7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72" name="Google Shape;1272;p7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73" name="Google Shape;1273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7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9" name="Google Shape;1279;p74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74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74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74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74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4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7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7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7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7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7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ASIDE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algunos contenidos vagamente relacionados con el resto del contenido de la página.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98" name="Google Shape;1298;p7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99" name="Google Shape;1299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7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&lt;article&gt;&lt;!-- contenido --&gt;&lt;/article&gt;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&lt;aside&gt;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&lt;/aside&gt;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05" name="Google Shape;1305;p7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306" name="Google Shape;1306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1" name="Google Shape;1311;p7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2" name="Google Shape;1312;p75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75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75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75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75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75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7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7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7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7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7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7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7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FOOTER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el pie de una página o sección. Usualmente contiene un mensaje de derechos de autoría, o algunos enlaces a información legal.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31" name="Google Shape;1331;p76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32" name="Google Shape;1332;p7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76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&lt;article&gt;&lt;!-- contenido --&gt;&lt;/article&gt;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&lt;/footer&gt;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38" name="Google Shape;1338;p76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339" name="Google Shape;1339;p7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76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5" name="Google Shape;1345;p76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76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76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76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76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6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7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7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7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7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7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7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7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3" name="Google Shape;1363;p7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64" name="Google Shape;1364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7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&lt;aside&gt;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&lt;/aside&gt;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&lt;/footer&gt;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70" name="Google Shape;1370;p77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371" name="Google Shape;1371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77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7" name="Google Shape;1377;p77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77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77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77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77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77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7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BLOQUES</a:t>
            </a:r>
            <a:r>
              <a:rPr lang="es" sz="2900">
                <a:solidFill>
                  <a:schemeClr val="accent1"/>
                </a:solidFill>
              </a:rPr>
              <a:t> SEMANTICOS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es un ejemplo de una estructura web para representar el esquema de la derecha. Por el momento, solo vimos como usar la etiqueta div.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4" name="Google Shape;1384;p7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7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7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392" name="Google Shape;1392;p78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3" name="Google Shape;1393;p78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394" name="Google Shape;1394;p7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78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estructura web con semántica, utilizando las etiquetas de HTML 5.</a:t>
            </a:r>
            <a:endParaRPr/>
          </a:p>
        </p:txBody>
      </p:sp>
      <p:sp>
        <p:nvSpPr>
          <p:cNvPr id="1398" name="Google Shape;1398;p78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78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400" name="Google Shape;1400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5" name="Google Shape;1525;p78"/>
          <p:cNvCxnSpPr/>
          <p:nvPr/>
        </p:nvCxnSpPr>
        <p:spPr>
          <a:xfrm>
            <a:off x="1146275" y="1578852"/>
            <a:ext cx="0" cy="759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6" name="Google Shape;1526;p78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527" name="Google Shape;1527;p78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8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8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8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8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8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8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8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8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8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8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8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8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8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8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8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8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8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</a:t>
            </a:r>
            <a:r>
              <a:rPr lang="es">
                <a:solidFill>
                  <a:schemeClr val="accent1"/>
                </a:solidFill>
              </a:rPr>
              <a:t>SEMANTICAS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1" name="Google Shape;1551;p7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7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53" name="Google Shape;1553;p7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5" name="Google Shape;1565;p7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66" name="Google Shape;1566;p7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1" name="Google Shape;1691;p7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2" name="Google Shape;1692;p7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93" name="Google Shape;1693;p7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7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7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7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7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7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8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712" name="Google Shape;1712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7" name="Google Shape;1717;p8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 en negrita.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confiere ninguna importancia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adicional.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en negrita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18" name="Google Shape;1718;p8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719" name="Google Shape;1719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8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importante. 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&lt;strong&gt;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importante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&lt;/strong&gt;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5" name="Google Shape;1725;p8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IMPORTANCIA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6" name="Google Shape;1726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8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8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8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8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8" name="Google Shape;1738;p8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739" name="Google Shape;1739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8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 en cursiva.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confiere ninguna importancia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adicional.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en cursiva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&lt;/i&gt;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45" name="Google Shape;1745;p8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746" name="Google Shape;1746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1" name="Google Shape;1751;p8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enfatizado.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&lt;em&gt;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en italica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&lt;/em&gt;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2" name="Google Shape;1752;p8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ENFASIS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3" name="Google Shape;1753;p8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8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8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8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RESALTADO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1" name="Google Shape;1761;p8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8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8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8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8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8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8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9" name="Google Shape;1769;p8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70" name="Google Shape;1770;p8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5" name="Google Shape;1775;p8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resaltado.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&lt;mark&gt;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resaltado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&lt;/mark&gt;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8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CITA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1" name="Google Shape;1781;p8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8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8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8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8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8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8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8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8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90" name="Google Shape;1790;p8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8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citado.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&lt;cite&gt;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citado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&lt;/cite&gt;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Semántica con HTML5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8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ABREVIATURA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1" name="Google Shape;1801;p8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8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8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8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8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8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8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8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9" name="Google Shape;1809;p8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10" name="Google Shape;1810;p8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5" name="Google Shape;1815;p8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 abreviatura.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&lt;abbr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”World Wide Web Consortium”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W3C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&lt;/abbr&gt;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8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8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FAVICON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2" name="Google Shape;1822;p8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3" name="Google Shape;1823;p8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824" name="Google Shape;1824;p8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8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837" name="Google Shape;1837;p8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8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8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8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8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8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8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8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8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8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8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8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8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8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8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8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8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8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8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8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8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8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8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2" name="Google Shape;1962;p8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8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964" name="Google Shape;1964;p8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8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8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8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8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8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8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8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FAVICON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favicon nos permite agregar un icono en la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pestaña al lado del title.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78" name="Google Shape;1978;p8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8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8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8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8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8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8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8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6" name="Google Shape;1986;p8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87" name="Google Shape;1987;p8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2" name="Google Shape;1992;p8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"https://www.rocketcode.com.ar/favicon-96x96.png"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"icon"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   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"image/png"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93" name="Google Shape;199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844" y="4439900"/>
            <a:ext cx="3488956" cy="6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87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999" name="Google Shape;1999;p87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2000" name="Google Shape;2000;p87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2001" name="Google Shape;2001;p87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87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003" name="Google Shape;2003;p8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8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87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016" name="Google Shape;2016;p87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7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9" name="Google Shape;2019;p87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0" name="Google Shape;2020;p87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021" name="Google Shape;2021;p8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4" name="Google Shape;2024;p87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7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880" name="Google Shape;880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893" name="Google Shape;893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897" name="Google Shape;897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03" name="Google Shape;903;p67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04" name="Google Shape;904;p67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semánticos</a:t>
            </a:r>
            <a:endParaRPr/>
          </a:p>
        </p:txBody>
      </p:sp>
      <p:sp>
        <p:nvSpPr>
          <p:cNvPr id="905" name="Google Shape;905;p67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906" name="Google Shape;906;p67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Favicon</a:t>
            </a:r>
            <a:endParaRPr/>
          </a:p>
        </p:txBody>
      </p:sp>
      <p:cxnSp>
        <p:nvCxnSpPr>
          <p:cNvPr id="907" name="Google Shape;907;p67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67"/>
          <p:cNvCxnSpPr/>
          <p:nvPr/>
        </p:nvCxnSpPr>
        <p:spPr>
          <a:xfrm>
            <a:off x="5723837" y="2767395"/>
            <a:ext cx="5400" cy="887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8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68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915" name="Google Shape;915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68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68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929" name="Google Shape;929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2" name="Google Shape;932;p68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68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934" name="Google Shape;934;p68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semántica propone reforzar el significado del contenido de nuestro sitio web. Ayuda mucho al SEO.</a:t>
            </a:r>
            <a:endParaRPr sz="1400"/>
          </a:p>
        </p:txBody>
      </p:sp>
      <p:grpSp>
        <p:nvGrpSpPr>
          <p:cNvPr id="935" name="Google Shape;935;p68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936" name="Google Shape;936;p68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8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8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8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8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8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SEMANTICOS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2" name="Google Shape;972;p6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6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74" name="Google Shape;974;p6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6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87" name="Google Shape;987;p6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6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6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14" name="Google Shape;1114;p6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6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6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6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7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7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7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7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34" name="Google Shape;1134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7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encabezado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navegacion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articulo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aside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footer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40" name="Google Shape;1140;p7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41" name="Google Shape;1141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7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7" name="Google Shape;1147;p70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0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0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0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0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0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7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BLOQUES</a:t>
            </a:r>
            <a:r>
              <a:rPr lang="es" sz="2900">
                <a:solidFill>
                  <a:schemeClr val="accent1"/>
                </a:solidFill>
              </a:rPr>
              <a:t> SEMANTICOS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es un ejemplo de una estructura web para representar el esquema de la derecha. Por el momento, solo vimos como usar la etiqueta div.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4" name="Google Shape;1154;p7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HEADER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la cabecera de una página o sección. Usualmente contiene un logotipo, el título del sitio web y una tabla de navegación de contenidos.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66" name="Google Shape;1166;p7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67" name="Google Shape;1167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7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&lt;/header&gt;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&lt;div&gt;&lt;!-- navegacion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&lt;div&gt;&lt;!-- articulo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73" name="Google Shape;1173;p7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74" name="Google Shape;1174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7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0" name="Google Shape;1180;p71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71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71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71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1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1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NAV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una sección que solamente contiene enlaces de navegación.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99" name="Google Shape;1199;p72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00" name="Google Shape;1200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72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&lt;div&gt;&lt;!-- articulo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06" name="Google Shape;1206;p72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07" name="Google Shape;1207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2" name="Google Shape;1212;p72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3" name="Google Shape;1213;p72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72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72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2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72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72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7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7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7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7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7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SECTION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una sección en un documento.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32" name="Google Shape;1232;p7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33" name="Google Shape;1233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7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&lt;div&gt;&lt;!-- articulo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39" name="Google Shape;1239;p7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40" name="Google Shape;1240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7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73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73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73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73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3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3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7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