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aleway Thin"/>
      <p:bold r:id="rId34"/>
      <p:boldItalic r:id="rId35"/>
    </p:embeddedFont>
    <p:embeddedFont>
      <p:font typeface="Fira Sans Extra Condensed Medium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RalewayThin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Thin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bold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regular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7c5e4704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7c5e4704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8562bc6151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8562bc6151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8562bc6151_0_4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8562bc6151_0_4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8562bc6151_0_4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8562bc6151_0_4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8562bc6151_0_4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8562bc6151_0_4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8562bc6151_0_4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8562bc6151_0_4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8562bc6151_0_4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8562bc6151_0_4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8562bc6151_0_4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8562bc6151_0_4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8562bc6151_0_4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8562bc6151_0_4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8562bc6151_0_4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8562bc6151_0_4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87c5e47041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87c5e47041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7c5e47041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7c5e47041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8562bc6151_0_4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8562bc6151_0_4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8562bc6151_0_4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8562bc6151_0_4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87580bfea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87580bfe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87580bfe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87580bfe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87c5e47041_0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87c5e47041_0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562bc6151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562bc6151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8562bc6151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8562bc615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562bc6151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562bc6151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8562bc6151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8562bc6151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8562bc6151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8562bc6151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8562bc6151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8562bc6151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8562bc6151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8562bc6151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92" y="-1005571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JavaScript</a:t>
            </a:r>
            <a:endParaRPr sz="65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Fran López</a:t>
            </a:r>
            <a:endParaRPr sz="1800"/>
          </a:p>
        </p:txBody>
      </p:sp>
      <p:cxnSp>
        <p:nvCxnSpPr>
          <p:cNvPr id="160" name="Google Shape;160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3" name="Google Shape;163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89" name="Google Shape;289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18" name="Google Shape;41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B5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36"/>
          <p:cNvSpPr txBox="1"/>
          <p:nvPr>
            <p:ph idx="1" type="body"/>
          </p:nvPr>
        </p:nvSpPr>
        <p:spPr>
          <a:xfrm>
            <a:off x="1052425" y="1119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Para comenzar a escribir código JavaScript, necesitamos crear un archivo con la extensión .js.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/>
              <a:t>Por lo general, al primer archivo, o al archivo principal, se lo denomina </a:t>
            </a:r>
            <a:r>
              <a:rPr b="1" lang="en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index.js</a:t>
            </a:r>
            <a:endParaRPr b="1" sz="1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/>
              <a:t>Es recomendable </a:t>
            </a:r>
            <a:r>
              <a:rPr b="1" lang="en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evitar caracteres especiales, tildes, o espacios</a:t>
            </a:r>
            <a:r>
              <a:rPr lang="en" sz="1400">
                <a:solidFill>
                  <a:schemeClr val="accent1"/>
                </a:solidFill>
              </a:rPr>
              <a:t> </a:t>
            </a:r>
            <a:r>
              <a:rPr lang="en" sz="1400"/>
              <a:t>en el nombre de un archivo</a:t>
            </a:r>
            <a:endParaRPr sz="1400"/>
          </a:p>
        </p:txBody>
      </p:sp>
      <p:sp>
        <p:nvSpPr>
          <p:cNvPr id="1291" name="Google Shape;1291;p3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</a:t>
            </a:r>
            <a:r>
              <a:rPr lang="en">
                <a:solidFill>
                  <a:schemeClr val="accent1"/>
                </a:solidFill>
              </a:rPr>
              <a:t>.JS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92" name="Google Shape;1292;p3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3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3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3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3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3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7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endParaRPr/>
          </a:p>
        </p:txBody>
      </p:sp>
      <p:sp>
        <p:nvSpPr>
          <p:cNvPr id="1306" name="Google Shape;1306;p3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7" name="Google Shape;1307;p3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308" name="Google Shape;1308;p3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3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321" name="Google Shape;1321;p3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6" name="Google Shape;1446;p3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7" name="Google Shape;1447;p3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448" name="Google Shape;1448;p3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3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3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3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3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3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3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3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Las variables nos sirven para almacenar datos.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3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3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3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3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3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3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3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3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0" name="Google Shape;14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250" y="1884375"/>
            <a:ext cx="2505225" cy="25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1" name="Google Shape;1471;p38"/>
          <p:cNvSpPr txBox="1"/>
          <p:nvPr>
            <p:ph idx="4294967295" type="subTitle"/>
          </p:nvPr>
        </p:nvSpPr>
        <p:spPr>
          <a:xfrm flipH="1">
            <a:off x="3757813" y="1820129"/>
            <a:ext cx="3643800" cy="26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Pensemos en una caja … Podemos guardar cosas dentro ¿Verdad?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En el caso de las variables, nos sirven para guardar información.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39"/>
          <p:cNvSpPr txBox="1"/>
          <p:nvPr>
            <p:ph idx="4294967295" type="subTitle"/>
          </p:nvPr>
        </p:nvSpPr>
        <p:spPr>
          <a:xfrm flipH="1">
            <a:off x="3757813" y="1820141"/>
            <a:ext cx="3643800" cy="26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Ahora pensemos en un paquete … Una vez que lo cerramos, no podemos modificar lo que hay dentro ¿Cierto?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En el caso de las variables, podemos definir que no puedan modificarse, como si fueran un paquete.</a:t>
            </a:r>
            <a:endParaRPr sz="1400"/>
          </a:p>
        </p:txBody>
      </p:sp>
      <p:sp>
        <p:nvSpPr>
          <p:cNvPr id="1477" name="Google Shape;1477;p3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Las variables nos sirven para almacenar datos.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3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3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3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3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3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3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3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3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6" name="Google Shape;14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250" y="1884375"/>
            <a:ext cx="2505225" cy="25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1" name="Google Shape;1491;p40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492" name="Google Shape;1492;p4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7" name="Google Shape;1497;p40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xxxx x xxx</a:t>
            </a:r>
            <a:endParaRPr b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8" name="Google Shape;1498;p4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Las variables nos sirven para almacenar datos.</a:t>
            </a:r>
            <a:endParaRPr/>
          </a:p>
        </p:txBody>
      </p:sp>
      <p:sp>
        <p:nvSpPr>
          <p:cNvPr id="1499" name="Google Shape;1499;p4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7" name="Google Shape;1507;p40"/>
          <p:cNvCxnSpPr/>
          <p:nvPr/>
        </p:nvCxnSpPr>
        <p:spPr>
          <a:xfrm rot="10800000">
            <a:off x="1564050" y="2390950"/>
            <a:ext cx="0" cy="627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08" name="Google Shape;1508;p40"/>
          <p:cNvSpPr txBox="1"/>
          <p:nvPr>
            <p:ph idx="1" type="body"/>
          </p:nvPr>
        </p:nvSpPr>
        <p:spPr>
          <a:xfrm>
            <a:off x="1167650" y="3018625"/>
            <a:ext cx="13932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Sintaxis de variable</a:t>
            </a:r>
            <a:endParaRPr b="1" sz="14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3" name="Google Shape;1513;p4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14" name="Google Shape;1514;p4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9" name="Google Shape;1519;p4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const 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edad</a:t>
            </a: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x xxx</a:t>
            </a:r>
            <a:endParaRPr b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0" name="Google Shape;1520;p4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Las variables nos sirven para almacenar datos.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4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4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4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4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4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4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9" name="Google Shape;1529;p41"/>
          <p:cNvCxnSpPr/>
          <p:nvPr/>
        </p:nvCxnSpPr>
        <p:spPr>
          <a:xfrm rot="10800000">
            <a:off x="2097450" y="2390950"/>
            <a:ext cx="0" cy="627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30" name="Google Shape;1530;p41"/>
          <p:cNvSpPr txBox="1"/>
          <p:nvPr>
            <p:ph idx="1" type="body"/>
          </p:nvPr>
        </p:nvSpPr>
        <p:spPr>
          <a:xfrm>
            <a:off x="1400850" y="3018625"/>
            <a:ext cx="13932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Nombre de variable</a:t>
            </a:r>
            <a:endParaRPr b="1" sz="14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5" name="Google Shape;1535;p4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36" name="Google Shape;1536;p4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1" name="Google Shape;1541;p4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const edad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xxx</a:t>
            </a:r>
            <a:endParaRPr b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2" name="Google Shape;1542;p4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Las variables nos sirven para almacenar datos.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4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1" name="Google Shape;1551;p42"/>
          <p:cNvCxnSpPr/>
          <p:nvPr/>
        </p:nvCxnSpPr>
        <p:spPr>
          <a:xfrm rot="10800000">
            <a:off x="2486082" y="2390950"/>
            <a:ext cx="0" cy="627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52" name="Google Shape;1552;p42"/>
          <p:cNvSpPr txBox="1"/>
          <p:nvPr>
            <p:ph idx="1" type="body"/>
          </p:nvPr>
        </p:nvSpPr>
        <p:spPr>
          <a:xfrm>
            <a:off x="1789482" y="3018625"/>
            <a:ext cx="13932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Símbolo de asignación</a:t>
            </a:r>
            <a:endParaRPr b="1" sz="14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oogle Shape;1557;p4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58" name="Google Shape;1558;p4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3" name="Google Shape;1563;p4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const edad =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b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4" name="Google Shape;1564;p4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Las variables nos sirven para almacenar datos.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4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4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4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4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4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4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4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4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3" name="Google Shape;1573;p43"/>
          <p:cNvCxnSpPr/>
          <p:nvPr/>
        </p:nvCxnSpPr>
        <p:spPr>
          <a:xfrm rot="10800000">
            <a:off x="2756773" y="2390950"/>
            <a:ext cx="0" cy="627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74" name="Google Shape;1574;p43"/>
          <p:cNvSpPr txBox="1"/>
          <p:nvPr>
            <p:ph idx="1" type="body"/>
          </p:nvPr>
        </p:nvSpPr>
        <p:spPr>
          <a:xfrm>
            <a:off x="2060173" y="3018625"/>
            <a:ext cx="13932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Dato de variable</a:t>
            </a:r>
            <a:endParaRPr b="1" sz="14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9" name="Google Shape;1579;p4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80" name="Google Shape;1580;p4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5" name="Google Shape;1585;p4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edad</a:t>
            </a:r>
            <a:r>
              <a:rPr b="1"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26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6" name="Google Shape;1586;p4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Las variables nos sirven para almacenar datos.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4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4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4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4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4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4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4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5" name="Google Shape;1595;p44"/>
          <p:cNvCxnSpPr/>
          <p:nvPr/>
        </p:nvCxnSpPr>
        <p:spPr>
          <a:xfrm rot="10800000">
            <a:off x="2928019" y="2390950"/>
            <a:ext cx="0" cy="627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96" name="Google Shape;1596;p44"/>
          <p:cNvSpPr txBox="1"/>
          <p:nvPr>
            <p:ph idx="1" type="body"/>
          </p:nvPr>
        </p:nvSpPr>
        <p:spPr>
          <a:xfrm>
            <a:off x="2231419" y="3018625"/>
            <a:ext cx="13932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Punto y coma</a:t>
            </a:r>
            <a:endParaRPr b="1" sz="14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45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2" name="Google Shape;1602;p45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603" name="Google Shape;1603;p4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5" name="Google Shape;1615;p45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6" name="Google Shape;1616;p45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1617" name="Google Shape;1617;p45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20" name="Google Shape;1620;p45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1" name="Google Shape;1621;p4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TIP</a:t>
            </a:r>
            <a:r>
              <a:rPr lang="en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1622" name="Google Shape;1622;p45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Recomendamos siempre colocar ; luego de cada línea. De esta manera evitamos olvidarnos de cuando tenemos que agregarla.</a:t>
            </a:r>
            <a:endParaRPr sz="1400"/>
          </a:p>
        </p:txBody>
      </p:sp>
      <p:grpSp>
        <p:nvGrpSpPr>
          <p:cNvPr id="1623" name="Google Shape;1623;p45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1624" name="Google Shape;1624;p45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Primeros pasos con JavaScript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4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659" name="Google Shape;1659;p4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4" name="Google Shape;1664;p4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Sintaxis actual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edad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edad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Sintaxis antigua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edad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5" name="Google Shape;1665;p4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Las variables nos sirven para almacenar datos.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4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4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4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4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4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4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4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4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4" name="Google Shape;16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38" y="2787150"/>
            <a:ext cx="331200" cy="3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3850" y="2395000"/>
            <a:ext cx="331200" cy="3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38" y="3696350"/>
            <a:ext cx="331200" cy="3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1681;p47"/>
          <p:cNvGrpSpPr/>
          <p:nvPr/>
        </p:nvGrpSpPr>
        <p:grpSpPr>
          <a:xfrm>
            <a:off x="0" y="1689169"/>
            <a:ext cx="5853300" cy="3469200"/>
            <a:chOff x="1095950" y="1907119"/>
            <a:chExt cx="5853300" cy="3469200"/>
          </a:xfrm>
        </p:grpSpPr>
        <p:sp>
          <p:nvSpPr>
            <p:cNvPr id="1682" name="Google Shape;1682;p4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7" name="Google Shape;1687;p47"/>
          <p:cNvSpPr txBox="1"/>
          <p:nvPr>
            <p:ph idx="1" type="body"/>
          </p:nvPr>
        </p:nvSpPr>
        <p:spPr>
          <a:xfrm>
            <a:off x="71700" y="202570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¿Cómo nombrar variables?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minimo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valorMinimo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8" name="Google Shape;1688;p4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Las variables nos sirven para almacenar datos.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4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4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4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4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4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4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4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4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7" name="Google Shape;1697;p47"/>
          <p:cNvGrpSpPr/>
          <p:nvPr/>
        </p:nvGrpSpPr>
        <p:grpSpPr>
          <a:xfrm>
            <a:off x="4466675" y="1689169"/>
            <a:ext cx="5853300" cy="3469200"/>
            <a:chOff x="1095950" y="1907119"/>
            <a:chExt cx="5853300" cy="3469200"/>
          </a:xfrm>
        </p:grpSpPr>
        <p:sp>
          <p:nvSpPr>
            <p:cNvPr id="1698" name="Google Shape;1698;p4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3" name="Google Shape;1703;p47"/>
          <p:cNvSpPr txBox="1"/>
          <p:nvPr>
            <p:ph idx="1" type="body"/>
          </p:nvPr>
        </p:nvSpPr>
        <p:spPr>
          <a:xfrm>
            <a:off x="4538375" y="202570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¿Cómo NO se recomienda?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valor minimo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valor_minimo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ValorMinimo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valorMínimo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valorminimo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8" name="Google Shape;1708;p4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09" name="Google Shape;1709;p4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4" name="Google Shape;1714;p4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Podemos definir cuántas variables necesitemos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minimo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maximo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actual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endParaRPr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minimo</a:t>
            </a:r>
            <a:r>
              <a:rPr lang="en" sz="1400">
                <a:solidFill>
                  <a:srgbClr val="8F93A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maximo</a:t>
            </a:r>
            <a:r>
              <a:rPr lang="en" sz="1400">
                <a:solidFill>
                  <a:srgbClr val="8F93A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actual</a:t>
            </a:r>
            <a:endParaRPr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15" name="Google Shape;17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638" y="3991425"/>
            <a:ext cx="331200" cy="3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6" name="Google Shape;1716;p4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Las variables nos sirven para almacenar datos.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4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4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4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4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4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4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4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4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5" name="Google Shape;172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9100" y="3991437"/>
            <a:ext cx="331200" cy="3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6" name="Google Shape;172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6875" y="3991437"/>
            <a:ext cx="331200" cy="3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1" name="Google Shape;1731;p49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32" name="Google Shape;1732;p4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7" name="Google Shape;1737;p49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Las variables pueden cambiar el tipo de dato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nombre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Francisco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nombre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null;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8" name="Google Shape;1738;p4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Las variables nos sirven para almacenar datos.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4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4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4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4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4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4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4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4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50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752" name="Google Shape;1752;p50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1753" name="Google Shape;1753;p50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 te olvides que podes encontrarnos en nuestro canal de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Slack</a:t>
            </a:r>
            <a:r>
              <a:rPr lang="en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1754" name="Google Shape;1754;p50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5" name="Google Shape;1755;p50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756" name="Google Shape;1756;p5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8" name="Google Shape;1768;p50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769" name="Google Shape;1769;p50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2" name="Google Shape;1772;p50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3" name="Google Shape;1773;p50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774" name="Google Shape;1774;p50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0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7" name="Google Shape;1777;p50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</a:t>
            </a:r>
            <a:r>
              <a:rPr lang="en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6" name="Google Shape;696;p29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29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700" name="Google Shape;700;p2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713" name="Google Shape;713;p2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9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717" name="Google Shape;717;p29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29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3" name="Google Shape;723;p29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4" name="Google Shape;724;p29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5" name="Google Shape;725;p29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JavaScript?</a:t>
            </a:r>
            <a:endParaRPr/>
          </a:p>
        </p:txBody>
      </p:sp>
      <p:sp>
        <p:nvSpPr>
          <p:cNvPr id="726" name="Google Shape;726;p29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JavaScript?</a:t>
            </a:r>
            <a:endParaRPr/>
          </a:p>
        </p:txBody>
      </p:sp>
      <p:sp>
        <p:nvSpPr>
          <p:cNvPr id="727" name="Google Shape;727;p29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Extensión .js</a:t>
            </a:r>
            <a:endParaRPr/>
          </a:p>
        </p:txBody>
      </p:sp>
      <p:sp>
        <p:nvSpPr>
          <p:cNvPr id="728" name="Google Shape;728;p29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</p:txBody>
      </p:sp>
      <p:cxnSp>
        <p:nvCxnSpPr>
          <p:cNvPr id="729" name="Google Shape;729;p29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9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¿QUE ES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JAVASCRIPT</a:t>
            </a:r>
            <a:r>
              <a:rPr lang="en"/>
              <a:t>?</a:t>
            </a:r>
            <a:endParaRPr/>
          </a:p>
        </p:txBody>
      </p:sp>
      <p:sp>
        <p:nvSpPr>
          <p:cNvPr id="737" name="Google Shape;737;p3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3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739" name="Google Shape;739;p3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52" name="Google Shape;752;p3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3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3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879" name="Google Shape;879;p3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3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1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Definición: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Lenguaje de programación interpretado, orientado a objetos, basado en prototipos, débilmente tipado y dinámico</a:t>
            </a:r>
            <a:endParaRPr b="1" sz="16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 resumen, es un lenguaje de programación que </a:t>
            </a:r>
            <a:r>
              <a:rPr b="1" lang="en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nos permite realizar actividades complejas en una página web</a:t>
            </a:r>
            <a:endParaRPr b="1" sz="16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3" name="Google Shape;893;p31"/>
          <p:cNvSpPr/>
          <p:nvPr/>
        </p:nvSpPr>
        <p:spPr>
          <a:xfrm>
            <a:off x="-236825" y="2508250"/>
            <a:ext cx="3357600" cy="3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1"/>
          <p:cNvSpPr/>
          <p:nvPr/>
        </p:nvSpPr>
        <p:spPr>
          <a:xfrm>
            <a:off x="7007075" y="-794375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5" name="Google Shape;895;p31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896" name="Google Shape;896;p31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31"/>
          <p:cNvSpPr/>
          <p:nvPr/>
        </p:nvSpPr>
        <p:spPr>
          <a:xfrm>
            <a:off x="1816525" y="2840038"/>
            <a:ext cx="366534" cy="366534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1"/>
          <p:cNvSpPr/>
          <p:nvPr/>
        </p:nvSpPr>
        <p:spPr>
          <a:xfrm>
            <a:off x="1998938" y="3780000"/>
            <a:ext cx="481995" cy="481995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1"/>
          <p:cNvSpPr/>
          <p:nvPr/>
        </p:nvSpPr>
        <p:spPr>
          <a:xfrm>
            <a:off x="8396627" y="26696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1" name="Google Shape;911;p31"/>
          <p:cNvGrpSpPr/>
          <p:nvPr/>
        </p:nvGrpSpPr>
        <p:grpSpPr>
          <a:xfrm>
            <a:off x="6860470" y="540012"/>
            <a:ext cx="765153" cy="765068"/>
            <a:chOff x="1451675" y="2190025"/>
            <a:chExt cx="184650" cy="184625"/>
          </a:xfrm>
        </p:grpSpPr>
        <p:sp>
          <p:nvSpPr>
            <p:cNvPr id="912" name="Google Shape;912;p31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5" name="Google Shape;915;p31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¿QUE ES </a:t>
            </a:r>
            <a:r>
              <a:rPr lang="en">
                <a:solidFill>
                  <a:schemeClr val="accent1"/>
                </a:solidFill>
              </a:rPr>
              <a:t>JAVASCRIPT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2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2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QUE </a:t>
            </a:r>
            <a:r>
              <a:rPr lang="en">
                <a:solidFill>
                  <a:schemeClr val="accent1"/>
                </a:solidFill>
              </a:rPr>
              <a:t>JAVASCRIPT</a:t>
            </a:r>
            <a:r>
              <a:rPr lang="en"/>
              <a:t>?</a:t>
            </a:r>
            <a:endParaRPr/>
          </a:p>
        </p:txBody>
      </p:sp>
      <p:sp>
        <p:nvSpPr>
          <p:cNvPr id="922" name="Google Shape;922;p32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32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924" name="Google Shape;924;p3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32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937" name="Google Shape;937;p3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32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3" name="Google Shape;1063;p32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064" name="Google Shape;1064;p32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7" name="Google Shape;1067;p32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2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2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2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2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2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3"/>
          <p:cNvSpPr txBox="1"/>
          <p:nvPr>
            <p:ph idx="1" type="subTitle"/>
          </p:nvPr>
        </p:nvSpPr>
        <p:spPr>
          <a:xfrm flipH="1">
            <a:off x="33829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Javascript corre en casi cualquier plataforma desde páginas web, a servidores y hardware.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Hay muchos grandes desarrollos, herramientas y frameworks escritos en JS que son muy útiles en muchas aplicaciones.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78" name="Google Shape;1078;p33"/>
          <p:cNvSpPr/>
          <p:nvPr/>
        </p:nvSpPr>
        <p:spPr>
          <a:xfrm>
            <a:off x="-236825" y="2508250"/>
            <a:ext cx="3357600" cy="3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3"/>
          <p:cNvSpPr/>
          <p:nvPr/>
        </p:nvSpPr>
        <p:spPr>
          <a:xfrm>
            <a:off x="7007075" y="-794375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0" name="Google Shape;1080;p33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081" name="Google Shape;1081;p3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3" name="Google Shape;1093;p33"/>
          <p:cNvSpPr/>
          <p:nvPr/>
        </p:nvSpPr>
        <p:spPr>
          <a:xfrm>
            <a:off x="1816525" y="2840038"/>
            <a:ext cx="366534" cy="366534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3"/>
          <p:cNvSpPr/>
          <p:nvPr/>
        </p:nvSpPr>
        <p:spPr>
          <a:xfrm>
            <a:off x="1998938" y="3780000"/>
            <a:ext cx="481995" cy="481995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3"/>
          <p:cNvSpPr/>
          <p:nvPr/>
        </p:nvSpPr>
        <p:spPr>
          <a:xfrm>
            <a:off x="8396627" y="26696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6" name="Google Shape;1096;p33"/>
          <p:cNvGrpSpPr/>
          <p:nvPr/>
        </p:nvGrpSpPr>
        <p:grpSpPr>
          <a:xfrm>
            <a:off x="6860470" y="540012"/>
            <a:ext cx="765153" cy="765068"/>
            <a:chOff x="1451675" y="2190025"/>
            <a:chExt cx="184650" cy="184625"/>
          </a:xfrm>
        </p:grpSpPr>
        <p:sp>
          <p:nvSpPr>
            <p:cNvPr id="1097" name="Google Shape;1097;p33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0" name="Google Shape;1100;p33"/>
          <p:cNvSpPr txBox="1"/>
          <p:nvPr>
            <p:ph type="title"/>
          </p:nvPr>
        </p:nvSpPr>
        <p:spPr>
          <a:xfrm>
            <a:off x="740075" y="359300"/>
            <a:ext cx="47559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QUE </a:t>
            </a:r>
            <a:r>
              <a:rPr lang="en">
                <a:solidFill>
                  <a:schemeClr val="accent1"/>
                </a:solidFill>
              </a:rPr>
              <a:t>JAVASCRIPT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4"/>
          <p:cNvSpPr txBox="1"/>
          <p:nvPr>
            <p:ph idx="1" type="subTitle"/>
          </p:nvPr>
        </p:nvSpPr>
        <p:spPr>
          <a:xfrm flipH="1">
            <a:off x="33829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Lo único que necesitas para escribir JS es un simple editor de texto y la mayoría de los mejores son gratis.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Actualmente hay una gran demanda de desarrolladores con conocimientos en JS.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06" name="Google Shape;1106;p34"/>
          <p:cNvSpPr/>
          <p:nvPr/>
        </p:nvSpPr>
        <p:spPr>
          <a:xfrm>
            <a:off x="-236825" y="2508250"/>
            <a:ext cx="3357600" cy="3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4"/>
          <p:cNvSpPr/>
          <p:nvPr/>
        </p:nvSpPr>
        <p:spPr>
          <a:xfrm>
            <a:off x="7007075" y="-794375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8" name="Google Shape;1108;p34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109" name="Google Shape;1109;p3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34"/>
          <p:cNvSpPr/>
          <p:nvPr/>
        </p:nvSpPr>
        <p:spPr>
          <a:xfrm>
            <a:off x="1816525" y="2840038"/>
            <a:ext cx="366534" cy="366534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4"/>
          <p:cNvSpPr/>
          <p:nvPr/>
        </p:nvSpPr>
        <p:spPr>
          <a:xfrm>
            <a:off x="1998938" y="3780000"/>
            <a:ext cx="481995" cy="481995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4"/>
          <p:cNvSpPr/>
          <p:nvPr/>
        </p:nvSpPr>
        <p:spPr>
          <a:xfrm>
            <a:off x="8396627" y="26696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4" name="Google Shape;1124;p34"/>
          <p:cNvGrpSpPr/>
          <p:nvPr/>
        </p:nvGrpSpPr>
        <p:grpSpPr>
          <a:xfrm>
            <a:off x="6860470" y="540012"/>
            <a:ext cx="765153" cy="765068"/>
            <a:chOff x="1451675" y="2190025"/>
            <a:chExt cx="184650" cy="184625"/>
          </a:xfrm>
        </p:grpSpPr>
        <p:sp>
          <p:nvSpPr>
            <p:cNvPr id="1125" name="Google Shape;1125;p34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8" name="Google Shape;1128;p34"/>
          <p:cNvSpPr txBox="1"/>
          <p:nvPr>
            <p:ph type="title"/>
          </p:nvPr>
        </p:nvSpPr>
        <p:spPr>
          <a:xfrm>
            <a:off x="740075" y="359300"/>
            <a:ext cx="47559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QUE </a:t>
            </a:r>
            <a:r>
              <a:rPr lang="en">
                <a:solidFill>
                  <a:schemeClr val="accent1"/>
                </a:solidFill>
              </a:rPr>
              <a:t>JAVASCRIPT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5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5"/>
          <p:cNvSpPr txBox="1"/>
          <p:nvPr>
            <p:ph type="title"/>
          </p:nvPr>
        </p:nvSpPr>
        <p:spPr>
          <a:xfrm>
            <a:off x="942175" y="835450"/>
            <a:ext cx="69699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.JS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5" name="Google Shape;1135;p35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6" name="Google Shape;1136;p35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137" name="Google Shape;1137;p3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35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50" name="Google Shape;1150;p3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5" name="Google Shape;1275;p35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6" name="Google Shape;1276;p35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277" name="Google Shape;1277;p3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0" name="Google Shape;1280;p35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35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35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35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5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5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B3B5FF"/>
      </a:accent1>
      <a:accent2>
        <a:srgbClr val="6D7FC9"/>
      </a:accent2>
      <a:accent3>
        <a:srgbClr val="67BBFF"/>
      </a:accent3>
      <a:accent4>
        <a:srgbClr val="D2DFE9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