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Thin"/>
      <p:bold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Thin-bold.fntdata"/><Relationship Id="rId21" Type="http://schemas.openxmlformats.org/officeDocument/2006/relationships/font" Target="fonts/Raleway-boldItalic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alewayTh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c5e47041_0_6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c5e47041_0_6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8562bc6151_0_12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8562bc6151_0_12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8562bc6151_0_8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8562bc6151_0_8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7c5e47041_0_7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7c5e47041_0_7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7c5e47041_0_6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7c5e47041_0_6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7c5e47041_0_7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7c5e47041_0_7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562bc6151_0_7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562bc6151_0_7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562bc6151_0_8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562bc6151_0_8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562bc6151_0_12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8562bc6151_0_12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562bc6151_0_8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562bc6151_0_8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562bc6151_0_1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562bc6151_0_1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562bc6151_0_8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562bc6151_0_8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6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3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IF</a:t>
            </a:r>
            <a:r>
              <a:rPr lang="en" sz="6900"/>
              <a:t> </a:t>
            </a:r>
            <a:r>
              <a:rPr lang="en" sz="6900">
                <a:solidFill>
                  <a:schemeClr val="accent1"/>
                </a:solidFill>
              </a:rPr>
              <a:t>TERNARIO</a:t>
            </a:r>
            <a:endParaRPr sz="6900"/>
          </a:p>
        </p:txBody>
      </p:sp>
      <p:sp>
        <p:nvSpPr>
          <p:cNvPr id="1268" name="Google Shape;1268;p36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9" name="Google Shape;1269;p36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270" name="Google Shape;1270;p36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36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283" name="Google Shape;1283;p3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8" name="Google Shape;1408;p36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9" name="Google Shape;1409;p36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410" name="Google Shape;1410;p3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3" name="Google Shape;1413;p36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6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6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6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36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6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CONDICIONALES</a:t>
            </a:r>
            <a:r>
              <a:rPr lang="en" sz="2400">
                <a:solidFill>
                  <a:schemeClr val="accent1"/>
                </a:solidFill>
              </a:rPr>
              <a:t> IF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condicional if nos sirve para ejecutar código en base a una condición</a:t>
            </a:r>
            <a:endParaRPr/>
          </a:p>
        </p:txBody>
      </p:sp>
      <p:sp>
        <p:nvSpPr>
          <p:cNvPr id="1424" name="Google Shape;1424;p3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2" name="Google Shape;1432;p37"/>
          <p:cNvGrpSpPr/>
          <p:nvPr/>
        </p:nvGrpSpPr>
        <p:grpSpPr>
          <a:xfrm>
            <a:off x="0" y="1689169"/>
            <a:ext cx="5853300" cy="3469200"/>
            <a:chOff x="1095950" y="1907119"/>
            <a:chExt cx="5853300" cy="3469200"/>
          </a:xfrm>
        </p:grpSpPr>
        <p:sp>
          <p:nvSpPr>
            <p:cNvPr id="1433" name="Google Shape;1433;p3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8" name="Google Shape;1438;p37"/>
          <p:cNvSpPr txBox="1"/>
          <p:nvPr>
            <p:ph idx="1" type="body"/>
          </p:nvPr>
        </p:nvSpPr>
        <p:spPr>
          <a:xfrm>
            <a:off x="71700" y="202570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login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(esAdmin)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login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F9CAC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login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null;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439" name="Google Shape;1439;p37"/>
          <p:cNvGrpSpPr/>
          <p:nvPr/>
        </p:nvGrpSpPr>
        <p:grpSpPr>
          <a:xfrm>
            <a:off x="4466675" y="1689169"/>
            <a:ext cx="5853300" cy="3469200"/>
            <a:chOff x="1095950" y="1907119"/>
            <a:chExt cx="5853300" cy="3469200"/>
          </a:xfrm>
        </p:grpSpPr>
        <p:sp>
          <p:nvSpPr>
            <p:cNvPr id="1440" name="Google Shape;1440;p3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37"/>
          <p:cNvSpPr txBox="1"/>
          <p:nvPr>
            <p:ph idx="1" type="body"/>
          </p:nvPr>
        </p:nvSpPr>
        <p:spPr>
          <a:xfrm>
            <a:off x="4538375" y="202570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Podemos definir una sentencia IF ELSE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en una única línea: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login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esAdmin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F9CAC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FF9CAC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38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451" name="Google Shape;1451;p38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452" name="Google Shape;1452;p38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453" name="Google Shape;1453;p38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38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455" name="Google Shape;1455;p3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38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468" name="Google Shape;1468;p38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1" name="Google Shape;1471;p38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2" name="Google Shape;1472;p38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473" name="Google Shape;1473;p38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6" name="Google Shape;1476;p38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00" name="Google Shape;700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3" name="Google Shape;713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7" name="Google Shape;717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29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Condicional IF</a:t>
            </a:r>
            <a:endParaRPr/>
          </a:p>
        </p:txBody>
      </p:sp>
      <p:sp>
        <p:nvSpPr>
          <p:cNvPr id="726" name="Google Shape;726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and ELSE</a:t>
            </a:r>
            <a:endParaRPr/>
          </a:p>
        </p:txBody>
      </p:sp>
      <p:sp>
        <p:nvSpPr>
          <p:cNvPr id="727" name="Google Shape;727;p29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ELSE IF</a:t>
            </a:r>
            <a:endParaRPr/>
          </a:p>
        </p:txBody>
      </p:sp>
      <p:sp>
        <p:nvSpPr>
          <p:cNvPr id="728" name="Google Shape;728;p29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IF ternario</a:t>
            </a:r>
            <a:endParaRPr/>
          </a:p>
        </p:txBody>
      </p:sp>
      <p:cxnSp>
        <p:nvCxnSpPr>
          <p:cNvPr id="729" name="Google Shape;729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CONDICIONAL</a:t>
            </a:r>
            <a:r>
              <a:rPr lang="en" sz="6900"/>
              <a:t> </a:t>
            </a:r>
            <a:r>
              <a:rPr lang="en" sz="6900">
                <a:solidFill>
                  <a:schemeClr val="accent1"/>
                </a:solidFill>
              </a:rPr>
              <a:t>IF</a:t>
            </a:r>
            <a:endParaRPr sz="6900"/>
          </a:p>
        </p:txBody>
      </p:sp>
      <p:sp>
        <p:nvSpPr>
          <p:cNvPr id="737" name="Google Shape;737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9" name="Google Shape;739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52" name="Google Shape;7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9" name="Google Shape;879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893" name="Google Shape;893;p3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El condicional IF ejecuta el código si su condición es verdadera: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(condicion)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9" name="Google Shape;899;p3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CONDICIONAL </a:t>
            </a:r>
            <a:r>
              <a:rPr lang="en" sz="2400">
                <a:solidFill>
                  <a:schemeClr val="accent1"/>
                </a:solidFill>
              </a:rPr>
              <a:t>IF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condicional if nos sirve para ejecutar código en base a una condición</a:t>
            </a: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2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2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IF AND </a:t>
            </a:r>
            <a:r>
              <a:rPr lang="en" sz="6900">
                <a:solidFill>
                  <a:schemeClr val="accent1"/>
                </a:solidFill>
              </a:rPr>
              <a:t>ELSE</a:t>
            </a:r>
            <a:endParaRPr sz="6900"/>
          </a:p>
        </p:txBody>
      </p:sp>
      <p:sp>
        <p:nvSpPr>
          <p:cNvPr id="914" name="Google Shape;914;p32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5" name="Google Shape;915;p32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16" name="Google Shape;916;p3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2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29" name="Google Shape;929;p32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32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5" name="Google Shape;1055;p32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56" name="Google Shape;1056;p32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32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2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2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2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2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2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3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070" name="Google Shape;1070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5" name="Google Shape;1075;p3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También podemos definir que hacer en caso de la condición sea falsa: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(condicion)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6" name="Google Shape;1076;p33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AND</a:t>
            </a:r>
            <a:r>
              <a:rPr lang="en" sz="2400">
                <a:solidFill>
                  <a:schemeClr val="accent1"/>
                </a:solidFill>
              </a:rPr>
              <a:t> ELSE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condicional if nos sirve para ejecutar código en base a una condición</a:t>
            </a:r>
            <a:endParaRPr/>
          </a:p>
        </p:txBody>
      </p:sp>
      <p:sp>
        <p:nvSpPr>
          <p:cNvPr id="1077" name="Google Shape;1077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4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4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ELSE</a:t>
            </a:r>
            <a:r>
              <a:rPr lang="en" sz="6900"/>
              <a:t> </a:t>
            </a:r>
            <a:r>
              <a:rPr lang="en" sz="6900">
                <a:solidFill>
                  <a:schemeClr val="accent1"/>
                </a:solidFill>
              </a:rPr>
              <a:t>IF</a:t>
            </a:r>
            <a:endParaRPr sz="6900"/>
          </a:p>
        </p:txBody>
      </p:sp>
      <p:sp>
        <p:nvSpPr>
          <p:cNvPr id="1091" name="Google Shape;1091;p34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34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093" name="Google Shape;1093;p34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34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06" name="Google Shape;1106;p34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1" name="Google Shape;1231;p34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2" name="Google Shape;1232;p34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233" name="Google Shape;1233;p34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6" name="Google Shape;1236;p34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4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4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4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4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4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35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247" name="Google Shape;1247;p3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35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Incluso, podemos definir varias posibles condiciones:</a:t>
            </a:r>
            <a:endParaRPr b="1" i="1" sz="13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(condicion) {</a:t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3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i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(condicion) {</a:t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3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i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Código</a:t>
            </a:r>
            <a:endParaRPr b="1" i="1" sz="13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3" name="Google Shape;1253;p3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ELSE</a:t>
            </a:r>
            <a:r>
              <a:rPr lang="en" sz="2400">
                <a:solidFill>
                  <a:schemeClr val="accent1"/>
                </a:solidFill>
              </a:rPr>
              <a:t> IF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 Thin"/>
                <a:ea typeface="Raleway Thin"/>
                <a:cs typeface="Raleway Thin"/>
                <a:sym typeface="Raleway Thin"/>
              </a:rPr>
              <a:t>El condicional if nos sirve para ejecutar código en base a una condición</a:t>
            </a:r>
            <a:endParaRPr/>
          </a:p>
        </p:txBody>
      </p:sp>
      <p:sp>
        <p:nvSpPr>
          <p:cNvPr id="1254" name="Google Shape;1254;p3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3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3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