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Thin"/>
      <p:bold r:id="rId27"/>
      <p:boldItalic r:id="rId28"/>
    </p:embeddedFont>
    <p:embeddedFont>
      <p:font typeface="Fira Sans Extra Condensed Medium"/>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82">
          <p15:clr>
            <a:srgbClr val="9AA0A6"/>
          </p15:clr>
        </p15:guide>
        <p15:guide id="2" pos="716">
          <p15:clr>
            <a:srgbClr val="9AA0A6"/>
          </p15:clr>
        </p15:guide>
        <p15:guide id="3" orient="horz" pos="345">
          <p15:clr>
            <a:srgbClr val="9AA0A6"/>
          </p15:clr>
        </p15:guide>
        <p15:guide id="4" pos="2880">
          <p15:clr>
            <a:srgbClr val="9AA0A6"/>
          </p15:clr>
        </p15:guide>
        <p15:guide id="5" pos="50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82" orient="horz"/>
        <p:guide pos="716"/>
        <p:guide pos="345" orient="horz"/>
        <p:guide pos="2880"/>
        <p:guide pos="50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alewayThin-boldItalic.fntdata"/><Relationship Id="rId27" Type="http://schemas.openxmlformats.org/officeDocument/2006/relationships/font" Target="fonts/RalewayTh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7c5e47041_0_7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c5e47041_0_7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8562bc6151_0_9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8562bc6151_0_9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8562bc6151_0_12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8562bc6151_0_12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8562bc6151_0_9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8562bc6151_0_9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8562bc6151_0_9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8562bc6151_0_9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87c5e47041_0_7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87c5e47041_0_7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88d7677695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88d7677695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88d7677695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88d7677695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87c5e47041_0_7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87c5e47041_0_7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87c5e47041_0_7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7c5e47041_0_7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87c5e47041_0_7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87c5e47041_0_7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8562bc6151_0_8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8562bc6151_0_8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8562bc6151_0_8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562bc6151_0_8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8562bc6151_0_7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8562bc6151_0_7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8562bc6151_0_7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8562bc6151_0_7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8562bc6151_0_9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8562bc6151_0_9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8562bc6151_0_9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8562bc6151_0_9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90670" y="957425"/>
            <a:ext cx="4095600" cy="25971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72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p:txBody>
      </p:sp>
      <p:sp>
        <p:nvSpPr>
          <p:cNvPr id="10" name="Google Shape;10;p2"/>
          <p:cNvSpPr txBox="1"/>
          <p:nvPr>
            <p:ph idx="1" type="subTitle"/>
          </p:nvPr>
        </p:nvSpPr>
        <p:spPr>
          <a:xfrm>
            <a:off x="1327689" y="3498937"/>
            <a:ext cx="2087400" cy="67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idx="1" type="subTitle"/>
          </p:nvPr>
        </p:nvSpPr>
        <p:spPr>
          <a:xfrm flipH="1">
            <a:off x="2001775" y="2802050"/>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3" name="Google Shape;43;p11"/>
          <p:cNvSpPr txBox="1"/>
          <p:nvPr>
            <p:ph hasCustomPrompt="1" type="title"/>
          </p:nvPr>
        </p:nvSpPr>
        <p:spPr>
          <a:xfrm flipH="1">
            <a:off x="3695029" y="212459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44" name="Shape 44"/>
        <p:cNvGrpSpPr/>
        <p:nvPr/>
      </p:nvGrpSpPr>
      <p:grpSpPr>
        <a:xfrm>
          <a:off x="0" y="0"/>
          <a:ext cx="0" cy="0"/>
          <a:chOff x="0" y="0"/>
          <a:chExt cx="0" cy="0"/>
        </a:xfrm>
      </p:grpSpPr>
      <p:sp>
        <p:nvSpPr>
          <p:cNvPr id="45" name="Google Shape;45;p12"/>
          <p:cNvSpPr txBox="1"/>
          <p:nvPr>
            <p:ph type="ctrTitle"/>
          </p:nvPr>
        </p:nvSpPr>
        <p:spPr>
          <a:xfrm flipH="1">
            <a:off x="720025"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6" name="Google Shape;46;p12"/>
          <p:cNvSpPr txBox="1"/>
          <p:nvPr>
            <p:ph idx="1" type="subTitle"/>
          </p:nvPr>
        </p:nvSpPr>
        <p:spPr>
          <a:xfrm flipH="1">
            <a:off x="720000"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 name="Google Shape;47;p12"/>
          <p:cNvSpPr txBox="1"/>
          <p:nvPr>
            <p:ph idx="2" type="ctrTitle"/>
          </p:nvPr>
        </p:nvSpPr>
        <p:spPr>
          <a:xfrm flipH="1">
            <a:off x="3474309"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8" name="Google Shape;48;p12"/>
          <p:cNvSpPr txBox="1"/>
          <p:nvPr>
            <p:ph idx="3" type="subTitle"/>
          </p:nvPr>
        </p:nvSpPr>
        <p:spPr>
          <a:xfrm flipH="1">
            <a:off x="3474283"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 name="Google Shape;49;p12"/>
          <p:cNvSpPr txBox="1"/>
          <p:nvPr>
            <p:ph idx="4" type="ctrTitle"/>
          </p:nvPr>
        </p:nvSpPr>
        <p:spPr>
          <a:xfrm flipH="1">
            <a:off x="6240200"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0" name="Google Shape;50;p12"/>
          <p:cNvSpPr txBox="1"/>
          <p:nvPr>
            <p:ph idx="5" type="subTitle"/>
          </p:nvPr>
        </p:nvSpPr>
        <p:spPr>
          <a:xfrm flipH="1">
            <a:off x="6240175"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 name="Google Shape;51;p12"/>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2">
    <p:spTree>
      <p:nvGrpSpPr>
        <p:cNvPr id="52" name="Shape 52"/>
        <p:cNvGrpSpPr/>
        <p:nvPr/>
      </p:nvGrpSpPr>
      <p:grpSpPr>
        <a:xfrm>
          <a:off x="0" y="0"/>
          <a:ext cx="0" cy="0"/>
          <a:chOff x="0" y="0"/>
          <a:chExt cx="0" cy="0"/>
        </a:xfrm>
      </p:grpSpPr>
      <p:sp>
        <p:nvSpPr>
          <p:cNvPr id="53" name="Google Shape;53;p13"/>
          <p:cNvSpPr txBox="1"/>
          <p:nvPr>
            <p:ph type="ctrTitle"/>
          </p:nvPr>
        </p:nvSpPr>
        <p:spPr>
          <a:xfrm flipH="1">
            <a:off x="5816750" y="3981612"/>
            <a:ext cx="21954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4" name="Google Shape;54;p13"/>
          <p:cNvSpPr txBox="1"/>
          <p:nvPr>
            <p:ph idx="1" type="subTitle"/>
          </p:nvPr>
        </p:nvSpPr>
        <p:spPr>
          <a:xfrm flipH="1">
            <a:off x="4617950" y="3229875"/>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5" name="Google Shape;55;p13"/>
          <p:cNvSpPr txBox="1"/>
          <p:nvPr>
            <p:ph idx="2" type="ctrTitle"/>
          </p:nvPr>
        </p:nvSpPr>
        <p:spPr>
          <a:xfrm flipH="1">
            <a:off x="5362550" y="2993304"/>
            <a:ext cx="26496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6" name="Google Shape;56;p13"/>
          <p:cNvSpPr txBox="1"/>
          <p:nvPr>
            <p:ph idx="3" type="subTitle"/>
          </p:nvPr>
        </p:nvSpPr>
        <p:spPr>
          <a:xfrm flipH="1">
            <a:off x="4617950" y="2234183"/>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7" name="Google Shape;57;p13"/>
          <p:cNvSpPr txBox="1"/>
          <p:nvPr>
            <p:ph idx="4" type="ctrTitle"/>
          </p:nvPr>
        </p:nvSpPr>
        <p:spPr>
          <a:xfrm flipH="1">
            <a:off x="5362550" y="1992994"/>
            <a:ext cx="26496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8" name="Google Shape;58;p13"/>
          <p:cNvSpPr txBox="1"/>
          <p:nvPr>
            <p:ph idx="5" type="subTitle"/>
          </p:nvPr>
        </p:nvSpPr>
        <p:spPr>
          <a:xfrm flipH="1">
            <a:off x="4617950" y="1241275"/>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9" name="Google Shape;59;p13"/>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_1">
    <p:spTree>
      <p:nvGrpSpPr>
        <p:cNvPr id="60" name="Shape 60"/>
        <p:cNvGrpSpPr/>
        <p:nvPr/>
      </p:nvGrpSpPr>
      <p:grpSpPr>
        <a:xfrm>
          <a:off x="0" y="0"/>
          <a:ext cx="0" cy="0"/>
          <a:chOff x="0" y="0"/>
          <a:chExt cx="0" cy="0"/>
        </a:xfrm>
      </p:grpSpPr>
      <p:sp>
        <p:nvSpPr>
          <p:cNvPr id="61" name="Google Shape;61;p14"/>
          <p:cNvSpPr txBox="1"/>
          <p:nvPr>
            <p:ph type="ctrTitle"/>
          </p:nvPr>
        </p:nvSpPr>
        <p:spPr>
          <a:xfrm flipH="1">
            <a:off x="2397705" y="3197600"/>
            <a:ext cx="1683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2" name="Google Shape;62;p14"/>
          <p:cNvSpPr txBox="1"/>
          <p:nvPr>
            <p:ph idx="1" type="subTitle"/>
          </p:nvPr>
        </p:nvSpPr>
        <p:spPr>
          <a:xfrm flipH="1">
            <a:off x="2397867" y="3653838"/>
            <a:ext cx="2195400" cy="89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3" name="Google Shape;63;p14"/>
          <p:cNvSpPr txBox="1"/>
          <p:nvPr>
            <p:ph idx="2" type="ctrTitle"/>
          </p:nvPr>
        </p:nvSpPr>
        <p:spPr>
          <a:xfrm flipH="1">
            <a:off x="5248425" y="2136400"/>
            <a:ext cx="1416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4" name="Google Shape;64;p14"/>
          <p:cNvSpPr txBox="1"/>
          <p:nvPr>
            <p:ph idx="3" type="subTitle"/>
          </p:nvPr>
        </p:nvSpPr>
        <p:spPr>
          <a:xfrm flipH="1">
            <a:off x="4469325" y="2592638"/>
            <a:ext cx="2195400" cy="89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5" name="Google Shape;65;p14"/>
          <p:cNvSpPr txBox="1"/>
          <p:nvPr>
            <p:ph idx="4" type="title"/>
          </p:nvPr>
        </p:nvSpPr>
        <p:spPr>
          <a:xfrm>
            <a:off x="1025047"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66" name="Shape 66"/>
        <p:cNvGrpSpPr/>
        <p:nvPr/>
      </p:nvGrpSpPr>
      <p:grpSpPr>
        <a:xfrm>
          <a:off x="0" y="0"/>
          <a:ext cx="0" cy="0"/>
          <a:chOff x="0" y="0"/>
          <a:chExt cx="0" cy="0"/>
        </a:xfrm>
      </p:grpSpPr>
      <p:sp>
        <p:nvSpPr>
          <p:cNvPr id="67" name="Google Shape;67;p15"/>
          <p:cNvSpPr txBox="1"/>
          <p:nvPr>
            <p:ph type="ctrTitle"/>
          </p:nvPr>
        </p:nvSpPr>
        <p:spPr>
          <a:xfrm flipH="1">
            <a:off x="1580125" y="19932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8" name="Google Shape;68;p15"/>
          <p:cNvSpPr txBox="1"/>
          <p:nvPr>
            <p:ph idx="1" type="subTitle"/>
          </p:nvPr>
        </p:nvSpPr>
        <p:spPr>
          <a:xfrm flipH="1">
            <a:off x="1403575" y="2411059"/>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 name="Google Shape;69;p15"/>
          <p:cNvSpPr txBox="1"/>
          <p:nvPr>
            <p:ph idx="2" type="ctrTitle"/>
          </p:nvPr>
        </p:nvSpPr>
        <p:spPr>
          <a:xfrm flipH="1">
            <a:off x="5288475" y="19932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0" name="Google Shape;70;p15"/>
          <p:cNvSpPr txBox="1"/>
          <p:nvPr>
            <p:ph idx="3" type="subTitle"/>
          </p:nvPr>
        </p:nvSpPr>
        <p:spPr>
          <a:xfrm flipH="1">
            <a:off x="5028525" y="2411050"/>
            <a:ext cx="27153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5"/>
          <p:cNvSpPr txBox="1"/>
          <p:nvPr>
            <p:ph idx="4" type="ctrTitle"/>
          </p:nvPr>
        </p:nvSpPr>
        <p:spPr>
          <a:xfrm flipH="1">
            <a:off x="1580125" y="37131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2" name="Google Shape;72;p15"/>
          <p:cNvSpPr txBox="1"/>
          <p:nvPr>
            <p:ph idx="5" type="subTitle"/>
          </p:nvPr>
        </p:nvSpPr>
        <p:spPr>
          <a:xfrm flipH="1">
            <a:off x="1403575" y="4123694"/>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5"/>
          <p:cNvSpPr txBox="1"/>
          <p:nvPr>
            <p:ph idx="6" type="ctrTitle"/>
          </p:nvPr>
        </p:nvSpPr>
        <p:spPr>
          <a:xfrm flipH="1">
            <a:off x="5288475" y="37131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4" name="Google Shape;74;p15"/>
          <p:cNvSpPr txBox="1"/>
          <p:nvPr>
            <p:ph idx="7" type="subTitle"/>
          </p:nvPr>
        </p:nvSpPr>
        <p:spPr>
          <a:xfrm flipH="1">
            <a:off x="5111925" y="4123694"/>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5" name="Google Shape;75;p15"/>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0_1">
    <p:spTree>
      <p:nvGrpSpPr>
        <p:cNvPr id="76" name="Shape 76"/>
        <p:cNvGrpSpPr/>
        <p:nvPr/>
      </p:nvGrpSpPr>
      <p:grpSpPr>
        <a:xfrm>
          <a:off x="0" y="0"/>
          <a:ext cx="0" cy="0"/>
          <a:chOff x="0" y="0"/>
          <a:chExt cx="0" cy="0"/>
        </a:xfrm>
      </p:grpSpPr>
      <p:sp>
        <p:nvSpPr>
          <p:cNvPr id="77" name="Google Shape;77;p16"/>
          <p:cNvSpPr txBox="1"/>
          <p:nvPr>
            <p:ph type="ctrTitle"/>
          </p:nvPr>
        </p:nvSpPr>
        <p:spPr>
          <a:xfrm flipH="1">
            <a:off x="1265292" y="1512925"/>
            <a:ext cx="1891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8" name="Google Shape;78;p16"/>
          <p:cNvSpPr txBox="1"/>
          <p:nvPr>
            <p:ph idx="1" type="subTitle"/>
          </p:nvPr>
        </p:nvSpPr>
        <p:spPr>
          <a:xfrm flipH="1">
            <a:off x="1265273" y="1930775"/>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9" name="Google Shape;79;p16"/>
          <p:cNvSpPr txBox="1"/>
          <p:nvPr>
            <p:ph idx="2" type="ctrTitle"/>
          </p:nvPr>
        </p:nvSpPr>
        <p:spPr>
          <a:xfrm flipH="1">
            <a:off x="3279682" y="1512925"/>
            <a:ext cx="1983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0" name="Google Shape;80;p16"/>
          <p:cNvSpPr txBox="1"/>
          <p:nvPr>
            <p:ph idx="3" type="subTitle"/>
          </p:nvPr>
        </p:nvSpPr>
        <p:spPr>
          <a:xfrm flipH="1">
            <a:off x="3279914" y="1930775"/>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1" name="Google Shape;81;p16"/>
          <p:cNvSpPr txBox="1"/>
          <p:nvPr>
            <p:ph idx="4" type="ctrTitle"/>
          </p:nvPr>
        </p:nvSpPr>
        <p:spPr>
          <a:xfrm flipH="1">
            <a:off x="1265292" y="2864057"/>
            <a:ext cx="1891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2" name="Google Shape;82;p16"/>
          <p:cNvSpPr txBox="1"/>
          <p:nvPr>
            <p:ph idx="5" type="subTitle"/>
          </p:nvPr>
        </p:nvSpPr>
        <p:spPr>
          <a:xfrm flipH="1">
            <a:off x="1265273" y="3274648"/>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6"/>
          <p:cNvSpPr txBox="1"/>
          <p:nvPr>
            <p:ph idx="6" type="ctrTitle"/>
          </p:nvPr>
        </p:nvSpPr>
        <p:spPr>
          <a:xfrm flipH="1">
            <a:off x="3279682" y="2864057"/>
            <a:ext cx="1983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4" name="Google Shape;84;p16"/>
          <p:cNvSpPr txBox="1"/>
          <p:nvPr>
            <p:ph idx="7" type="subTitle"/>
          </p:nvPr>
        </p:nvSpPr>
        <p:spPr>
          <a:xfrm flipH="1">
            <a:off x="3279749" y="3274650"/>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6"/>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
    <p:spTree>
      <p:nvGrpSpPr>
        <p:cNvPr id="86" name="Shape 86"/>
        <p:cNvGrpSpPr/>
        <p:nvPr/>
      </p:nvGrpSpPr>
      <p:grpSpPr>
        <a:xfrm>
          <a:off x="0" y="0"/>
          <a:ext cx="0" cy="0"/>
          <a:chOff x="0" y="0"/>
          <a:chExt cx="0" cy="0"/>
        </a:xfrm>
      </p:grpSpPr>
      <p:sp>
        <p:nvSpPr>
          <p:cNvPr id="87" name="Google Shape;87;p17"/>
          <p:cNvSpPr txBox="1"/>
          <p:nvPr>
            <p:ph idx="1" type="subTitle"/>
          </p:nvPr>
        </p:nvSpPr>
        <p:spPr>
          <a:xfrm>
            <a:off x="2952550" y="1329323"/>
            <a:ext cx="5140500" cy="670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8" name="Google Shape;88;p17"/>
          <p:cNvSpPr txBox="1"/>
          <p:nvPr>
            <p:ph hasCustomPrompt="1" type="title"/>
          </p:nvPr>
        </p:nvSpPr>
        <p:spPr>
          <a:xfrm>
            <a:off x="3335050" y="728073"/>
            <a:ext cx="47580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accent1"/>
                </a:solidFill>
                <a:latin typeface="Raleway Thin"/>
                <a:ea typeface="Raleway Thin"/>
                <a:cs typeface="Raleway Thin"/>
                <a:sym typeface="Raleway Thin"/>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89" name="Google Shape;89;p17"/>
          <p:cNvSpPr txBox="1"/>
          <p:nvPr>
            <p:ph idx="2" type="subTitle"/>
          </p:nvPr>
        </p:nvSpPr>
        <p:spPr>
          <a:xfrm>
            <a:off x="1990525" y="2677273"/>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0" name="Google Shape;90;p17"/>
          <p:cNvSpPr txBox="1"/>
          <p:nvPr>
            <p:ph hasCustomPrompt="1" idx="3" type="title"/>
          </p:nvPr>
        </p:nvSpPr>
        <p:spPr>
          <a:xfrm>
            <a:off x="1396977" y="2076023"/>
            <a:ext cx="6327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accent1"/>
                </a:solidFill>
                <a:latin typeface="Raleway Thin"/>
                <a:ea typeface="Raleway Thin"/>
                <a:cs typeface="Raleway Thin"/>
                <a:sym typeface="Raleway Thin"/>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7"/>
          <p:cNvSpPr txBox="1"/>
          <p:nvPr>
            <p:ph idx="4" type="subTitle"/>
          </p:nvPr>
        </p:nvSpPr>
        <p:spPr>
          <a:xfrm>
            <a:off x="1038025" y="4028775"/>
            <a:ext cx="4367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2" name="Google Shape;92;p17"/>
          <p:cNvSpPr txBox="1"/>
          <p:nvPr>
            <p:ph hasCustomPrompt="1" idx="5" type="title"/>
          </p:nvPr>
        </p:nvSpPr>
        <p:spPr>
          <a:xfrm>
            <a:off x="1038025" y="3427525"/>
            <a:ext cx="47580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4800">
                <a:solidFill>
                  <a:schemeClr val="accent1"/>
                </a:solidFill>
                <a:latin typeface="Raleway Thin"/>
                <a:ea typeface="Raleway Thin"/>
                <a:cs typeface="Raleway Thin"/>
                <a:sym typeface="Raleway Thin"/>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3" name="Shape 93"/>
        <p:cNvGrpSpPr/>
        <p:nvPr/>
      </p:nvGrpSpPr>
      <p:grpSpPr>
        <a:xfrm>
          <a:off x="0" y="0"/>
          <a:ext cx="0" cy="0"/>
          <a:chOff x="0" y="0"/>
          <a:chExt cx="0" cy="0"/>
        </a:xfrm>
      </p:grpSpPr>
      <p:sp>
        <p:nvSpPr>
          <p:cNvPr id="94" name="Google Shape;94;p18"/>
          <p:cNvSpPr txBox="1"/>
          <p:nvPr>
            <p:ph type="ctrTitle"/>
          </p:nvPr>
        </p:nvSpPr>
        <p:spPr>
          <a:xfrm>
            <a:off x="1042725" y="1757595"/>
            <a:ext cx="190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5" name="Google Shape;95;p18"/>
          <p:cNvSpPr txBox="1"/>
          <p:nvPr>
            <p:ph idx="1" type="subTitle"/>
          </p:nvPr>
        </p:nvSpPr>
        <p:spPr>
          <a:xfrm>
            <a:off x="1027923" y="2146599"/>
            <a:ext cx="1691100" cy="83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96" name="Google Shape;96;p18"/>
          <p:cNvSpPr txBox="1"/>
          <p:nvPr>
            <p:ph idx="2" type="ctrTitle"/>
          </p:nvPr>
        </p:nvSpPr>
        <p:spPr>
          <a:xfrm>
            <a:off x="3618750" y="1754195"/>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7" name="Google Shape;97;p18"/>
          <p:cNvSpPr txBox="1"/>
          <p:nvPr>
            <p:ph idx="3" type="subTitle"/>
          </p:nvPr>
        </p:nvSpPr>
        <p:spPr>
          <a:xfrm>
            <a:off x="3726475" y="2146599"/>
            <a:ext cx="16911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98" name="Google Shape;98;p18"/>
          <p:cNvSpPr txBox="1"/>
          <p:nvPr>
            <p:ph idx="4" type="ctrTitle"/>
          </p:nvPr>
        </p:nvSpPr>
        <p:spPr>
          <a:xfrm>
            <a:off x="6220437" y="1761485"/>
            <a:ext cx="1906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9" name="Google Shape;99;p18"/>
          <p:cNvSpPr txBox="1"/>
          <p:nvPr>
            <p:ph idx="5" type="subTitle"/>
          </p:nvPr>
        </p:nvSpPr>
        <p:spPr>
          <a:xfrm>
            <a:off x="6435837" y="2146599"/>
            <a:ext cx="1691100" cy="838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0" name="Google Shape;100;p18"/>
          <p:cNvSpPr txBox="1"/>
          <p:nvPr>
            <p:ph idx="6" type="ctrTitle"/>
          </p:nvPr>
        </p:nvSpPr>
        <p:spPr>
          <a:xfrm>
            <a:off x="1042725" y="3283320"/>
            <a:ext cx="190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1" name="Google Shape;101;p18"/>
          <p:cNvSpPr txBox="1"/>
          <p:nvPr>
            <p:ph idx="7" type="subTitle"/>
          </p:nvPr>
        </p:nvSpPr>
        <p:spPr>
          <a:xfrm>
            <a:off x="1027923" y="3672773"/>
            <a:ext cx="1691100" cy="84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2" name="Google Shape;102;p18"/>
          <p:cNvSpPr txBox="1"/>
          <p:nvPr>
            <p:ph idx="8" type="ctrTitle"/>
          </p:nvPr>
        </p:nvSpPr>
        <p:spPr>
          <a:xfrm>
            <a:off x="3618750" y="327992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3" name="Google Shape;103;p18"/>
          <p:cNvSpPr txBox="1"/>
          <p:nvPr>
            <p:ph idx="9" type="subTitle"/>
          </p:nvPr>
        </p:nvSpPr>
        <p:spPr>
          <a:xfrm>
            <a:off x="3726475" y="3664924"/>
            <a:ext cx="16911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4" name="Google Shape;104;p18"/>
          <p:cNvSpPr txBox="1"/>
          <p:nvPr>
            <p:ph idx="13" type="ctrTitle"/>
          </p:nvPr>
        </p:nvSpPr>
        <p:spPr>
          <a:xfrm>
            <a:off x="6220437" y="3272681"/>
            <a:ext cx="1906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5" name="Google Shape;105;p18"/>
          <p:cNvSpPr txBox="1"/>
          <p:nvPr>
            <p:ph idx="14" type="subTitle"/>
          </p:nvPr>
        </p:nvSpPr>
        <p:spPr>
          <a:xfrm>
            <a:off x="6435837" y="3664949"/>
            <a:ext cx="1691100" cy="84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6" name="Google Shape;106;p18"/>
          <p:cNvSpPr txBox="1"/>
          <p:nvPr>
            <p:ph idx="15"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4">
    <p:spTree>
      <p:nvGrpSpPr>
        <p:cNvPr id="107" name="Shape 107"/>
        <p:cNvGrpSpPr/>
        <p:nvPr/>
      </p:nvGrpSpPr>
      <p:grpSpPr>
        <a:xfrm>
          <a:off x="0" y="0"/>
          <a:ext cx="0" cy="0"/>
          <a:chOff x="0" y="0"/>
          <a:chExt cx="0" cy="0"/>
        </a:xfrm>
      </p:grpSpPr>
      <p:sp>
        <p:nvSpPr>
          <p:cNvPr id="108" name="Google Shape;108;p19"/>
          <p:cNvSpPr txBox="1"/>
          <p:nvPr>
            <p:ph type="ctrTitle"/>
          </p:nvPr>
        </p:nvSpPr>
        <p:spPr>
          <a:xfrm flipH="1">
            <a:off x="5935434" y="2160625"/>
            <a:ext cx="2181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solidFill>
                  <a:schemeClr val="accent1"/>
                </a:solidFill>
                <a:latin typeface="Raleway"/>
                <a:ea typeface="Raleway"/>
                <a:cs typeface="Raleway"/>
                <a:sym typeface="Raleway"/>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9" name="Google Shape;109;p19"/>
          <p:cNvSpPr txBox="1"/>
          <p:nvPr>
            <p:ph idx="1" type="subTitle"/>
          </p:nvPr>
        </p:nvSpPr>
        <p:spPr>
          <a:xfrm flipH="1">
            <a:off x="6277409" y="2622075"/>
            <a:ext cx="1839300" cy="110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2">
  <p:cSld name="CUSTOM_5">
    <p:spTree>
      <p:nvGrpSpPr>
        <p:cNvPr id="110" name="Shape 110"/>
        <p:cNvGrpSpPr/>
        <p:nvPr/>
      </p:nvGrpSpPr>
      <p:grpSpPr>
        <a:xfrm>
          <a:off x="0" y="0"/>
          <a:ext cx="0" cy="0"/>
          <a:chOff x="0" y="0"/>
          <a:chExt cx="0" cy="0"/>
        </a:xfrm>
      </p:grpSpPr>
      <p:sp>
        <p:nvSpPr>
          <p:cNvPr id="111" name="Google Shape;111;p20"/>
          <p:cNvSpPr txBox="1"/>
          <p:nvPr>
            <p:ph type="ctrTitle"/>
          </p:nvPr>
        </p:nvSpPr>
        <p:spPr>
          <a:xfrm>
            <a:off x="1056316" y="2151100"/>
            <a:ext cx="1839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solidFill>
                  <a:schemeClr val="accent1"/>
                </a:solidFill>
                <a:latin typeface="Raleway"/>
                <a:ea typeface="Raleway"/>
                <a:cs typeface="Raleway"/>
                <a:sym typeface="Raleway"/>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2" name="Google Shape;112;p20"/>
          <p:cNvSpPr txBox="1"/>
          <p:nvPr>
            <p:ph idx="1" type="subTitle"/>
          </p:nvPr>
        </p:nvSpPr>
        <p:spPr>
          <a:xfrm>
            <a:off x="1056341" y="2612550"/>
            <a:ext cx="18393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3816325" y="2014020"/>
            <a:ext cx="3796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8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 name="Google Shape;13;p3"/>
          <p:cNvSpPr txBox="1"/>
          <p:nvPr>
            <p:ph idx="1" type="subTitle"/>
          </p:nvPr>
        </p:nvSpPr>
        <p:spPr>
          <a:xfrm>
            <a:off x="3816325" y="2551675"/>
            <a:ext cx="35028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1531475" y="2017344"/>
            <a:ext cx="1753800" cy="8883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5500"/>
              <a:buNone/>
              <a:defRPr sz="9600">
                <a:latin typeface="Raleway Thin"/>
                <a:ea typeface="Raleway Thin"/>
                <a:cs typeface="Raleway Thin"/>
                <a:sym typeface="Raleway Thin"/>
              </a:defRPr>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nd subtitle">
  <p:cSld name="CUSTOM_6">
    <p:spTree>
      <p:nvGrpSpPr>
        <p:cNvPr id="113" name="Shape 113"/>
        <p:cNvGrpSpPr/>
        <p:nvPr/>
      </p:nvGrpSpPr>
      <p:grpSpPr>
        <a:xfrm>
          <a:off x="0" y="0"/>
          <a:ext cx="0" cy="0"/>
          <a:chOff x="0" y="0"/>
          <a:chExt cx="0" cy="0"/>
        </a:xfrm>
      </p:grpSpPr>
      <p:sp>
        <p:nvSpPr>
          <p:cNvPr id="114" name="Google Shape;114;p21"/>
          <p:cNvSpPr txBox="1"/>
          <p:nvPr>
            <p:ph type="ctrTitle"/>
          </p:nvPr>
        </p:nvSpPr>
        <p:spPr>
          <a:xfrm flipH="1">
            <a:off x="1325250" y="815150"/>
            <a:ext cx="64935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15" name="Google Shape;115;p21"/>
          <p:cNvSpPr txBox="1"/>
          <p:nvPr>
            <p:ph idx="1" type="subTitle"/>
          </p:nvPr>
        </p:nvSpPr>
        <p:spPr>
          <a:xfrm flipH="1">
            <a:off x="2923175" y="3186013"/>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7">
    <p:spTree>
      <p:nvGrpSpPr>
        <p:cNvPr id="116" name="Shape 116"/>
        <p:cNvGrpSpPr/>
        <p:nvPr/>
      </p:nvGrpSpPr>
      <p:grpSpPr>
        <a:xfrm>
          <a:off x="0" y="0"/>
          <a:ext cx="0" cy="0"/>
          <a:chOff x="0" y="0"/>
          <a:chExt cx="0" cy="0"/>
        </a:xfrm>
      </p:grpSpPr>
      <p:sp>
        <p:nvSpPr>
          <p:cNvPr id="117" name="Google Shape;117;p22"/>
          <p:cNvSpPr txBox="1"/>
          <p:nvPr>
            <p:ph idx="1" type="subTitle"/>
          </p:nvPr>
        </p:nvSpPr>
        <p:spPr>
          <a:xfrm flipH="1">
            <a:off x="3535325" y="3068650"/>
            <a:ext cx="3751200" cy="126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8" name="Google Shape;118;p22"/>
          <p:cNvSpPr txBox="1"/>
          <p:nvPr>
            <p:ph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8">
    <p:spTree>
      <p:nvGrpSpPr>
        <p:cNvPr id="119" name="Shape 119"/>
        <p:cNvGrpSpPr/>
        <p:nvPr/>
      </p:nvGrpSpPr>
      <p:grpSpPr>
        <a:xfrm>
          <a:off x="0" y="0"/>
          <a:ext cx="0" cy="0"/>
          <a:chOff x="0" y="0"/>
          <a:chExt cx="0" cy="0"/>
        </a:xfrm>
      </p:grpSpPr>
      <p:sp>
        <p:nvSpPr>
          <p:cNvPr id="120" name="Google Shape;120;p23"/>
          <p:cNvSpPr txBox="1"/>
          <p:nvPr>
            <p:ph type="ctrTitle"/>
          </p:nvPr>
        </p:nvSpPr>
        <p:spPr>
          <a:xfrm flipH="1">
            <a:off x="3543300" y="3623671"/>
            <a:ext cx="4572000" cy="1229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1" name="Shape 121"/>
        <p:cNvGrpSpPr/>
        <p:nvPr/>
      </p:nvGrpSpPr>
      <p:grpSpPr>
        <a:xfrm>
          <a:off x="0" y="0"/>
          <a:ext cx="0" cy="0"/>
          <a:chOff x="0" y="0"/>
          <a:chExt cx="0" cy="0"/>
        </a:xfrm>
      </p:grpSpPr>
      <p:sp>
        <p:nvSpPr>
          <p:cNvPr id="122" name="Google Shape;122;p24"/>
          <p:cNvSpPr txBox="1"/>
          <p:nvPr>
            <p:ph type="ctrTitle"/>
          </p:nvPr>
        </p:nvSpPr>
        <p:spPr>
          <a:xfrm flipH="1">
            <a:off x="2877600" y="-264150"/>
            <a:ext cx="33888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23" name="Google Shape;123;p24"/>
          <p:cNvSpPr txBox="1"/>
          <p:nvPr>
            <p:ph idx="1" type="subTitle"/>
          </p:nvPr>
        </p:nvSpPr>
        <p:spPr>
          <a:xfrm flipH="1">
            <a:off x="2923200" y="1904987"/>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4" name="Google Shape;124;p24"/>
          <p:cNvSpPr txBox="1"/>
          <p:nvPr/>
        </p:nvSpPr>
        <p:spPr>
          <a:xfrm>
            <a:off x="2753850" y="3999234"/>
            <a:ext cx="3636300" cy="670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dk1"/>
                </a:solidFill>
                <a:latin typeface="Raleway Thin"/>
                <a:ea typeface="Raleway Thin"/>
                <a:cs typeface="Raleway Thin"/>
                <a:sym typeface="Raleway Thin"/>
              </a:rPr>
              <a:t>CREDITS: This presentation template was created by </a:t>
            </a:r>
            <a:r>
              <a:rPr lang="en" sz="900">
                <a:solidFill>
                  <a:schemeClr val="dk1"/>
                </a:solidFill>
                <a:uFill>
                  <a:noFill/>
                </a:uFill>
                <a:latin typeface="Raleway Thin"/>
                <a:ea typeface="Raleway Thin"/>
                <a:cs typeface="Raleway Thin"/>
                <a:sym typeface="Raleway Thin"/>
                <a:hlinkClick r:id="rId2">
                  <a:extLst>
                    <a:ext uri="{A12FA001-AC4F-418D-AE19-62706E023703}">
                      <ahyp:hlinkClr val="tx"/>
                    </a:ext>
                  </a:extLst>
                </a:hlinkClick>
              </a:rPr>
              <a:t>Slidesgo</a:t>
            </a:r>
            <a:r>
              <a:rPr lang="en" sz="900">
                <a:solidFill>
                  <a:schemeClr val="dk1"/>
                </a:solidFill>
                <a:latin typeface="Raleway Thin"/>
                <a:ea typeface="Raleway Thin"/>
                <a:cs typeface="Raleway Thin"/>
                <a:sym typeface="Raleway Thin"/>
              </a:rPr>
              <a:t>, including icons by </a:t>
            </a:r>
            <a:r>
              <a:rPr lang="en" sz="900">
                <a:solidFill>
                  <a:schemeClr val="dk1"/>
                </a:solidFill>
                <a:uFill>
                  <a:noFill/>
                </a:uFill>
                <a:latin typeface="Raleway Thin"/>
                <a:ea typeface="Raleway Thin"/>
                <a:cs typeface="Raleway Thin"/>
                <a:sym typeface="Raleway Thin"/>
                <a:hlinkClick r:id="rId3">
                  <a:extLst>
                    <a:ext uri="{A12FA001-AC4F-418D-AE19-62706E023703}">
                      <ahyp:hlinkClr val="tx"/>
                    </a:ext>
                  </a:extLst>
                </a:hlinkClick>
              </a:rPr>
              <a:t>Flaticon</a:t>
            </a:r>
            <a:r>
              <a:rPr lang="en" sz="900">
                <a:solidFill>
                  <a:schemeClr val="dk1"/>
                </a:solidFill>
                <a:latin typeface="Raleway Thin"/>
                <a:ea typeface="Raleway Thin"/>
                <a:cs typeface="Raleway Thin"/>
                <a:sym typeface="Raleway Thin"/>
              </a:rPr>
              <a:t>, and infographics &amp; images by </a:t>
            </a:r>
            <a:r>
              <a:rPr lang="en" sz="900">
                <a:solidFill>
                  <a:schemeClr val="dk1"/>
                </a:solidFill>
                <a:uFill>
                  <a:noFill/>
                </a:uFill>
                <a:latin typeface="Raleway Thin"/>
                <a:ea typeface="Raleway Thin"/>
                <a:cs typeface="Raleway Thin"/>
                <a:sym typeface="Raleway Thin"/>
                <a:hlinkClick r:id="rId4">
                  <a:extLst>
                    <a:ext uri="{A12FA001-AC4F-418D-AE19-62706E023703}">
                      <ahyp:hlinkClr val="tx"/>
                    </a:ext>
                  </a:extLst>
                </a:hlinkClick>
              </a:rPr>
              <a:t>Freepik</a:t>
            </a:r>
            <a:r>
              <a:rPr lang="en" sz="900">
                <a:solidFill>
                  <a:schemeClr val="dk1"/>
                </a:solidFill>
                <a:latin typeface="Raleway Thin"/>
                <a:ea typeface="Raleway Thin"/>
                <a:cs typeface="Raleway Thin"/>
                <a:sym typeface="Raleway Thin"/>
              </a:rPr>
              <a:t>. </a:t>
            </a:r>
            <a:endParaRPr>
              <a:solidFill>
                <a:schemeClr val="dk1"/>
              </a:solidFill>
              <a:latin typeface="Raleway Thin"/>
              <a:ea typeface="Raleway Thin"/>
              <a:cs typeface="Raleway Thin"/>
              <a:sym typeface="Raleway Thi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125" name="Shape 125"/>
        <p:cNvGrpSpPr/>
        <p:nvPr/>
      </p:nvGrpSpPr>
      <p:grpSpPr>
        <a:xfrm>
          <a:off x="0" y="0"/>
          <a:ext cx="0" cy="0"/>
          <a:chOff x="0" y="0"/>
          <a:chExt cx="0" cy="0"/>
        </a:xfrm>
      </p:grpSpPr>
      <p:sp>
        <p:nvSpPr>
          <p:cNvPr id="126" name="Google Shape;126;p25"/>
          <p:cNvSpPr txBox="1"/>
          <p:nvPr>
            <p:ph hasCustomPrompt="1" type="title"/>
          </p:nvPr>
        </p:nvSpPr>
        <p:spPr>
          <a:xfrm>
            <a:off x="652677" y="2022412"/>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27" name="Google Shape;127;p25"/>
          <p:cNvSpPr txBox="1"/>
          <p:nvPr>
            <p:ph hasCustomPrompt="1" idx="2" type="title"/>
          </p:nvPr>
        </p:nvSpPr>
        <p:spPr>
          <a:xfrm>
            <a:off x="652677" y="2916959"/>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28" name="Google Shape;128;p25"/>
          <p:cNvSpPr txBox="1"/>
          <p:nvPr>
            <p:ph hasCustomPrompt="1" idx="3" type="title"/>
          </p:nvPr>
        </p:nvSpPr>
        <p:spPr>
          <a:xfrm>
            <a:off x="4302096" y="2863017"/>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29" name="Google Shape;129;p25"/>
          <p:cNvSpPr txBox="1"/>
          <p:nvPr>
            <p:ph hasCustomPrompt="1" idx="4" type="title"/>
          </p:nvPr>
        </p:nvSpPr>
        <p:spPr>
          <a:xfrm>
            <a:off x="4302096" y="3737552"/>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Thin"/>
                <a:ea typeface="Raleway Thin"/>
                <a:cs typeface="Raleway Thin"/>
                <a:sym typeface="Raleway Thin"/>
              </a:defRPr>
            </a:lvl1pPr>
            <a:lvl2pPr lvl="1" rtl="0" algn="r">
              <a:spcBef>
                <a:spcPts val="0"/>
              </a:spcBef>
              <a:spcAft>
                <a:spcPts val="0"/>
              </a:spcAft>
              <a:buSzPts val="5600"/>
              <a:buFont typeface="Raleway Thin"/>
              <a:buNone/>
              <a:defRPr sz="5600">
                <a:latin typeface="Raleway Thin"/>
                <a:ea typeface="Raleway Thin"/>
                <a:cs typeface="Raleway Thin"/>
                <a:sym typeface="Raleway Thin"/>
              </a:defRPr>
            </a:lvl2pPr>
            <a:lvl3pPr lvl="2" rtl="0" algn="r">
              <a:spcBef>
                <a:spcPts val="0"/>
              </a:spcBef>
              <a:spcAft>
                <a:spcPts val="0"/>
              </a:spcAft>
              <a:buSzPts val="5600"/>
              <a:buFont typeface="Raleway Thin"/>
              <a:buNone/>
              <a:defRPr sz="5600">
                <a:latin typeface="Raleway Thin"/>
                <a:ea typeface="Raleway Thin"/>
                <a:cs typeface="Raleway Thin"/>
                <a:sym typeface="Raleway Thin"/>
              </a:defRPr>
            </a:lvl3pPr>
            <a:lvl4pPr lvl="3" rtl="0" algn="r">
              <a:spcBef>
                <a:spcPts val="0"/>
              </a:spcBef>
              <a:spcAft>
                <a:spcPts val="0"/>
              </a:spcAft>
              <a:buSzPts val="5600"/>
              <a:buFont typeface="Raleway Thin"/>
              <a:buNone/>
              <a:defRPr sz="5600">
                <a:latin typeface="Raleway Thin"/>
                <a:ea typeface="Raleway Thin"/>
                <a:cs typeface="Raleway Thin"/>
                <a:sym typeface="Raleway Thin"/>
              </a:defRPr>
            </a:lvl4pPr>
            <a:lvl5pPr lvl="4" rtl="0" algn="r">
              <a:spcBef>
                <a:spcPts val="0"/>
              </a:spcBef>
              <a:spcAft>
                <a:spcPts val="0"/>
              </a:spcAft>
              <a:buSzPts val="5600"/>
              <a:buFont typeface="Raleway Thin"/>
              <a:buNone/>
              <a:defRPr sz="5600">
                <a:latin typeface="Raleway Thin"/>
                <a:ea typeface="Raleway Thin"/>
                <a:cs typeface="Raleway Thin"/>
                <a:sym typeface="Raleway Thin"/>
              </a:defRPr>
            </a:lvl5pPr>
            <a:lvl6pPr lvl="5" rtl="0" algn="r">
              <a:spcBef>
                <a:spcPts val="0"/>
              </a:spcBef>
              <a:spcAft>
                <a:spcPts val="0"/>
              </a:spcAft>
              <a:buSzPts val="5600"/>
              <a:buFont typeface="Raleway Thin"/>
              <a:buNone/>
              <a:defRPr sz="5600">
                <a:latin typeface="Raleway Thin"/>
                <a:ea typeface="Raleway Thin"/>
                <a:cs typeface="Raleway Thin"/>
                <a:sym typeface="Raleway Thin"/>
              </a:defRPr>
            </a:lvl6pPr>
            <a:lvl7pPr lvl="6" rtl="0" algn="r">
              <a:spcBef>
                <a:spcPts val="0"/>
              </a:spcBef>
              <a:spcAft>
                <a:spcPts val="0"/>
              </a:spcAft>
              <a:buSzPts val="5600"/>
              <a:buFont typeface="Raleway Thin"/>
              <a:buNone/>
              <a:defRPr sz="5600">
                <a:latin typeface="Raleway Thin"/>
                <a:ea typeface="Raleway Thin"/>
                <a:cs typeface="Raleway Thin"/>
                <a:sym typeface="Raleway Thin"/>
              </a:defRPr>
            </a:lvl7pPr>
            <a:lvl8pPr lvl="7" rtl="0" algn="r">
              <a:spcBef>
                <a:spcPts val="0"/>
              </a:spcBef>
              <a:spcAft>
                <a:spcPts val="0"/>
              </a:spcAft>
              <a:buSzPts val="5600"/>
              <a:buFont typeface="Raleway Thin"/>
              <a:buNone/>
              <a:defRPr sz="5600">
                <a:latin typeface="Raleway Thin"/>
                <a:ea typeface="Raleway Thin"/>
                <a:cs typeface="Raleway Thin"/>
                <a:sym typeface="Raleway Thin"/>
              </a:defRPr>
            </a:lvl8pPr>
            <a:lvl9pPr lvl="8" rtl="0" algn="r">
              <a:spcBef>
                <a:spcPts val="0"/>
              </a:spcBef>
              <a:spcAft>
                <a:spcPts val="0"/>
              </a:spcAft>
              <a:buSzPts val="5600"/>
              <a:buFont typeface="Raleway Thin"/>
              <a:buNone/>
              <a:defRPr sz="5600">
                <a:latin typeface="Raleway Thin"/>
                <a:ea typeface="Raleway Thin"/>
                <a:cs typeface="Raleway Thin"/>
                <a:sym typeface="Raleway Thin"/>
              </a:defRPr>
            </a:lvl9pPr>
          </a:lstStyle>
          <a:p>
            <a:r>
              <a:t>xx%</a:t>
            </a:r>
          </a:p>
        </p:txBody>
      </p:sp>
      <p:sp>
        <p:nvSpPr>
          <p:cNvPr id="130" name="Google Shape;130;p25"/>
          <p:cNvSpPr txBox="1"/>
          <p:nvPr>
            <p:ph idx="1" type="subTitle"/>
          </p:nvPr>
        </p:nvSpPr>
        <p:spPr>
          <a:xfrm flipH="1">
            <a:off x="2126275" y="1666983"/>
            <a:ext cx="2354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1" name="Google Shape;131;p25"/>
          <p:cNvSpPr txBox="1"/>
          <p:nvPr>
            <p:ph idx="5" type="subTitle"/>
          </p:nvPr>
        </p:nvSpPr>
        <p:spPr>
          <a:xfrm>
            <a:off x="2126173" y="2084942"/>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2" name="Google Shape;132;p25"/>
          <p:cNvSpPr txBox="1"/>
          <p:nvPr>
            <p:ph idx="6" type="subTitle"/>
          </p:nvPr>
        </p:nvSpPr>
        <p:spPr>
          <a:xfrm flipH="1">
            <a:off x="2126199" y="2557617"/>
            <a:ext cx="28863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3" name="Google Shape;133;p25"/>
          <p:cNvSpPr txBox="1"/>
          <p:nvPr>
            <p:ph idx="7" type="subTitle"/>
          </p:nvPr>
        </p:nvSpPr>
        <p:spPr>
          <a:xfrm>
            <a:off x="2126172" y="2975792"/>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4" name="Google Shape;134;p25"/>
          <p:cNvSpPr txBox="1"/>
          <p:nvPr>
            <p:ph idx="8" type="subTitle"/>
          </p:nvPr>
        </p:nvSpPr>
        <p:spPr>
          <a:xfrm flipH="1">
            <a:off x="5834967" y="2930497"/>
            <a:ext cx="2354100" cy="23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5" name="Google Shape;135;p25"/>
          <p:cNvSpPr txBox="1"/>
          <p:nvPr>
            <p:ph idx="9" type="subTitle"/>
          </p:nvPr>
        </p:nvSpPr>
        <p:spPr>
          <a:xfrm>
            <a:off x="5834797" y="2984238"/>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6" name="Google Shape;136;p25"/>
          <p:cNvSpPr txBox="1"/>
          <p:nvPr>
            <p:ph idx="13" type="subTitle"/>
          </p:nvPr>
        </p:nvSpPr>
        <p:spPr>
          <a:xfrm flipH="1">
            <a:off x="5834928" y="3796859"/>
            <a:ext cx="2354100" cy="23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Thin"/>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2pPr>
            <a:lvl3pPr lvl="2"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3pPr>
            <a:lvl4pPr lvl="3"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4pPr>
            <a:lvl5pPr lvl="4"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5pPr>
            <a:lvl6pPr lvl="5"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6pPr>
            <a:lvl7pPr lvl="6"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7pPr>
            <a:lvl8pPr lvl="7"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8pPr>
            <a:lvl9pPr lvl="8" rtl="0">
              <a:lnSpc>
                <a:spcPct val="100000"/>
              </a:lnSpc>
              <a:spcBef>
                <a:spcPts val="0"/>
              </a:spcBef>
              <a:spcAft>
                <a:spcPts val="0"/>
              </a:spcAft>
              <a:buSzPts val="1900"/>
              <a:buFont typeface="Raleway Thin"/>
              <a:buNone/>
              <a:defRPr sz="1900">
                <a:latin typeface="Raleway Thin"/>
                <a:ea typeface="Raleway Thin"/>
                <a:cs typeface="Raleway Thin"/>
                <a:sym typeface="Raleway Thin"/>
              </a:defRPr>
            </a:lvl9pPr>
          </a:lstStyle>
          <a:p/>
        </p:txBody>
      </p:sp>
      <p:sp>
        <p:nvSpPr>
          <p:cNvPr id="137" name="Google Shape;137;p25"/>
          <p:cNvSpPr txBox="1"/>
          <p:nvPr>
            <p:ph idx="14" type="subTitle"/>
          </p:nvPr>
        </p:nvSpPr>
        <p:spPr>
          <a:xfrm>
            <a:off x="5834797" y="3850600"/>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8" name="Google Shape;138;p25"/>
          <p:cNvSpPr txBox="1"/>
          <p:nvPr>
            <p:ph idx="15" type="title"/>
          </p:nvPr>
        </p:nvSpPr>
        <p:spPr>
          <a:xfrm>
            <a:off x="1048247" y="361226"/>
            <a:ext cx="37029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ctrTitle"/>
          </p:nvPr>
        </p:nvSpPr>
        <p:spPr>
          <a:xfrm flipH="1">
            <a:off x="4734900" y="2943276"/>
            <a:ext cx="3188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7" name="Google Shape;17;p4"/>
          <p:cNvSpPr txBox="1"/>
          <p:nvPr>
            <p:ph idx="1" type="subTitle"/>
          </p:nvPr>
        </p:nvSpPr>
        <p:spPr>
          <a:xfrm flipH="1">
            <a:off x="4734875" y="3404726"/>
            <a:ext cx="3188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4"/>
          <p:cNvSpPr txBox="1"/>
          <p:nvPr>
            <p:ph idx="2"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ctrTitle"/>
          </p:nvPr>
        </p:nvSpPr>
        <p:spPr>
          <a:xfrm flipH="1">
            <a:off x="1047300" y="2154825"/>
            <a:ext cx="210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 name="Google Shape;21;p5"/>
          <p:cNvSpPr txBox="1"/>
          <p:nvPr>
            <p:ph idx="1" type="subTitle"/>
          </p:nvPr>
        </p:nvSpPr>
        <p:spPr>
          <a:xfrm flipH="1">
            <a:off x="1047300" y="2699875"/>
            <a:ext cx="2838900" cy="12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2" type="ctrTitle"/>
          </p:nvPr>
        </p:nvSpPr>
        <p:spPr>
          <a:xfrm flipH="1">
            <a:off x="5988750" y="2154825"/>
            <a:ext cx="210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3" name="Google Shape;23;p5"/>
          <p:cNvSpPr txBox="1"/>
          <p:nvPr>
            <p:ph idx="3" type="subTitle"/>
          </p:nvPr>
        </p:nvSpPr>
        <p:spPr>
          <a:xfrm flipH="1">
            <a:off x="5251650" y="2699875"/>
            <a:ext cx="2838900" cy="127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txBox="1"/>
          <p:nvPr>
            <p:ph idx="4"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39849" y="359300"/>
            <a:ext cx="5450700" cy="789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1052425" y="1881025"/>
            <a:ext cx="5766600" cy="2265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accent1"/>
              </a:buClr>
              <a:buSzPts val="1600"/>
              <a:buFont typeface="Nunito Light"/>
              <a:buChar char="●"/>
              <a:defRPr sz="1600"/>
            </a:lvl1pPr>
            <a:lvl2pPr indent="-330200" lvl="1" marL="914400" rtl="0">
              <a:spcBef>
                <a:spcPts val="0"/>
              </a:spcBef>
              <a:spcAft>
                <a:spcPts val="0"/>
              </a:spcAft>
              <a:buClr>
                <a:srgbClr val="E76A28"/>
              </a:buClr>
              <a:buSzPts val="1600"/>
              <a:buFont typeface="Nunito Light"/>
              <a:buChar char="○"/>
              <a:defRPr/>
            </a:lvl2pPr>
            <a:lvl3pPr indent="-323850" lvl="2" marL="1371600" rtl="0">
              <a:spcBef>
                <a:spcPts val="1600"/>
              </a:spcBef>
              <a:spcAft>
                <a:spcPts val="0"/>
              </a:spcAft>
              <a:buClr>
                <a:srgbClr val="E76A28"/>
              </a:buClr>
              <a:buSzPts val="1500"/>
              <a:buFont typeface="Nunito Light"/>
              <a:buChar char="■"/>
              <a:defRPr/>
            </a:lvl3pPr>
            <a:lvl4pPr indent="-323850" lvl="3" marL="1828800" rtl="0">
              <a:spcBef>
                <a:spcPts val="1600"/>
              </a:spcBef>
              <a:spcAft>
                <a:spcPts val="0"/>
              </a:spcAft>
              <a:buClr>
                <a:srgbClr val="E76A28"/>
              </a:buClr>
              <a:buSzPts val="1500"/>
              <a:buFont typeface="Nunito Light"/>
              <a:buChar char="●"/>
              <a:defRPr/>
            </a:lvl4pPr>
            <a:lvl5pPr indent="-317500" lvl="4" marL="2286000" rtl="0">
              <a:spcBef>
                <a:spcPts val="1600"/>
              </a:spcBef>
              <a:spcAft>
                <a:spcPts val="0"/>
              </a:spcAft>
              <a:buClr>
                <a:srgbClr val="E76A28"/>
              </a:buClr>
              <a:buSzPts val="1400"/>
              <a:buFont typeface="Nunito Light"/>
              <a:buChar char="○"/>
              <a:defRPr/>
            </a:lvl5pPr>
            <a:lvl6pPr indent="-317500" lvl="5" marL="2743200" rtl="0">
              <a:spcBef>
                <a:spcPts val="1600"/>
              </a:spcBef>
              <a:spcAft>
                <a:spcPts val="0"/>
              </a:spcAft>
              <a:buClr>
                <a:srgbClr val="999999"/>
              </a:buClr>
              <a:buSzPts val="1400"/>
              <a:buFont typeface="Nunito Light"/>
              <a:buChar char="■"/>
              <a:defRPr/>
            </a:lvl6pPr>
            <a:lvl7pPr indent="-311150" lvl="6" marL="3200400" rtl="0">
              <a:spcBef>
                <a:spcPts val="1600"/>
              </a:spcBef>
              <a:spcAft>
                <a:spcPts val="0"/>
              </a:spcAft>
              <a:buClr>
                <a:srgbClr val="999999"/>
              </a:buClr>
              <a:buSzPts val="1300"/>
              <a:buFont typeface="Nunito Light"/>
              <a:buChar char="●"/>
              <a:defRPr/>
            </a:lvl7pPr>
            <a:lvl8pPr indent="-311150" lvl="7" marL="3657600" rtl="0">
              <a:spcBef>
                <a:spcPts val="1600"/>
              </a:spcBef>
              <a:spcAft>
                <a:spcPts val="0"/>
              </a:spcAft>
              <a:buClr>
                <a:srgbClr val="999999"/>
              </a:buClr>
              <a:buSzPts val="1300"/>
              <a:buFont typeface="Nunito Light"/>
              <a:buChar char="○"/>
              <a:defRPr/>
            </a:lvl8pPr>
            <a:lvl9pPr indent="-304800" lvl="8" marL="4114800" rtl="0">
              <a:spcBef>
                <a:spcPts val="1600"/>
              </a:spcBef>
              <a:spcAft>
                <a:spcPts val="1600"/>
              </a:spcAft>
              <a:buClr>
                <a:srgbClr val="999999"/>
              </a:buClr>
              <a:buSzPts val="1200"/>
              <a:buFont typeface="Nunito Light"/>
              <a:buChar char="■"/>
              <a:defRPr/>
            </a:lvl9pPr>
          </a:lstStyle>
          <a:p/>
        </p:txBody>
      </p:sp>
      <p:sp>
        <p:nvSpPr>
          <p:cNvPr id="30" name="Google Shape;30;p7"/>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type="ctrTitle"/>
          </p:nvPr>
        </p:nvSpPr>
        <p:spPr>
          <a:xfrm flipH="1">
            <a:off x="1052100" y="1203041"/>
            <a:ext cx="2539800" cy="171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10"/>
          <p:cNvSpPr txBox="1"/>
          <p:nvPr>
            <p:ph idx="1" type="subTitle"/>
          </p:nvPr>
        </p:nvSpPr>
        <p:spPr>
          <a:xfrm flipH="1">
            <a:off x="1051850" y="2972467"/>
            <a:ext cx="2388600" cy="13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2800"/>
              <a:buFont typeface="Raleway Thin"/>
              <a:buNone/>
              <a:defRPr sz="2800">
                <a:solidFill>
                  <a:schemeClr val="dk1"/>
                </a:solidFill>
                <a:latin typeface="Raleway Thin"/>
                <a:ea typeface="Raleway Thin"/>
                <a:cs typeface="Raleway Thin"/>
                <a:sym typeface="Raleway Thi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aleway Thin"/>
              <a:buChar char="●"/>
              <a:defRPr sz="1800">
                <a:solidFill>
                  <a:schemeClr val="dk1"/>
                </a:solidFill>
                <a:latin typeface="Raleway Thin"/>
                <a:ea typeface="Raleway Thin"/>
                <a:cs typeface="Raleway Thin"/>
                <a:sym typeface="Raleway Thin"/>
              </a:defRPr>
            </a:lvl1pPr>
            <a:lvl2pPr indent="-317500" lvl="1" marL="9144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2pPr>
            <a:lvl3pPr indent="-317500" lvl="2" marL="13716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3pPr>
            <a:lvl4pPr indent="-317500" lvl="3" marL="18288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4pPr>
            <a:lvl5pPr indent="-317500" lvl="4" marL="22860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5pPr>
            <a:lvl6pPr indent="-317500" lvl="5" marL="27432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6pPr>
            <a:lvl7pPr indent="-317500" lvl="6" marL="32004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7pPr>
            <a:lvl8pPr indent="-317500" lvl="7" marL="3657600">
              <a:lnSpc>
                <a:spcPct val="115000"/>
              </a:lnSpc>
              <a:spcBef>
                <a:spcPts val="1600"/>
              </a:spcBef>
              <a:spcAft>
                <a:spcPts val="0"/>
              </a:spcAft>
              <a:buClr>
                <a:schemeClr val="dk1"/>
              </a:buClr>
              <a:buSzPts val="1400"/>
              <a:buFont typeface="Raleway Thin"/>
              <a:buChar char="○"/>
              <a:defRPr>
                <a:solidFill>
                  <a:schemeClr val="dk1"/>
                </a:solidFill>
                <a:latin typeface="Raleway Thin"/>
                <a:ea typeface="Raleway Thin"/>
                <a:cs typeface="Raleway Thin"/>
                <a:sym typeface="Raleway Thin"/>
              </a:defRPr>
            </a:lvl8pPr>
            <a:lvl9pPr indent="-317500" lvl="8" marL="4114800">
              <a:lnSpc>
                <a:spcPct val="115000"/>
              </a:lnSpc>
              <a:spcBef>
                <a:spcPts val="1600"/>
              </a:spcBef>
              <a:spcAft>
                <a:spcPts val="1600"/>
              </a:spcAft>
              <a:buClr>
                <a:schemeClr val="dk1"/>
              </a:buClr>
              <a:buSzPts val="1400"/>
              <a:buFont typeface="Raleway Thin"/>
              <a:buChar char="■"/>
              <a:defRPr>
                <a:solidFill>
                  <a:schemeClr val="dk1"/>
                </a:solidFill>
                <a:latin typeface="Raleway Thin"/>
                <a:ea typeface="Raleway Thin"/>
                <a:cs typeface="Raleway Thin"/>
                <a:sym typeface="Raleway Th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hyperlink" Target="https://app.slack.com/client/TUKV32M8C/CULDKCA69" TargetMode="External"/><Relationship Id="rId4" Type="http://schemas.openxmlformats.org/officeDocument/2006/relationships/hyperlink" Target="mailto:info@rocketcode.com.a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7"/>
          <p:cNvGrpSpPr/>
          <p:nvPr/>
        </p:nvGrpSpPr>
        <p:grpSpPr>
          <a:xfrm>
            <a:off x="5867992" y="-1005571"/>
            <a:ext cx="1939231" cy="1939231"/>
            <a:chOff x="238125" y="2189800"/>
            <a:chExt cx="1119325" cy="1119325"/>
          </a:xfrm>
        </p:grpSpPr>
        <p:sp>
          <p:nvSpPr>
            <p:cNvPr id="145" name="Google Shape;145;p27"/>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7"/>
          <p:cNvSpPr/>
          <p:nvPr/>
        </p:nvSpPr>
        <p:spPr>
          <a:xfrm>
            <a:off x="7030613" y="3254225"/>
            <a:ext cx="2837700" cy="2837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txBox="1"/>
          <p:nvPr>
            <p:ph type="ctrTitle"/>
          </p:nvPr>
        </p:nvSpPr>
        <p:spPr>
          <a:xfrm>
            <a:off x="916200" y="1351150"/>
            <a:ext cx="6062700" cy="25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Curso de </a:t>
            </a:r>
            <a:r>
              <a:rPr lang="en" sz="6500">
                <a:solidFill>
                  <a:schemeClr val="accent1"/>
                </a:solidFill>
              </a:rPr>
              <a:t>JavaScript</a:t>
            </a:r>
            <a:endParaRPr sz="6500">
              <a:solidFill>
                <a:schemeClr val="accent1"/>
              </a:solidFill>
              <a:latin typeface="Raleway Thin"/>
              <a:ea typeface="Raleway Thin"/>
              <a:cs typeface="Raleway Thin"/>
              <a:sym typeface="Raleway Thin"/>
            </a:endParaRPr>
          </a:p>
        </p:txBody>
      </p:sp>
      <p:sp>
        <p:nvSpPr>
          <p:cNvPr id="159" name="Google Shape;159;p27"/>
          <p:cNvSpPr txBox="1"/>
          <p:nvPr>
            <p:ph idx="1" type="subTitle"/>
          </p:nvPr>
        </p:nvSpPr>
        <p:spPr>
          <a:xfrm>
            <a:off x="1153234" y="3511650"/>
            <a:ext cx="30063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Profesor</a:t>
            </a:r>
            <a:endParaRPr sz="1800"/>
          </a:p>
          <a:p>
            <a:pPr indent="0" lvl="0" marL="0" rtl="0" algn="l">
              <a:spcBef>
                <a:spcPts val="0"/>
              </a:spcBef>
              <a:spcAft>
                <a:spcPts val="0"/>
              </a:spcAft>
              <a:buNone/>
            </a:pPr>
            <a:r>
              <a:rPr lang="en" sz="1800"/>
              <a:t>Fran López</a:t>
            </a:r>
            <a:endParaRPr sz="1800"/>
          </a:p>
        </p:txBody>
      </p:sp>
      <p:cxnSp>
        <p:nvCxnSpPr>
          <p:cNvPr id="160" name="Google Shape;160;p27"/>
          <p:cNvCxnSpPr/>
          <p:nvPr/>
        </p:nvCxnSpPr>
        <p:spPr>
          <a:xfrm>
            <a:off x="1059504" y="3583350"/>
            <a:ext cx="0" cy="527100"/>
          </a:xfrm>
          <a:prstGeom prst="straightConnector1">
            <a:avLst/>
          </a:prstGeom>
          <a:noFill/>
          <a:ln cap="flat" cmpd="sng" w="19050">
            <a:solidFill>
              <a:schemeClr val="accent3"/>
            </a:solidFill>
            <a:prstDash val="solid"/>
            <a:round/>
            <a:headEnd len="med" w="med" type="none"/>
            <a:tailEnd len="med" w="med" type="none"/>
          </a:ln>
        </p:spPr>
      </p:cxnSp>
      <p:sp>
        <p:nvSpPr>
          <p:cNvPr id="161" name="Google Shape;161;p27"/>
          <p:cNvSpPr/>
          <p:nvPr/>
        </p:nvSpPr>
        <p:spPr>
          <a:xfrm>
            <a:off x="6750725" y="-108235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7"/>
          <p:cNvGrpSpPr/>
          <p:nvPr/>
        </p:nvGrpSpPr>
        <p:grpSpPr>
          <a:xfrm>
            <a:off x="8728164" y="560795"/>
            <a:ext cx="1302294" cy="1329958"/>
            <a:chOff x="441625" y="885600"/>
            <a:chExt cx="1100375" cy="1123750"/>
          </a:xfrm>
        </p:grpSpPr>
        <p:sp>
          <p:nvSpPr>
            <p:cNvPr id="163" name="Google Shape;163;p2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7"/>
          <p:cNvGrpSpPr/>
          <p:nvPr/>
        </p:nvGrpSpPr>
        <p:grpSpPr>
          <a:xfrm>
            <a:off x="6239202" y="4365695"/>
            <a:ext cx="1302294" cy="1329958"/>
            <a:chOff x="441625" y="885600"/>
            <a:chExt cx="1100375" cy="1123750"/>
          </a:xfrm>
        </p:grpSpPr>
        <p:sp>
          <p:nvSpPr>
            <p:cNvPr id="289" name="Google Shape;289;p2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7"/>
          <p:cNvSpPr/>
          <p:nvPr/>
        </p:nvSpPr>
        <p:spPr>
          <a:xfrm>
            <a:off x="5742500" y="3696925"/>
            <a:ext cx="251315" cy="25131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4081125" y="-184275"/>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7252600" y="3331073"/>
            <a:ext cx="527138" cy="52710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7"/>
          <p:cNvGrpSpPr/>
          <p:nvPr/>
        </p:nvGrpSpPr>
        <p:grpSpPr>
          <a:xfrm>
            <a:off x="-246837" y="829650"/>
            <a:ext cx="1204723" cy="1254910"/>
            <a:chOff x="7421838" y="4540088"/>
            <a:chExt cx="1204723" cy="1254910"/>
          </a:xfrm>
        </p:grpSpPr>
        <p:sp>
          <p:nvSpPr>
            <p:cNvPr id="418" name="Google Shape;418;p27"/>
            <p:cNvSpPr/>
            <p:nvPr/>
          </p:nvSpPr>
          <p:spPr>
            <a:xfrm>
              <a:off x="7621475" y="4795750"/>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7556775" y="4706775"/>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7486538" y="4629063"/>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7421838" y="4540088"/>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7"/>
          <p:cNvSpPr/>
          <p:nvPr/>
        </p:nvSpPr>
        <p:spPr>
          <a:xfrm>
            <a:off x="7615175" y="1503775"/>
            <a:ext cx="251315" cy="25131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3B5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grpSp>
        <p:nvGrpSpPr>
          <p:cNvPr id="1287" name="Google Shape;1287;p36"/>
          <p:cNvGrpSpPr/>
          <p:nvPr/>
        </p:nvGrpSpPr>
        <p:grpSpPr>
          <a:xfrm>
            <a:off x="1095950" y="1678519"/>
            <a:ext cx="5853300" cy="3469200"/>
            <a:chOff x="1095950" y="1907119"/>
            <a:chExt cx="5853300" cy="3469200"/>
          </a:xfrm>
        </p:grpSpPr>
        <p:sp>
          <p:nvSpPr>
            <p:cNvPr id="1288" name="Google Shape;1288;p36"/>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36"/>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Y otros operadores para para comparar cualquier valor:</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igual</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distinto</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igual estricto</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distinto estricto</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chemeClr val="accent2"/>
              </a:solidFill>
              <a:latin typeface="Roboto Mono"/>
              <a:ea typeface="Roboto Mono"/>
              <a:cs typeface="Roboto Mono"/>
              <a:sym typeface="Roboto Mono"/>
            </a:endParaRPr>
          </a:p>
        </p:txBody>
      </p:sp>
      <p:sp>
        <p:nvSpPr>
          <p:cNvPr id="1294" name="Google Shape;1294;p36"/>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OPERADORES DE</a:t>
            </a:r>
            <a:r>
              <a:rPr lang="en" sz="2100">
                <a:solidFill>
                  <a:schemeClr val="accent1"/>
                </a:solidFill>
              </a:rPr>
              <a:t> COMPARACION</a:t>
            </a:r>
            <a:endParaRPr/>
          </a:p>
        </p:txBody>
      </p:sp>
      <p:sp>
        <p:nvSpPr>
          <p:cNvPr id="1295" name="Google Shape;1295;p36"/>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grpSp>
        <p:nvGrpSpPr>
          <p:cNvPr id="1307" name="Google Shape;1307;p37"/>
          <p:cNvGrpSpPr/>
          <p:nvPr/>
        </p:nvGrpSpPr>
        <p:grpSpPr>
          <a:xfrm>
            <a:off x="1095950" y="1678519"/>
            <a:ext cx="5853300" cy="3469200"/>
            <a:chOff x="1095950" y="1907119"/>
            <a:chExt cx="5853300" cy="3469200"/>
          </a:xfrm>
        </p:grpSpPr>
        <p:sp>
          <p:nvSpPr>
            <p:cNvPr id="1308" name="Google Shape;1308;p37"/>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37"/>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Utilizando paréntesis podemos generar comparaciones más complejas: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valor2)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valor3</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valor2)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(valor3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valor4)</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chemeClr val="accent2"/>
              </a:solidFill>
              <a:latin typeface="Roboto Mono"/>
              <a:ea typeface="Roboto Mono"/>
              <a:cs typeface="Roboto Mono"/>
              <a:sym typeface="Roboto Mono"/>
            </a:endParaRPr>
          </a:p>
        </p:txBody>
      </p:sp>
      <p:sp>
        <p:nvSpPr>
          <p:cNvPr id="1314" name="Google Shape;1314;p37"/>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OPERADORES DE</a:t>
            </a:r>
            <a:r>
              <a:rPr lang="en" sz="2100">
                <a:solidFill>
                  <a:schemeClr val="accent1"/>
                </a:solidFill>
              </a:rPr>
              <a:t> COMPARACION</a:t>
            </a:r>
            <a:endParaRPr/>
          </a:p>
        </p:txBody>
      </p:sp>
      <p:sp>
        <p:nvSpPr>
          <p:cNvPr id="1315" name="Google Shape;1315;p37"/>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38"/>
          <p:cNvSpPr/>
          <p:nvPr/>
        </p:nvSpPr>
        <p:spPr>
          <a:xfrm>
            <a:off x="-1646850" y="2243725"/>
            <a:ext cx="4085400" cy="3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8"/>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t>OPERADORES </a:t>
            </a:r>
            <a:r>
              <a:rPr lang="en" sz="6900">
                <a:solidFill>
                  <a:schemeClr val="accent1"/>
                </a:solidFill>
              </a:rPr>
              <a:t>LOGICOS</a:t>
            </a:r>
            <a:endParaRPr sz="6900"/>
          </a:p>
        </p:txBody>
      </p:sp>
      <p:sp>
        <p:nvSpPr>
          <p:cNvPr id="1329" name="Google Shape;1329;p38"/>
          <p:cNvSpPr/>
          <p:nvPr/>
        </p:nvSpPr>
        <p:spPr>
          <a:xfrm>
            <a:off x="7623550" y="-638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38"/>
          <p:cNvGrpSpPr/>
          <p:nvPr/>
        </p:nvGrpSpPr>
        <p:grpSpPr>
          <a:xfrm>
            <a:off x="8024198" y="2724285"/>
            <a:ext cx="1500567" cy="1500567"/>
            <a:chOff x="238125" y="2189800"/>
            <a:chExt cx="1119325" cy="1119325"/>
          </a:xfrm>
        </p:grpSpPr>
        <p:sp>
          <p:nvSpPr>
            <p:cNvPr id="1331" name="Google Shape;1331;p38"/>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8"/>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8"/>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8"/>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8"/>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8"/>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8"/>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8"/>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8"/>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8"/>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8"/>
          <p:cNvGrpSpPr/>
          <p:nvPr/>
        </p:nvGrpSpPr>
        <p:grpSpPr>
          <a:xfrm>
            <a:off x="-623255" y="1055160"/>
            <a:ext cx="1967581" cy="2009377"/>
            <a:chOff x="441625" y="885600"/>
            <a:chExt cx="1100375" cy="1123750"/>
          </a:xfrm>
        </p:grpSpPr>
        <p:sp>
          <p:nvSpPr>
            <p:cNvPr id="1344" name="Google Shape;1344;p3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9" name="Google Shape;1469;p38"/>
          <p:cNvSpPr/>
          <p:nvPr/>
        </p:nvSpPr>
        <p:spPr>
          <a:xfrm>
            <a:off x="751325" y="2319605"/>
            <a:ext cx="1000622" cy="911997"/>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0" name="Google Shape;1470;p38"/>
          <p:cNvGrpSpPr/>
          <p:nvPr/>
        </p:nvGrpSpPr>
        <p:grpSpPr>
          <a:xfrm>
            <a:off x="7279720" y="-478298"/>
            <a:ext cx="1356246" cy="1356213"/>
            <a:chOff x="2817100" y="2404400"/>
            <a:chExt cx="1024200" cy="1024175"/>
          </a:xfrm>
        </p:grpSpPr>
        <p:sp>
          <p:nvSpPr>
            <p:cNvPr id="1471" name="Google Shape;1471;p38"/>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4" name="Google Shape;1474;p38"/>
          <p:cNvSpPr/>
          <p:nvPr/>
        </p:nvSpPr>
        <p:spPr>
          <a:xfrm>
            <a:off x="5237925" y="-683400"/>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5306146" y="-615132"/>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5374367" y="-546911"/>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2528125" y="4525475"/>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2596346" y="4593743"/>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2664567" y="4661964"/>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grpSp>
        <p:nvGrpSpPr>
          <p:cNvPr id="1484" name="Google Shape;1484;p39"/>
          <p:cNvGrpSpPr/>
          <p:nvPr/>
        </p:nvGrpSpPr>
        <p:grpSpPr>
          <a:xfrm>
            <a:off x="1095950" y="1678519"/>
            <a:ext cx="5853300" cy="3469200"/>
            <a:chOff x="1095950" y="1907119"/>
            <a:chExt cx="5853300" cy="3469200"/>
          </a:xfrm>
        </p:grpSpPr>
        <p:sp>
          <p:nvSpPr>
            <p:cNvPr id="1485" name="Google Shape;1485;p39"/>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0" name="Google Shape;1490;p39"/>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Podemos crear condiciones avanzadas gracias a los operadores lógicos: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comparacion1 </a:t>
            </a:r>
            <a:r>
              <a:rPr b="1" lang="en" sz="1400">
                <a:solidFill>
                  <a:srgbClr val="89DDFF"/>
                </a:solidFill>
                <a:latin typeface="Roboto Mono"/>
                <a:ea typeface="Roboto Mono"/>
                <a:cs typeface="Roboto Mono"/>
                <a:sym typeface="Roboto Mono"/>
              </a:rPr>
              <a:t>&amp;&amp;</a:t>
            </a:r>
            <a:r>
              <a:rPr b="1" lang="en" sz="1400">
                <a:solidFill>
                  <a:srgbClr val="EEFFFF"/>
                </a:solidFill>
                <a:latin typeface="Roboto Mono"/>
                <a:ea typeface="Roboto Mono"/>
                <a:cs typeface="Roboto Mono"/>
                <a:sym typeface="Roboto Mono"/>
              </a:rPr>
              <a:t> comparacion2 </a:t>
            </a:r>
            <a:r>
              <a:rPr b="1" i="1" lang="en" sz="1400">
                <a:solidFill>
                  <a:srgbClr val="4A4A4A"/>
                </a:solidFill>
                <a:latin typeface="Roboto Mono"/>
                <a:ea typeface="Roboto Mono"/>
                <a:cs typeface="Roboto Mono"/>
                <a:sym typeface="Roboto Mono"/>
              </a:rPr>
              <a:t>// operador Y</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comparacion1 </a:t>
            </a: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 comparacion2 </a:t>
            </a:r>
            <a:r>
              <a:rPr b="1" i="1" lang="en" sz="1400">
                <a:solidFill>
                  <a:srgbClr val="4A4A4A"/>
                </a:solidFill>
                <a:latin typeface="Roboto Mono"/>
                <a:ea typeface="Roboto Mono"/>
                <a:cs typeface="Roboto Mono"/>
                <a:sym typeface="Roboto Mono"/>
              </a:rPr>
              <a:t>// operador O</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89DDFF"/>
                </a:solidFill>
                <a:latin typeface="Roboto Mono"/>
                <a:ea typeface="Roboto Mono"/>
                <a:cs typeface="Roboto Mono"/>
                <a:sym typeface="Roboto Mono"/>
              </a:rPr>
              <a:t>!</a:t>
            </a:r>
            <a:r>
              <a:rPr b="1" lang="en" sz="1400">
                <a:solidFill>
                  <a:srgbClr val="EEFFFF"/>
                </a:solidFill>
                <a:latin typeface="Roboto Mono"/>
                <a:ea typeface="Roboto Mono"/>
                <a:cs typeface="Roboto Mono"/>
                <a:sym typeface="Roboto Mono"/>
              </a:rPr>
              <a:t>valor1 </a:t>
            </a:r>
            <a:r>
              <a:rPr b="1" i="1" lang="en" sz="1400">
                <a:solidFill>
                  <a:srgbClr val="4A4A4A"/>
                </a:solidFill>
                <a:latin typeface="Roboto Mono"/>
                <a:ea typeface="Roboto Mono"/>
                <a:cs typeface="Roboto Mono"/>
                <a:sym typeface="Roboto Mono"/>
              </a:rPr>
              <a:t>// operador de negación</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chemeClr val="accent2"/>
              </a:solidFill>
              <a:latin typeface="Roboto Mono"/>
              <a:ea typeface="Roboto Mono"/>
              <a:cs typeface="Roboto Mono"/>
              <a:sym typeface="Roboto Mono"/>
            </a:endParaRPr>
          </a:p>
        </p:txBody>
      </p:sp>
      <p:sp>
        <p:nvSpPr>
          <p:cNvPr id="1491" name="Google Shape;1491;p39"/>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OPERADORES </a:t>
            </a:r>
            <a:r>
              <a:rPr lang="en" sz="2100">
                <a:solidFill>
                  <a:schemeClr val="accent1"/>
                </a:solidFill>
              </a:rPr>
              <a:t>LOGICOS</a:t>
            </a:r>
            <a:endParaRPr/>
          </a:p>
        </p:txBody>
      </p:sp>
      <p:sp>
        <p:nvSpPr>
          <p:cNvPr id="1492" name="Google Shape;1492;p39"/>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9"/>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9"/>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9"/>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9"/>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9"/>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9"/>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40"/>
          <p:cNvSpPr txBox="1"/>
          <p:nvPr>
            <p:ph idx="1" type="subTitle"/>
          </p:nvPr>
        </p:nvSpPr>
        <p:spPr>
          <a:xfrm flipH="1">
            <a:off x="4213675" y="1798600"/>
            <a:ext cx="3643800" cy="1308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300"/>
              <a:t>Si utilizamos </a:t>
            </a:r>
            <a:r>
              <a:rPr lang="en" sz="1300"/>
              <a:t>paréntesis</a:t>
            </a:r>
            <a:r>
              <a:rPr lang="en" sz="1300"/>
              <a:t>, podemos agrupar las comparaciones para generar comparaciones </a:t>
            </a:r>
            <a:r>
              <a:rPr lang="en" sz="1300"/>
              <a:t>más</a:t>
            </a:r>
            <a:r>
              <a:rPr lang="en" sz="1300"/>
              <a:t> complejas.</a:t>
            </a:r>
            <a:endParaRPr sz="1300"/>
          </a:p>
          <a:p>
            <a:pPr indent="0" lvl="0" marL="0" rtl="0" algn="r">
              <a:spcBef>
                <a:spcPts val="0"/>
              </a:spcBef>
              <a:spcAft>
                <a:spcPts val="0"/>
              </a:spcAft>
              <a:buNone/>
            </a:pPr>
            <a:r>
              <a:t/>
            </a:r>
            <a:endParaRPr sz="1300"/>
          </a:p>
          <a:p>
            <a:pPr indent="0" lvl="0" marL="0" rtl="0" algn="r">
              <a:spcBef>
                <a:spcPts val="0"/>
              </a:spcBef>
              <a:spcAft>
                <a:spcPts val="0"/>
              </a:spcAft>
              <a:buNone/>
            </a:pPr>
            <a:r>
              <a:rPr lang="en" sz="1100">
                <a:solidFill>
                  <a:srgbClr val="FFBD2F"/>
                </a:solidFill>
                <a:latin typeface="Roboto Mono"/>
                <a:ea typeface="Roboto Mono"/>
                <a:cs typeface="Roboto Mono"/>
                <a:sym typeface="Roboto Mono"/>
              </a:rPr>
              <a:t>(</a:t>
            </a:r>
            <a:r>
              <a:rPr lang="en" sz="1100">
                <a:latin typeface="Roboto Mono"/>
                <a:ea typeface="Roboto Mono"/>
                <a:cs typeface="Roboto Mono"/>
                <a:sym typeface="Roboto Mono"/>
              </a:rPr>
              <a:t>comp1 &amp;&amp; comp2</a:t>
            </a:r>
            <a:r>
              <a:rPr lang="en" sz="1100">
                <a:solidFill>
                  <a:srgbClr val="FFBD2F"/>
                </a:solidFill>
                <a:latin typeface="Roboto Mono"/>
                <a:ea typeface="Roboto Mono"/>
                <a:cs typeface="Roboto Mono"/>
                <a:sym typeface="Roboto Mono"/>
              </a:rPr>
              <a:t>)</a:t>
            </a:r>
            <a:r>
              <a:rPr lang="en" sz="1100">
                <a:latin typeface="Roboto Mono"/>
                <a:ea typeface="Roboto Mono"/>
                <a:cs typeface="Roboto Mono"/>
                <a:sym typeface="Roboto Mono"/>
              </a:rPr>
              <a:t> || comp3</a:t>
            </a:r>
            <a:endParaRPr sz="1100">
              <a:latin typeface="Roboto Mono"/>
              <a:ea typeface="Roboto Mono"/>
              <a:cs typeface="Roboto Mono"/>
              <a:sym typeface="Roboto Mono"/>
            </a:endParaRPr>
          </a:p>
        </p:txBody>
      </p:sp>
      <p:sp>
        <p:nvSpPr>
          <p:cNvPr id="1505" name="Google Shape;1505;p40"/>
          <p:cNvSpPr/>
          <p:nvPr/>
        </p:nvSpPr>
        <p:spPr>
          <a:xfrm>
            <a:off x="-667475" y="1929600"/>
            <a:ext cx="4212300" cy="4212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40"/>
          <p:cNvGrpSpPr/>
          <p:nvPr/>
        </p:nvGrpSpPr>
        <p:grpSpPr>
          <a:xfrm>
            <a:off x="-561670" y="1798598"/>
            <a:ext cx="1584069" cy="1615186"/>
            <a:chOff x="238125" y="2189800"/>
            <a:chExt cx="1119325" cy="1119325"/>
          </a:xfrm>
        </p:grpSpPr>
        <p:sp>
          <p:nvSpPr>
            <p:cNvPr id="1507" name="Google Shape;1507;p40"/>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0"/>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0"/>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0"/>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0"/>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0"/>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0"/>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0"/>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0"/>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0"/>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0"/>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0"/>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9" name="Google Shape;1519;p40"/>
          <p:cNvSpPr/>
          <p:nvPr/>
        </p:nvSpPr>
        <p:spPr>
          <a:xfrm>
            <a:off x="2927477" y="4764027"/>
            <a:ext cx="481962" cy="48196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0" name="Google Shape;1520;p40"/>
          <p:cNvGrpSpPr/>
          <p:nvPr/>
        </p:nvGrpSpPr>
        <p:grpSpPr>
          <a:xfrm>
            <a:off x="3108320" y="2884874"/>
            <a:ext cx="765153" cy="765068"/>
            <a:chOff x="1451675" y="2190025"/>
            <a:chExt cx="184650" cy="184625"/>
          </a:xfrm>
        </p:grpSpPr>
        <p:sp>
          <p:nvSpPr>
            <p:cNvPr id="1521" name="Google Shape;1521;p40"/>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0"/>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0"/>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24" name="Google Shape;1524;p40"/>
          <p:cNvCxnSpPr/>
          <p:nvPr/>
        </p:nvCxnSpPr>
        <p:spPr>
          <a:xfrm>
            <a:off x="8108025" y="1576349"/>
            <a:ext cx="0" cy="1825800"/>
          </a:xfrm>
          <a:prstGeom prst="straightConnector1">
            <a:avLst/>
          </a:prstGeom>
          <a:noFill/>
          <a:ln cap="flat" cmpd="sng" w="19050">
            <a:solidFill>
              <a:schemeClr val="accent2"/>
            </a:solidFill>
            <a:prstDash val="solid"/>
            <a:round/>
            <a:headEnd len="med" w="med" type="none"/>
            <a:tailEnd len="med" w="med" type="none"/>
          </a:ln>
        </p:spPr>
      </p:cxnSp>
      <p:sp>
        <p:nvSpPr>
          <p:cNvPr id="1525" name="Google Shape;1525;p40"/>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TIP</a:t>
            </a:r>
            <a:r>
              <a:rPr lang="en" sz="4800">
                <a:solidFill>
                  <a:srgbClr val="F8FBFD"/>
                </a:solidFill>
              </a:rPr>
              <a:t>ROCKET</a:t>
            </a:r>
            <a:endParaRPr sz="4800">
              <a:solidFill>
                <a:srgbClr val="F8FBFD"/>
              </a:solidFill>
            </a:endParaRPr>
          </a:p>
        </p:txBody>
      </p:sp>
      <p:grpSp>
        <p:nvGrpSpPr>
          <p:cNvPr id="1526" name="Google Shape;1526;p40"/>
          <p:cNvGrpSpPr/>
          <p:nvPr/>
        </p:nvGrpSpPr>
        <p:grpSpPr>
          <a:xfrm>
            <a:off x="623586" y="1798590"/>
            <a:ext cx="3476939" cy="2775153"/>
            <a:chOff x="3936350" y="1536625"/>
            <a:chExt cx="385825" cy="307950"/>
          </a:xfrm>
        </p:grpSpPr>
        <p:sp>
          <p:nvSpPr>
            <p:cNvPr id="1527" name="Google Shape;1527;p40"/>
            <p:cNvSpPr/>
            <p:nvPr/>
          </p:nvSpPr>
          <p:spPr>
            <a:xfrm>
              <a:off x="3936350" y="1550350"/>
              <a:ext cx="385825" cy="292825"/>
            </a:xfrm>
            <a:custGeom>
              <a:rect b="b" l="l" r="r" t="t"/>
              <a:pathLst>
                <a:path extrusionOk="0" h="11713" w="15433">
                  <a:moveTo>
                    <a:pt x="14794" y="2630"/>
                  </a:moveTo>
                  <a:cubicBezTo>
                    <a:pt x="14149" y="987"/>
                    <a:pt x="12156" y="0"/>
                    <a:pt x="10470" y="654"/>
                  </a:cubicBezTo>
                  <a:cubicBezTo>
                    <a:pt x="8545" y="1398"/>
                    <a:pt x="9184" y="4460"/>
                    <a:pt x="7436" y="5077"/>
                  </a:cubicBezTo>
                  <a:cubicBezTo>
                    <a:pt x="6492" y="5412"/>
                    <a:pt x="5097" y="4163"/>
                    <a:pt x="4142" y="3972"/>
                  </a:cubicBezTo>
                  <a:cubicBezTo>
                    <a:pt x="2385" y="3619"/>
                    <a:pt x="794" y="4858"/>
                    <a:pt x="401" y="6575"/>
                  </a:cubicBezTo>
                  <a:cubicBezTo>
                    <a:pt x="1" y="8328"/>
                    <a:pt x="644" y="10669"/>
                    <a:pt x="2568" y="11144"/>
                  </a:cubicBezTo>
                  <a:cubicBezTo>
                    <a:pt x="4862" y="11712"/>
                    <a:pt x="6056" y="9650"/>
                    <a:pt x="7980" y="9059"/>
                  </a:cubicBezTo>
                  <a:cubicBezTo>
                    <a:pt x="9954" y="8450"/>
                    <a:pt x="12149" y="9887"/>
                    <a:pt x="13783" y="8141"/>
                  </a:cubicBezTo>
                  <a:cubicBezTo>
                    <a:pt x="14992" y="6851"/>
                    <a:pt x="15432" y="4260"/>
                    <a:pt x="14794"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0"/>
            <p:cNvSpPr/>
            <p:nvPr/>
          </p:nvSpPr>
          <p:spPr>
            <a:xfrm>
              <a:off x="3981075" y="1586700"/>
              <a:ext cx="250525" cy="257875"/>
            </a:xfrm>
            <a:custGeom>
              <a:rect b="b" l="l" r="r" t="t"/>
              <a:pathLst>
                <a:path extrusionOk="0" h="10315" w="10021">
                  <a:moveTo>
                    <a:pt x="6813" y="0"/>
                  </a:moveTo>
                  <a:cubicBezTo>
                    <a:pt x="6725" y="0"/>
                    <a:pt x="6635" y="15"/>
                    <a:pt x="6548" y="47"/>
                  </a:cubicBezTo>
                  <a:cubicBezTo>
                    <a:pt x="6159" y="189"/>
                    <a:pt x="5952" y="615"/>
                    <a:pt x="6079" y="1008"/>
                  </a:cubicBezTo>
                  <a:lnTo>
                    <a:pt x="5494" y="1344"/>
                  </a:lnTo>
                  <a:cubicBezTo>
                    <a:pt x="5376" y="700"/>
                    <a:pt x="4816" y="283"/>
                    <a:pt x="4221" y="283"/>
                  </a:cubicBezTo>
                  <a:cubicBezTo>
                    <a:pt x="4008" y="283"/>
                    <a:pt x="3789" y="337"/>
                    <a:pt x="3585" y="454"/>
                  </a:cubicBezTo>
                  <a:cubicBezTo>
                    <a:pt x="2811" y="897"/>
                    <a:pt x="2708" y="1967"/>
                    <a:pt x="3381" y="2550"/>
                  </a:cubicBezTo>
                  <a:lnTo>
                    <a:pt x="1360" y="3707"/>
                  </a:lnTo>
                  <a:cubicBezTo>
                    <a:pt x="1308" y="3735"/>
                    <a:pt x="1261" y="3769"/>
                    <a:pt x="1218" y="3808"/>
                  </a:cubicBezTo>
                  <a:cubicBezTo>
                    <a:pt x="960" y="4038"/>
                    <a:pt x="874" y="4403"/>
                    <a:pt x="998" y="4724"/>
                  </a:cubicBezTo>
                  <a:cubicBezTo>
                    <a:pt x="319" y="5016"/>
                    <a:pt x="1" y="5799"/>
                    <a:pt x="282" y="6482"/>
                  </a:cubicBezTo>
                  <a:cubicBezTo>
                    <a:pt x="498" y="7002"/>
                    <a:pt x="1000" y="7317"/>
                    <a:pt x="1531" y="7317"/>
                  </a:cubicBezTo>
                  <a:cubicBezTo>
                    <a:pt x="1698" y="7317"/>
                    <a:pt x="1868" y="7286"/>
                    <a:pt x="2033" y="7220"/>
                  </a:cubicBezTo>
                  <a:cubicBezTo>
                    <a:pt x="2168" y="7526"/>
                    <a:pt x="2468" y="7714"/>
                    <a:pt x="2789" y="7714"/>
                  </a:cubicBezTo>
                  <a:cubicBezTo>
                    <a:pt x="2861" y="7714"/>
                    <a:pt x="2934" y="7704"/>
                    <a:pt x="3007" y="7684"/>
                  </a:cubicBezTo>
                  <a:lnTo>
                    <a:pt x="3497" y="7551"/>
                  </a:lnTo>
                  <a:lnTo>
                    <a:pt x="4467" y="9890"/>
                  </a:lnTo>
                  <a:cubicBezTo>
                    <a:pt x="4575" y="10155"/>
                    <a:pt x="4831" y="10314"/>
                    <a:pt x="5102" y="10314"/>
                  </a:cubicBezTo>
                  <a:cubicBezTo>
                    <a:pt x="5190" y="10314"/>
                    <a:pt x="5279" y="10298"/>
                    <a:pt x="5365" y="10262"/>
                  </a:cubicBezTo>
                  <a:lnTo>
                    <a:pt x="5896" y="10041"/>
                  </a:lnTo>
                  <a:cubicBezTo>
                    <a:pt x="6090" y="9961"/>
                    <a:pt x="6197" y="9757"/>
                    <a:pt x="6157" y="9551"/>
                  </a:cubicBezTo>
                  <a:lnTo>
                    <a:pt x="6034" y="8966"/>
                  </a:lnTo>
                  <a:lnTo>
                    <a:pt x="6838" y="8633"/>
                  </a:lnTo>
                  <a:cubicBezTo>
                    <a:pt x="7017" y="8559"/>
                    <a:pt x="7100" y="8357"/>
                    <a:pt x="7027" y="8179"/>
                  </a:cubicBezTo>
                  <a:lnTo>
                    <a:pt x="6434" y="6749"/>
                  </a:lnTo>
                  <a:lnTo>
                    <a:pt x="8253" y="6252"/>
                  </a:lnTo>
                  <a:cubicBezTo>
                    <a:pt x="8390" y="6512"/>
                    <a:pt x="8658" y="6661"/>
                    <a:pt x="8935" y="6661"/>
                  </a:cubicBezTo>
                  <a:cubicBezTo>
                    <a:pt x="9044" y="6661"/>
                    <a:pt x="9154" y="6638"/>
                    <a:pt x="9259" y="6590"/>
                  </a:cubicBezTo>
                  <a:cubicBezTo>
                    <a:pt x="9631" y="6416"/>
                    <a:pt x="9803" y="5984"/>
                    <a:pt x="9651" y="5603"/>
                  </a:cubicBezTo>
                  <a:lnTo>
                    <a:pt x="9279" y="4706"/>
                  </a:lnTo>
                  <a:cubicBezTo>
                    <a:pt x="9846" y="4152"/>
                    <a:pt x="10020" y="3307"/>
                    <a:pt x="9717" y="2574"/>
                  </a:cubicBezTo>
                  <a:cubicBezTo>
                    <a:pt x="9415" y="1845"/>
                    <a:pt x="8704" y="1374"/>
                    <a:pt x="7919" y="1374"/>
                  </a:cubicBezTo>
                  <a:cubicBezTo>
                    <a:pt x="7912" y="1374"/>
                    <a:pt x="7905" y="1374"/>
                    <a:pt x="7898" y="1374"/>
                  </a:cubicBezTo>
                  <a:lnTo>
                    <a:pt x="7526" y="477"/>
                  </a:lnTo>
                  <a:cubicBezTo>
                    <a:pt x="7405" y="181"/>
                    <a:pt x="7117" y="0"/>
                    <a:pt x="6813" y="0"/>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0"/>
            <p:cNvSpPr/>
            <p:nvPr/>
          </p:nvSpPr>
          <p:spPr>
            <a:xfrm>
              <a:off x="4234150" y="1742675"/>
              <a:ext cx="19475" cy="19225"/>
            </a:xfrm>
            <a:custGeom>
              <a:rect b="b" l="l" r="r" t="t"/>
              <a:pathLst>
                <a:path extrusionOk="0" h="769" w="779">
                  <a:moveTo>
                    <a:pt x="390" y="1"/>
                  </a:moveTo>
                  <a:cubicBezTo>
                    <a:pt x="308" y="1"/>
                    <a:pt x="241" y="69"/>
                    <a:pt x="246" y="153"/>
                  </a:cubicBezTo>
                  <a:lnTo>
                    <a:pt x="246" y="246"/>
                  </a:lnTo>
                  <a:lnTo>
                    <a:pt x="151" y="246"/>
                  </a:lnTo>
                  <a:cubicBezTo>
                    <a:pt x="149" y="245"/>
                    <a:pt x="146" y="245"/>
                    <a:pt x="144" y="245"/>
                  </a:cubicBezTo>
                  <a:cubicBezTo>
                    <a:pt x="65" y="245"/>
                    <a:pt x="1" y="310"/>
                    <a:pt x="1" y="390"/>
                  </a:cubicBezTo>
                  <a:cubicBezTo>
                    <a:pt x="1" y="472"/>
                    <a:pt x="67" y="536"/>
                    <a:pt x="147" y="536"/>
                  </a:cubicBezTo>
                  <a:cubicBezTo>
                    <a:pt x="148" y="536"/>
                    <a:pt x="150" y="536"/>
                    <a:pt x="151" y="536"/>
                  </a:cubicBezTo>
                  <a:lnTo>
                    <a:pt x="246" y="536"/>
                  </a:lnTo>
                  <a:lnTo>
                    <a:pt x="246" y="628"/>
                  </a:lnTo>
                  <a:cubicBezTo>
                    <a:pt x="248" y="706"/>
                    <a:pt x="312" y="768"/>
                    <a:pt x="390" y="768"/>
                  </a:cubicBezTo>
                  <a:cubicBezTo>
                    <a:pt x="467" y="768"/>
                    <a:pt x="529" y="706"/>
                    <a:pt x="534" y="628"/>
                  </a:cubicBezTo>
                  <a:lnTo>
                    <a:pt x="534" y="536"/>
                  </a:lnTo>
                  <a:lnTo>
                    <a:pt x="628" y="536"/>
                  </a:lnTo>
                  <a:cubicBezTo>
                    <a:pt x="630" y="536"/>
                    <a:pt x="631" y="536"/>
                    <a:pt x="632" y="536"/>
                  </a:cubicBezTo>
                  <a:cubicBezTo>
                    <a:pt x="712" y="536"/>
                    <a:pt x="779" y="472"/>
                    <a:pt x="779" y="390"/>
                  </a:cubicBezTo>
                  <a:cubicBezTo>
                    <a:pt x="779" y="310"/>
                    <a:pt x="714" y="245"/>
                    <a:pt x="636" y="245"/>
                  </a:cubicBezTo>
                  <a:cubicBezTo>
                    <a:pt x="633" y="245"/>
                    <a:pt x="631" y="245"/>
                    <a:pt x="628" y="246"/>
                  </a:cubicBezTo>
                  <a:lnTo>
                    <a:pt x="534" y="246"/>
                  </a:lnTo>
                  <a:lnTo>
                    <a:pt x="534" y="153"/>
                  </a:lnTo>
                  <a:cubicBezTo>
                    <a:pt x="538" y="69"/>
                    <a:pt x="471" y="1"/>
                    <a:pt x="390"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a:off x="4151100" y="1536625"/>
              <a:ext cx="20025" cy="18850"/>
            </a:xfrm>
            <a:custGeom>
              <a:rect b="b" l="l" r="r" t="t"/>
              <a:pathLst>
                <a:path extrusionOk="0" h="754" w="801">
                  <a:moveTo>
                    <a:pt x="423" y="0"/>
                  </a:moveTo>
                  <a:cubicBezTo>
                    <a:pt x="353" y="0"/>
                    <a:pt x="283" y="46"/>
                    <a:pt x="280" y="139"/>
                  </a:cubicBezTo>
                  <a:lnTo>
                    <a:pt x="280" y="231"/>
                  </a:lnTo>
                  <a:lnTo>
                    <a:pt x="186" y="231"/>
                  </a:lnTo>
                  <a:cubicBezTo>
                    <a:pt x="1" y="240"/>
                    <a:pt x="1" y="513"/>
                    <a:pt x="186" y="522"/>
                  </a:cubicBezTo>
                  <a:lnTo>
                    <a:pt x="280" y="522"/>
                  </a:lnTo>
                  <a:lnTo>
                    <a:pt x="280" y="616"/>
                  </a:lnTo>
                  <a:cubicBezTo>
                    <a:pt x="282" y="691"/>
                    <a:pt x="347" y="754"/>
                    <a:pt x="424" y="754"/>
                  </a:cubicBezTo>
                  <a:cubicBezTo>
                    <a:pt x="502" y="754"/>
                    <a:pt x="564" y="691"/>
                    <a:pt x="568" y="616"/>
                  </a:cubicBezTo>
                  <a:lnTo>
                    <a:pt x="568" y="522"/>
                  </a:lnTo>
                  <a:lnTo>
                    <a:pt x="663" y="522"/>
                  </a:lnTo>
                  <a:cubicBezTo>
                    <a:pt x="740" y="517"/>
                    <a:pt x="800" y="455"/>
                    <a:pt x="800" y="377"/>
                  </a:cubicBezTo>
                  <a:cubicBezTo>
                    <a:pt x="800" y="300"/>
                    <a:pt x="740" y="236"/>
                    <a:pt x="663" y="231"/>
                  </a:cubicBezTo>
                  <a:lnTo>
                    <a:pt x="568" y="231"/>
                  </a:lnTo>
                  <a:lnTo>
                    <a:pt x="568" y="139"/>
                  </a:lnTo>
                  <a:cubicBezTo>
                    <a:pt x="564" y="46"/>
                    <a:pt x="494" y="0"/>
                    <a:pt x="42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0"/>
            <p:cNvSpPr/>
            <p:nvPr/>
          </p:nvSpPr>
          <p:spPr>
            <a:xfrm>
              <a:off x="4016500" y="1613175"/>
              <a:ext cx="19225" cy="19500"/>
            </a:xfrm>
            <a:custGeom>
              <a:rect b="b" l="l" r="r" t="t"/>
              <a:pathLst>
                <a:path extrusionOk="0" h="780" w="769">
                  <a:moveTo>
                    <a:pt x="392" y="1"/>
                  </a:moveTo>
                  <a:cubicBezTo>
                    <a:pt x="308" y="1"/>
                    <a:pt x="244" y="70"/>
                    <a:pt x="248" y="151"/>
                  </a:cubicBezTo>
                  <a:lnTo>
                    <a:pt x="248" y="246"/>
                  </a:lnTo>
                  <a:lnTo>
                    <a:pt x="153" y="246"/>
                  </a:lnTo>
                  <a:cubicBezTo>
                    <a:pt x="151" y="246"/>
                    <a:pt x="148" y="246"/>
                    <a:pt x="146" y="246"/>
                  </a:cubicBezTo>
                  <a:cubicBezTo>
                    <a:pt x="65" y="246"/>
                    <a:pt x="1" y="311"/>
                    <a:pt x="1" y="390"/>
                  </a:cubicBezTo>
                  <a:cubicBezTo>
                    <a:pt x="1" y="469"/>
                    <a:pt x="65" y="534"/>
                    <a:pt x="146" y="534"/>
                  </a:cubicBezTo>
                  <a:cubicBezTo>
                    <a:pt x="148" y="534"/>
                    <a:pt x="151" y="534"/>
                    <a:pt x="153" y="534"/>
                  </a:cubicBezTo>
                  <a:lnTo>
                    <a:pt x="246" y="534"/>
                  </a:lnTo>
                  <a:lnTo>
                    <a:pt x="246" y="629"/>
                  </a:lnTo>
                  <a:cubicBezTo>
                    <a:pt x="242" y="710"/>
                    <a:pt x="308" y="779"/>
                    <a:pt x="390" y="779"/>
                  </a:cubicBezTo>
                  <a:cubicBezTo>
                    <a:pt x="474" y="779"/>
                    <a:pt x="538" y="710"/>
                    <a:pt x="536" y="629"/>
                  </a:cubicBezTo>
                  <a:lnTo>
                    <a:pt x="536" y="534"/>
                  </a:lnTo>
                  <a:lnTo>
                    <a:pt x="629" y="534"/>
                  </a:lnTo>
                  <a:cubicBezTo>
                    <a:pt x="706" y="530"/>
                    <a:pt x="768" y="467"/>
                    <a:pt x="768" y="390"/>
                  </a:cubicBezTo>
                  <a:cubicBezTo>
                    <a:pt x="768" y="313"/>
                    <a:pt x="706" y="248"/>
                    <a:pt x="629" y="246"/>
                  </a:cubicBezTo>
                  <a:lnTo>
                    <a:pt x="536" y="246"/>
                  </a:lnTo>
                  <a:lnTo>
                    <a:pt x="536" y="151"/>
                  </a:lnTo>
                  <a:cubicBezTo>
                    <a:pt x="540" y="70"/>
                    <a:pt x="474" y="1"/>
                    <a:pt x="39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0"/>
            <p:cNvSpPr/>
            <p:nvPr/>
          </p:nvSpPr>
          <p:spPr>
            <a:xfrm>
              <a:off x="4176575" y="1791475"/>
              <a:ext cx="22925" cy="21100"/>
            </a:xfrm>
            <a:custGeom>
              <a:rect b="b" l="l" r="r" t="t"/>
              <a:pathLst>
                <a:path extrusionOk="0" h="844" w="917">
                  <a:moveTo>
                    <a:pt x="454" y="289"/>
                  </a:moveTo>
                  <a:cubicBezTo>
                    <a:pt x="489" y="289"/>
                    <a:pt x="523" y="304"/>
                    <a:pt x="549" y="328"/>
                  </a:cubicBezTo>
                  <a:cubicBezTo>
                    <a:pt x="638" y="418"/>
                    <a:pt x="566" y="559"/>
                    <a:pt x="457" y="559"/>
                  </a:cubicBezTo>
                  <a:cubicBezTo>
                    <a:pt x="440" y="559"/>
                    <a:pt x="422" y="555"/>
                    <a:pt x="403" y="547"/>
                  </a:cubicBezTo>
                  <a:cubicBezTo>
                    <a:pt x="265" y="491"/>
                    <a:pt x="306" y="289"/>
                    <a:pt x="454" y="289"/>
                  </a:cubicBezTo>
                  <a:close/>
                  <a:moveTo>
                    <a:pt x="456" y="1"/>
                  </a:moveTo>
                  <a:cubicBezTo>
                    <a:pt x="401" y="1"/>
                    <a:pt x="346" y="11"/>
                    <a:pt x="293" y="33"/>
                  </a:cubicBezTo>
                  <a:cubicBezTo>
                    <a:pt x="108" y="108"/>
                    <a:pt x="1" y="306"/>
                    <a:pt x="39" y="504"/>
                  </a:cubicBezTo>
                  <a:cubicBezTo>
                    <a:pt x="80" y="702"/>
                    <a:pt x="252" y="844"/>
                    <a:pt x="454" y="844"/>
                  </a:cubicBezTo>
                  <a:cubicBezTo>
                    <a:pt x="566" y="844"/>
                    <a:pt x="674" y="801"/>
                    <a:pt x="753" y="721"/>
                  </a:cubicBezTo>
                  <a:cubicBezTo>
                    <a:pt x="895" y="579"/>
                    <a:pt x="917" y="356"/>
                    <a:pt x="805" y="188"/>
                  </a:cubicBezTo>
                  <a:cubicBezTo>
                    <a:pt x="725" y="68"/>
                    <a:pt x="593" y="1"/>
                    <a:pt x="456"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a:off x="4012425" y="1777825"/>
              <a:ext cx="22125" cy="21100"/>
            </a:xfrm>
            <a:custGeom>
              <a:rect b="b" l="l" r="r" t="t"/>
              <a:pathLst>
                <a:path extrusionOk="0" h="844" w="885">
                  <a:moveTo>
                    <a:pt x="433" y="289"/>
                  </a:moveTo>
                  <a:cubicBezTo>
                    <a:pt x="536" y="291"/>
                    <a:pt x="598" y="405"/>
                    <a:pt x="544" y="495"/>
                  </a:cubicBezTo>
                  <a:cubicBezTo>
                    <a:pt x="518" y="535"/>
                    <a:pt x="475" y="555"/>
                    <a:pt x="433" y="555"/>
                  </a:cubicBezTo>
                  <a:cubicBezTo>
                    <a:pt x="386" y="555"/>
                    <a:pt x="340" y="532"/>
                    <a:pt x="314" y="484"/>
                  </a:cubicBezTo>
                  <a:cubicBezTo>
                    <a:pt x="267" y="396"/>
                    <a:pt x="331" y="289"/>
                    <a:pt x="433" y="289"/>
                  </a:cubicBezTo>
                  <a:close/>
                  <a:moveTo>
                    <a:pt x="435" y="0"/>
                  </a:moveTo>
                  <a:cubicBezTo>
                    <a:pt x="420" y="0"/>
                    <a:pt x="405" y="1"/>
                    <a:pt x="390" y="3"/>
                  </a:cubicBezTo>
                  <a:cubicBezTo>
                    <a:pt x="166" y="26"/>
                    <a:pt x="0" y="220"/>
                    <a:pt x="11" y="444"/>
                  </a:cubicBezTo>
                  <a:cubicBezTo>
                    <a:pt x="22" y="667"/>
                    <a:pt x="207" y="844"/>
                    <a:pt x="433" y="844"/>
                  </a:cubicBezTo>
                  <a:cubicBezTo>
                    <a:pt x="463" y="844"/>
                    <a:pt x="491" y="841"/>
                    <a:pt x="521" y="835"/>
                  </a:cubicBezTo>
                  <a:cubicBezTo>
                    <a:pt x="740" y="788"/>
                    <a:pt x="884" y="579"/>
                    <a:pt x="850" y="355"/>
                  </a:cubicBezTo>
                  <a:cubicBezTo>
                    <a:pt x="818" y="149"/>
                    <a:pt x="640" y="0"/>
                    <a:pt x="435"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a:off x="3993825" y="1688925"/>
              <a:ext cx="67525" cy="67600"/>
            </a:xfrm>
            <a:custGeom>
              <a:rect b="b" l="l" r="r" t="t"/>
              <a:pathLst>
                <a:path extrusionOk="0" h="2704" w="2701">
                  <a:moveTo>
                    <a:pt x="1351" y="0"/>
                  </a:moveTo>
                  <a:cubicBezTo>
                    <a:pt x="605" y="0"/>
                    <a:pt x="0" y="607"/>
                    <a:pt x="0" y="1353"/>
                  </a:cubicBezTo>
                  <a:cubicBezTo>
                    <a:pt x="0" y="2097"/>
                    <a:pt x="605" y="2703"/>
                    <a:pt x="1351" y="2703"/>
                  </a:cubicBezTo>
                  <a:cubicBezTo>
                    <a:pt x="2097" y="2703"/>
                    <a:pt x="2701" y="2097"/>
                    <a:pt x="2701" y="1353"/>
                  </a:cubicBezTo>
                  <a:cubicBezTo>
                    <a:pt x="2701" y="607"/>
                    <a:pt x="2097" y="0"/>
                    <a:pt x="1351" y="0"/>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a:off x="4106750" y="1724025"/>
              <a:ext cx="60450" cy="76950"/>
            </a:xfrm>
            <a:custGeom>
              <a:rect b="b" l="l" r="r" t="t"/>
              <a:pathLst>
                <a:path extrusionOk="0" h="3078" w="2418">
                  <a:moveTo>
                    <a:pt x="1452" y="0"/>
                  </a:moveTo>
                  <a:lnTo>
                    <a:pt x="1" y="600"/>
                  </a:lnTo>
                  <a:lnTo>
                    <a:pt x="360" y="1465"/>
                  </a:lnTo>
                  <a:lnTo>
                    <a:pt x="1026" y="3077"/>
                  </a:lnTo>
                  <a:lnTo>
                    <a:pt x="2157" y="2609"/>
                  </a:lnTo>
                  <a:cubicBezTo>
                    <a:pt x="2334" y="2535"/>
                    <a:pt x="2418" y="2333"/>
                    <a:pt x="2347" y="2157"/>
                  </a:cubicBezTo>
                  <a:lnTo>
                    <a:pt x="1886" y="1048"/>
                  </a:lnTo>
                  <a:lnTo>
                    <a:pt x="1452" y="0"/>
                  </a:ln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a:off x="4106750" y="1724025"/>
              <a:ext cx="47175" cy="36625"/>
            </a:xfrm>
            <a:custGeom>
              <a:rect b="b" l="l" r="r" t="t"/>
              <a:pathLst>
                <a:path extrusionOk="0" h="1465" w="1887">
                  <a:moveTo>
                    <a:pt x="1452" y="0"/>
                  </a:moveTo>
                  <a:lnTo>
                    <a:pt x="1" y="600"/>
                  </a:lnTo>
                  <a:lnTo>
                    <a:pt x="360" y="1465"/>
                  </a:lnTo>
                  <a:lnTo>
                    <a:pt x="1886" y="1048"/>
                  </a:lnTo>
                  <a:lnTo>
                    <a:pt x="1452"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0"/>
            <p:cNvSpPr/>
            <p:nvPr/>
          </p:nvSpPr>
          <p:spPr>
            <a:xfrm>
              <a:off x="4075250" y="1736000"/>
              <a:ext cx="69425" cy="95325"/>
            </a:xfrm>
            <a:custGeom>
              <a:rect b="b" l="l" r="r" t="t"/>
              <a:pathLst>
                <a:path extrusionOk="0" h="3813" w="2777">
                  <a:moveTo>
                    <a:pt x="2104" y="1"/>
                  </a:moveTo>
                  <a:lnTo>
                    <a:pt x="1" y="872"/>
                  </a:lnTo>
                  <a:lnTo>
                    <a:pt x="209" y="1371"/>
                  </a:lnTo>
                  <a:lnTo>
                    <a:pt x="1044" y="3387"/>
                  </a:lnTo>
                  <a:cubicBezTo>
                    <a:pt x="1154" y="3652"/>
                    <a:pt x="1410" y="3812"/>
                    <a:pt x="1680" y="3812"/>
                  </a:cubicBezTo>
                  <a:cubicBezTo>
                    <a:pt x="1767" y="3812"/>
                    <a:pt x="1856" y="3795"/>
                    <a:pt x="1942" y="3759"/>
                  </a:cubicBezTo>
                  <a:lnTo>
                    <a:pt x="2476" y="3540"/>
                  </a:lnTo>
                  <a:cubicBezTo>
                    <a:pt x="2669" y="3458"/>
                    <a:pt x="2777" y="3254"/>
                    <a:pt x="2736" y="3048"/>
                  </a:cubicBezTo>
                  <a:lnTo>
                    <a:pt x="2269" y="807"/>
                  </a:lnTo>
                  <a:lnTo>
                    <a:pt x="2104" y="1"/>
                  </a:ln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0"/>
            <p:cNvSpPr/>
            <p:nvPr/>
          </p:nvSpPr>
          <p:spPr>
            <a:xfrm>
              <a:off x="4075250" y="1736000"/>
              <a:ext cx="56750" cy="34275"/>
            </a:xfrm>
            <a:custGeom>
              <a:rect b="b" l="l" r="r" t="t"/>
              <a:pathLst>
                <a:path extrusionOk="0" h="1371" w="2270">
                  <a:moveTo>
                    <a:pt x="2104" y="1"/>
                  </a:moveTo>
                  <a:lnTo>
                    <a:pt x="1" y="870"/>
                  </a:lnTo>
                  <a:lnTo>
                    <a:pt x="209" y="1371"/>
                  </a:lnTo>
                  <a:lnTo>
                    <a:pt x="2269" y="807"/>
                  </a:lnTo>
                  <a:lnTo>
                    <a:pt x="2104" y="1"/>
                  </a:ln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0"/>
            <p:cNvSpPr/>
            <p:nvPr/>
          </p:nvSpPr>
          <p:spPr>
            <a:xfrm>
              <a:off x="4010800" y="1589600"/>
              <a:ext cx="202900" cy="176675"/>
            </a:xfrm>
            <a:custGeom>
              <a:rect b="b" l="l" r="r" t="t"/>
              <a:pathLst>
                <a:path extrusionOk="0" h="7067" w="8116">
                  <a:moveTo>
                    <a:pt x="5875" y="0"/>
                  </a:moveTo>
                  <a:lnTo>
                    <a:pt x="515" y="3060"/>
                  </a:lnTo>
                  <a:cubicBezTo>
                    <a:pt x="153" y="3266"/>
                    <a:pt x="1" y="3709"/>
                    <a:pt x="160" y="4094"/>
                  </a:cubicBezTo>
                  <a:lnTo>
                    <a:pt x="1181" y="6556"/>
                  </a:lnTo>
                  <a:cubicBezTo>
                    <a:pt x="1312" y="6871"/>
                    <a:pt x="1618" y="7067"/>
                    <a:pt x="1946" y="7067"/>
                  </a:cubicBezTo>
                  <a:cubicBezTo>
                    <a:pt x="2018" y="7067"/>
                    <a:pt x="2091" y="7057"/>
                    <a:pt x="2164" y="7037"/>
                  </a:cubicBezTo>
                  <a:lnTo>
                    <a:pt x="8115" y="5412"/>
                  </a:lnTo>
                  <a:lnTo>
                    <a:pt x="5875"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0"/>
            <p:cNvSpPr/>
            <p:nvPr/>
          </p:nvSpPr>
          <p:spPr>
            <a:xfrm>
              <a:off x="4068000" y="1608775"/>
              <a:ext cx="60125" cy="47250"/>
            </a:xfrm>
            <a:custGeom>
              <a:rect b="b" l="l" r="r" t="t"/>
              <a:pathLst>
                <a:path extrusionOk="0" h="1890" w="2405">
                  <a:moveTo>
                    <a:pt x="2237" y="1"/>
                  </a:moveTo>
                  <a:lnTo>
                    <a:pt x="1" y="1280"/>
                  </a:lnTo>
                  <a:cubicBezTo>
                    <a:pt x="245" y="1674"/>
                    <a:pt x="665" y="1889"/>
                    <a:pt x="1095" y="1889"/>
                  </a:cubicBezTo>
                  <a:cubicBezTo>
                    <a:pt x="1339" y="1889"/>
                    <a:pt x="1585" y="1820"/>
                    <a:pt x="1804" y="1676"/>
                  </a:cubicBezTo>
                  <a:lnTo>
                    <a:pt x="2217" y="1856"/>
                  </a:lnTo>
                  <a:cubicBezTo>
                    <a:pt x="2231" y="1863"/>
                    <a:pt x="2245" y="1866"/>
                    <a:pt x="2259" y="1866"/>
                  </a:cubicBezTo>
                  <a:cubicBezTo>
                    <a:pt x="2327" y="1866"/>
                    <a:pt x="2383" y="1793"/>
                    <a:pt x="2351" y="1723"/>
                  </a:cubicBezTo>
                  <a:lnTo>
                    <a:pt x="2170" y="1310"/>
                  </a:lnTo>
                  <a:cubicBezTo>
                    <a:pt x="2331" y="1067"/>
                    <a:pt x="2404" y="777"/>
                    <a:pt x="2381" y="484"/>
                  </a:cubicBezTo>
                  <a:cubicBezTo>
                    <a:pt x="2366" y="317"/>
                    <a:pt x="2316" y="151"/>
                    <a:pt x="2237" y="1"/>
                  </a:cubicBezTo>
                  <a:close/>
                </a:path>
              </a:pathLst>
            </a:custGeom>
            <a:solidFill>
              <a:srgbClr val="6D7F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a:off x="4105850" y="1705600"/>
              <a:ext cx="52375" cy="29425"/>
            </a:xfrm>
            <a:custGeom>
              <a:rect b="b" l="l" r="r" t="t"/>
              <a:pathLst>
                <a:path extrusionOk="0" h="1177" w="2095">
                  <a:moveTo>
                    <a:pt x="1723" y="1"/>
                  </a:moveTo>
                  <a:cubicBezTo>
                    <a:pt x="1709" y="1"/>
                    <a:pt x="1694" y="3"/>
                    <a:pt x="1679" y="6"/>
                  </a:cubicBezTo>
                  <a:lnTo>
                    <a:pt x="155" y="424"/>
                  </a:lnTo>
                  <a:cubicBezTo>
                    <a:pt x="54" y="451"/>
                    <a:pt x="0" y="559"/>
                    <a:pt x="41" y="656"/>
                  </a:cubicBezTo>
                  <a:lnTo>
                    <a:pt x="211" y="1069"/>
                  </a:lnTo>
                  <a:cubicBezTo>
                    <a:pt x="239" y="1135"/>
                    <a:pt x="303" y="1176"/>
                    <a:pt x="371" y="1176"/>
                  </a:cubicBezTo>
                  <a:cubicBezTo>
                    <a:pt x="386" y="1176"/>
                    <a:pt x="402" y="1174"/>
                    <a:pt x="417" y="1170"/>
                  </a:cubicBezTo>
                  <a:lnTo>
                    <a:pt x="1942" y="755"/>
                  </a:lnTo>
                  <a:cubicBezTo>
                    <a:pt x="2043" y="727"/>
                    <a:pt x="2094" y="617"/>
                    <a:pt x="2056" y="520"/>
                  </a:cubicBezTo>
                  <a:lnTo>
                    <a:pt x="1886" y="107"/>
                  </a:lnTo>
                  <a:cubicBezTo>
                    <a:pt x="1857" y="42"/>
                    <a:pt x="1792" y="1"/>
                    <a:pt x="1723"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a:off x="4099500" y="1697950"/>
              <a:ext cx="20400" cy="12175"/>
            </a:xfrm>
            <a:custGeom>
              <a:rect b="b" l="l" r="r" t="t"/>
              <a:pathLst>
                <a:path extrusionOk="0" h="487" w="816">
                  <a:moveTo>
                    <a:pt x="605" y="1"/>
                  </a:moveTo>
                  <a:cubicBezTo>
                    <a:pt x="590" y="1"/>
                    <a:pt x="575" y="3"/>
                    <a:pt x="560" y="7"/>
                  </a:cubicBezTo>
                  <a:lnTo>
                    <a:pt x="155" y="117"/>
                  </a:lnTo>
                  <a:cubicBezTo>
                    <a:pt x="54" y="145"/>
                    <a:pt x="1" y="254"/>
                    <a:pt x="41" y="351"/>
                  </a:cubicBezTo>
                  <a:lnTo>
                    <a:pt x="54" y="381"/>
                  </a:lnTo>
                  <a:cubicBezTo>
                    <a:pt x="81" y="446"/>
                    <a:pt x="144" y="487"/>
                    <a:pt x="212" y="487"/>
                  </a:cubicBezTo>
                  <a:cubicBezTo>
                    <a:pt x="227" y="487"/>
                    <a:pt x="243" y="484"/>
                    <a:pt x="259" y="480"/>
                  </a:cubicBezTo>
                  <a:lnTo>
                    <a:pt x="663" y="370"/>
                  </a:lnTo>
                  <a:cubicBezTo>
                    <a:pt x="762" y="342"/>
                    <a:pt x="815" y="233"/>
                    <a:pt x="777" y="138"/>
                  </a:cubicBezTo>
                  <a:lnTo>
                    <a:pt x="764" y="108"/>
                  </a:lnTo>
                  <a:cubicBezTo>
                    <a:pt x="737" y="43"/>
                    <a:pt x="673" y="1"/>
                    <a:pt x="605" y="1"/>
                  </a:cubicBezTo>
                  <a:close/>
                </a:path>
              </a:pathLst>
            </a:custGeom>
            <a:solidFill>
              <a:srgbClr val="AEB4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a:off x="4010800" y="1646950"/>
              <a:ext cx="91300" cy="119325"/>
            </a:xfrm>
            <a:custGeom>
              <a:rect b="b" l="l" r="r" t="t"/>
              <a:pathLst>
                <a:path extrusionOk="0" h="4773" w="3652">
                  <a:moveTo>
                    <a:pt x="1856" y="0"/>
                  </a:moveTo>
                  <a:lnTo>
                    <a:pt x="515" y="766"/>
                  </a:lnTo>
                  <a:cubicBezTo>
                    <a:pt x="153" y="972"/>
                    <a:pt x="1" y="1415"/>
                    <a:pt x="160" y="1800"/>
                  </a:cubicBezTo>
                  <a:lnTo>
                    <a:pt x="1181" y="4262"/>
                  </a:lnTo>
                  <a:cubicBezTo>
                    <a:pt x="1312" y="4577"/>
                    <a:pt x="1618" y="4773"/>
                    <a:pt x="1946" y="4773"/>
                  </a:cubicBezTo>
                  <a:cubicBezTo>
                    <a:pt x="2018" y="4773"/>
                    <a:pt x="2091" y="4763"/>
                    <a:pt x="2164" y="4743"/>
                  </a:cubicBezTo>
                  <a:lnTo>
                    <a:pt x="3652" y="4337"/>
                  </a:lnTo>
                  <a:lnTo>
                    <a:pt x="1856" y="0"/>
                  </a:ln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a:off x="4169275" y="1607800"/>
              <a:ext cx="73675" cy="93400"/>
            </a:xfrm>
            <a:custGeom>
              <a:rect b="b" l="l" r="r" t="t"/>
              <a:pathLst>
                <a:path extrusionOk="0" h="3736" w="2947">
                  <a:moveTo>
                    <a:pt x="743" y="1"/>
                  </a:moveTo>
                  <a:cubicBezTo>
                    <a:pt x="495" y="1"/>
                    <a:pt x="243" y="48"/>
                    <a:pt x="0" y="149"/>
                  </a:cubicBezTo>
                  <a:lnTo>
                    <a:pt x="1486" y="3736"/>
                  </a:lnTo>
                  <a:cubicBezTo>
                    <a:pt x="2477" y="3325"/>
                    <a:pt x="2946" y="2190"/>
                    <a:pt x="2535" y="1199"/>
                  </a:cubicBezTo>
                  <a:cubicBezTo>
                    <a:pt x="2226" y="451"/>
                    <a:pt x="1504" y="1"/>
                    <a:pt x="743"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a:off x="4138150" y="1573425"/>
              <a:ext cx="96950" cy="166825"/>
            </a:xfrm>
            <a:custGeom>
              <a:rect b="b" l="l" r="r" t="t"/>
              <a:pathLst>
                <a:path extrusionOk="0" h="6673" w="3878">
                  <a:moveTo>
                    <a:pt x="876" y="1"/>
                  </a:moveTo>
                  <a:cubicBezTo>
                    <a:pt x="778" y="1"/>
                    <a:pt x="678" y="20"/>
                    <a:pt x="581" y="60"/>
                  </a:cubicBezTo>
                  <a:cubicBezTo>
                    <a:pt x="188" y="223"/>
                    <a:pt x="0" y="675"/>
                    <a:pt x="164" y="1068"/>
                  </a:cubicBezTo>
                  <a:lnTo>
                    <a:pt x="2286" y="6194"/>
                  </a:lnTo>
                  <a:cubicBezTo>
                    <a:pt x="2409" y="6493"/>
                    <a:pt x="2697" y="6673"/>
                    <a:pt x="3000" y="6673"/>
                  </a:cubicBezTo>
                  <a:cubicBezTo>
                    <a:pt x="3099" y="6673"/>
                    <a:pt x="3200" y="6654"/>
                    <a:pt x="3297" y="6614"/>
                  </a:cubicBezTo>
                  <a:cubicBezTo>
                    <a:pt x="3690" y="6450"/>
                    <a:pt x="3877" y="5999"/>
                    <a:pt x="3714" y="5605"/>
                  </a:cubicBezTo>
                  <a:lnTo>
                    <a:pt x="1589" y="477"/>
                  </a:lnTo>
                  <a:cubicBezTo>
                    <a:pt x="1466" y="180"/>
                    <a:pt x="1179" y="1"/>
                    <a:pt x="876"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0"/>
            <p:cNvSpPr/>
            <p:nvPr/>
          </p:nvSpPr>
          <p:spPr>
            <a:xfrm>
              <a:off x="4147025" y="1573425"/>
              <a:ext cx="89150" cy="166800"/>
            </a:xfrm>
            <a:custGeom>
              <a:rect b="b" l="l" r="r" t="t"/>
              <a:pathLst>
                <a:path extrusionOk="0" h="6672" w="3566">
                  <a:moveTo>
                    <a:pt x="520" y="0"/>
                  </a:moveTo>
                  <a:cubicBezTo>
                    <a:pt x="337" y="0"/>
                    <a:pt x="151" y="65"/>
                    <a:pt x="0" y="204"/>
                  </a:cubicBezTo>
                  <a:cubicBezTo>
                    <a:pt x="10" y="204"/>
                    <a:pt x="21" y="203"/>
                    <a:pt x="31" y="203"/>
                  </a:cubicBezTo>
                  <a:cubicBezTo>
                    <a:pt x="342" y="203"/>
                    <a:pt x="626" y="392"/>
                    <a:pt x="746" y="681"/>
                  </a:cubicBezTo>
                  <a:lnTo>
                    <a:pt x="2868" y="5807"/>
                  </a:lnTo>
                  <a:cubicBezTo>
                    <a:pt x="2993" y="6106"/>
                    <a:pt x="2918" y="6452"/>
                    <a:pt x="2679" y="6672"/>
                  </a:cubicBezTo>
                  <a:cubicBezTo>
                    <a:pt x="3215" y="6648"/>
                    <a:pt x="3565" y="6100"/>
                    <a:pt x="3359" y="5605"/>
                  </a:cubicBezTo>
                  <a:lnTo>
                    <a:pt x="1237" y="479"/>
                  </a:lnTo>
                  <a:lnTo>
                    <a:pt x="1237" y="477"/>
                  </a:lnTo>
                  <a:cubicBezTo>
                    <a:pt x="1109" y="171"/>
                    <a:pt x="818" y="0"/>
                    <a:pt x="520"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0"/>
            <p:cNvSpPr/>
            <p:nvPr/>
          </p:nvSpPr>
          <p:spPr>
            <a:xfrm>
              <a:off x="4010600" y="1707200"/>
              <a:ext cx="38600" cy="27475"/>
            </a:xfrm>
            <a:custGeom>
              <a:rect b="b" l="l" r="r" t="t"/>
              <a:pathLst>
                <a:path extrusionOk="0" h="1099" w="1544">
                  <a:moveTo>
                    <a:pt x="1273" y="0"/>
                  </a:moveTo>
                  <a:lnTo>
                    <a:pt x="273" y="415"/>
                  </a:lnTo>
                  <a:cubicBezTo>
                    <a:pt x="91" y="486"/>
                    <a:pt x="0" y="697"/>
                    <a:pt x="78" y="880"/>
                  </a:cubicBezTo>
                  <a:cubicBezTo>
                    <a:pt x="134" y="1016"/>
                    <a:pt x="265" y="1099"/>
                    <a:pt x="405" y="1099"/>
                  </a:cubicBezTo>
                  <a:cubicBezTo>
                    <a:pt x="452" y="1099"/>
                    <a:pt x="500" y="1089"/>
                    <a:pt x="546" y="1069"/>
                  </a:cubicBezTo>
                  <a:lnTo>
                    <a:pt x="1544" y="656"/>
                  </a:lnTo>
                  <a:lnTo>
                    <a:pt x="1273"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0"/>
            <p:cNvSpPr/>
            <p:nvPr/>
          </p:nvSpPr>
          <p:spPr>
            <a:xfrm>
              <a:off x="4061850" y="1580550"/>
              <a:ext cx="72625" cy="64625"/>
            </a:xfrm>
            <a:custGeom>
              <a:rect b="b" l="l" r="r" t="t"/>
              <a:pathLst>
                <a:path extrusionOk="0" h="2585" w="2905">
                  <a:moveTo>
                    <a:pt x="1337" y="0"/>
                  </a:moveTo>
                  <a:cubicBezTo>
                    <a:pt x="615" y="0"/>
                    <a:pt x="1" y="613"/>
                    <a:pt x="53" y="1379"/>
                  </a:cubicBezTo>
                  <a:cubicBezTo>
                    <a:pt x="102" y="2098"/>
                    <a:pt x="702" y="2585"/>
                    <a:pt x="1344" y="2585"/>
                  </a:cubicBezTo>
                  <a:cubicBezTo>
                    <a:pt x="1582" y="2585"/>
                    <a:pt x="1827" y="2518"/>
                    <a:pt x="2050" y="2370"/>
                  </a:cubicBezTo>
                  <a:lnTo>
                    <a:pt x="2463" y="2551"/>
                  </a:lnTo>
                  <a:cubicBezTo>
                    <a:pt x="2477" y="2557"/>
                    <a:pt x="2491" y="2560"/>
                    <a:pt x="2505" y="2560"/>
                  </a:cubicBezTo>
                  <a:cubicBezTo>
                    <a:pt x="2573" y="2560"/>
                    <a:pt x="2629" y="2487"/>
                    <a:pt x="2597" y="2415"/>
                  </a:cubicBezTo>
                  <a:lnTo>
                    <a:pt x="2416" y="2005"/>
                  </a:lnTo>
                  <a:cubicBezTo>
                    <a:pt x="2904" y="1269"/>
                    <a:pt x="2526" y="270"/>
                    <a:pt x="1670" y="44"/>
                  </a:cubicBezTo>
                  <a:cubicBezTo>
                    <a:pt x="1558" y="14"/>
                    <a:pt x="1446" y="0"/>
                    <a:pt x="1337" y="0"/>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a:off x="4245000" y="1622775"/>
              <a:ext cx="16000" cy="10100"/>
            </a:xfrm>
            <a:custGeom>
              <a:rect b="b" l="l" r="r" t="t"/>
              <a:pathLst>
                <a:path extrusionOk="0" h="404" w="640">
                  <a:moveTo>
                    <a:pt x="477" y="1"/>
                  </a:moveTo>
                  <a:cubicBezTo>
                    <a:pt x="458" y="1"/>
                    <a:pt x="439" y="5"/>
                    <a:pt x="420" y="13"/>
                  </a:cubicBezTo>
                  <a:lnTo>
                    <a:pt x="147" y="124"/>
                  </a:lnTo>
                  <a:cubicBezTo>
                    <a:pt x="1" y="185"/>
                    <a:pt x="44" y="404"/>
                    <a:pt x="203" y="404"/>
                  </a:cubicBezTo>
                  <a:cubicBezTo>
                    <a:pt x="222" y="404"/>
                    <a:pt x="240" y="400"/>
                    <a:pt x="259" y="391"/>
                  </a:cubicBezTo>
                  <a:lnTo>
                    <a:pt x="532" y="279"/>
                  </a:lnTo>
                  <a:cubicBezTo>
                    <a:pt x="605" y="247"/>
                    <a:pt x="639" y="163"/>
                    <a:pt x="609" y="90"/>
                  </a:cubicBezTo>
                  <a:cubicBezTo>
                    <a:pt x="587" y="35"/>
                    <a:pt x="534" y="1"/>
                    <a:pt x="477"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0"/>
            <p:cNvSpPr/>
            <p:nvPr/>
          </p:nvSpPr>
          <p:spPr>
            <a:xfrm>
              <a:off x="4235775" y="1604200"/>
              <a:ext cx="13125" cy="15075"/>
            </a:xfrm>
            <a:custGeom>
              <a:rect b="b" l="l" r="r" t="t"/>
              <a:pathLst>
                <a:path extrusionOk="0" h="603" w="525">
                  <a:moveTo>
                    <a:pt x="359" y="0"/>
                  </a:moveTo>
                  <a:cubicBezTo>
                    <a:pt x="311" y="0"/>
                    <a:pt x="263" y="25"/>
                    <a:pt x="237" y="70"/>
                  </a:cubicBezTo>
                  <a:lnTo>
                    <a:pt x="45" y="379"/>
                  </a:lnTo>
                  <a:cubicBezTo>
                    <a:pt x="0" y="448"/>
                    <a:pt x="22" y="538"/>
                    <a:pt x="90" y="581"/>
                  </a:cubicBezTo>
                  <a:cubicBezTo>
                    <a:pt x="114" y="596"/>
                    <a:pt x="140" y="603"/>
                    <a:pt x="166" y="603"/>
                  </a:cubicBezTo>
                  <a:cubicBezTo>
                    <a:pt x="215" y="603"/>
                    <a:pt x="263" y="577"/>
                    <a:pt x="290" y="532"/>
                  </a:cubicBezTo>
                  <a:lnTo>
                    <a:pt x="482" y="220"/>
                  </a:lnTo>
                  <a:cubicBezTo>
                    <a:pt x="525" y="151"/>
                    <a:pt x="503" y="63"/>
                    <a:pt x="434" y="22"/>
                  </a:cubicBezTo>
                  <a:cubicBezTo>
                    <a:pt x="411" y="7"/>
                    <a:pt x="385" y="0"/>
                    <a:pt x="359"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a:off x="4247550" y="1642450"/>
              <a:ext cx="18025" cy="9375"/>
            </a:xfrm>
            <a:custGeom>
              <a:rect b="b" l="l" r="r" t="t"/>
              <a:pathLst>
                <a:path extrusionOk="0" h="375" w="721">
                  <a:moveTo>
                    <a:pt x="201" y="0"/>
                  </a:moveTo>
                  <a:cubicBezTo>
                    <a:pt x="45" y="0"/>
                    <a:pt x="1" y="237"/>
                    <a:pt x="168" y="283"/>
                  </a:cubicBezTo>
                  <a:lnTo>
                    <a:pt x="522" y="369"/>
                  </a:lnTo>
                  <a:cubicBezTo>
                    <a:pt x="535" y="373"/>
                    <a:pt x="548" y="375"/>
                    <a:pt x="561" y="375"/>
                  </a:cubicBezTo>
                  <a:cubicBezTo>
                    <a:pt x="627" y="375"/>
                    <a:pt x="687" y="330"/>
                    <a:pt x="703" y="262"/>
                  </a:cubicBezTo>
                  <a:cubicBezTo>
                    <a:pt x="720" y="182"/>
                    <a:pt x="671" y="103"/>
                    <a:pt x="589" y="88"/>
                  </a:cubicBezTo>
                  <a:lnTo>
                    <a:pt x="234" y="4"/>
                  </a:lnTo>
                  <a:cubicBezTo>
                    <a:pt x="223" y="2"/>
                    <a:pt x="211" y="0"/>
                    <a:pt x="201"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0"/>
            <p:cNvSpPr/>
            <p:nvPr/>
          </p:nvSpPr>
          <p:spPr>
            <a:xfrm>
              <a:off x="3985550" y="1569825"/>
              <a:ext cx="258300" cy="265100"/>
            </a:xfrm>
            <a:custGeom>
              <a:rect b="b" l="l" r="r" t="t"/>
              <a:pathLst>
                <a:path extrusionOk="0" h="10604" w="10332">
                  <a:moveTo>
                    <a:pt x="4392" y="580"/>
                  </a:moveTo>
                  <a:cubicBezTo>
                    <a:pt x="4393" y="580"/>
                    <a:pt x="4394" y="580"/>
                    <a:pt x="4395" y="580"/>
                  </a:cubicBezTo>
                  <a:cubicBezTo>
                    <a:pt x="4419" y="580"/>
                    <a:pt x="4442" y="580"/>
                    <a:pt x="4468" y="582"/>
                  </a:cubicBezTo>
                  <a:cubicBezTo>
                    <a:pt x="5032" y="621"/>
                    <a:pt x="5481" y="1062"/>
                    <a:pt x="5533" y="1623"/>
                  </a:cubicBezTo>
                  <a:cubicBezTo>
                    <a:pt x="5556" y="1881"/>
                    <a:pt x="5490" y="2139"/>
                    <a:pt x="5348" y="2356"/>
                  </a:cubicBezTo>
                  <a:cubicBezTo>
                    <a:pt x="5320" y="2397"/>
                    <a:pt x="5315" y="2449"/>
                    <a:pt x="5335" y="2494"/>
                  </a:cubicBezTo>
                  <a:lnTo>
                    <a:pt x="5472" y="2804"/>
                  </a:lnTo>
                  <a:lnTo>
                    <a:pt x="5472" y="2804"/>
                  </a:lnTo>
                  <a:lnTo>
                    <a:pt x="5163" y="2666"/>
                  </a:lnTo>
                  <a:cubicBezTo>
                    <a:pt x="5144" y="2658"/>
                    <a:pt x="5124" y="2654"/>
                    <a:pt x="5104" y="2654"/>
                  </a:cubicBezTo>
                  <a:cubicBezTo>
                    <a:pt x="5076" y="2654"/>
                    <a:pt x="5047" y="2662"/>
                    <a:pt x="5023" y="2679"/>
                  </a:cubicBezTo>
                  <a:cubicBezTo>
                    <a:pt x="4827" y="2809"/>
                    <a:pt x="4609" y="2870"/>
                    <a:pt x="4394" y="2870"/>
                  </a:cubicBezTo>
                  <a:cubicBezTo>
                    <a:pt x="3912" y="2870"/>
                    <a:pt x="3448" y="2562"/>
                    <a:pt x="3296" y="2053"/>
                  </a:cubicBezTo>
                  <a:cubicBezTo>
                    <a:pt x="3075" y="1319"/>
                    <a:pt x="3626" y="580"/>
                    <a:pt x="4392" y="580"/>
                  </a:cubicBezTo>
                  <a:close/>
                  <a:moveTo>
                    <a:pt x="8287" y="1675"/>
                  </a:moveTo>
                  <a:cubicBezTo>
                    <a:pt x="8938" y="1746"/>
                    <a:pt x="9499" y="2167"/>
                    <a:pt x="9751" y="2773"/>
                  </a:cubicBezTo>
                  <a:cubicBezTo>
                    <a:pt x="10003" y="3380"/>
                    <a:pt x="9904" y="4074"/>
                    <a:pt x="9493" y="4586"/>
                  </a:cubicBezTo>
                  <a:lnTo>
                    <a:pt x="9493" y="4584"/>
                  </a:lnTo>
                  <a:lnTo>
                    <a:pt x="8287" y="1675"/>
                  </a:lnTo>
                  <a:close/>
                  <a:moveTo>
                    <a:pt x="2198" y="5687"/>
                  </a:moveTo>
                  <a:lnTo>
                    <a:pt x="2357" y="6072"/>
                  </a:lnTo>
                  <a:lnTo>
                    <a:pt x="1490" y="6431"/>
                  </a:lnTo>
                  <a:cubicBezTo>
                    <a:pt x="1464" y="6442"/>
                    <a:pt x="1436" y="6447"/>
                    <a:pt x="1410" y="6447"/>
                  </a:cubicBezTo>
                  <a:cubicBezTo>
                    <a:pt x="1327" y="6447"/>
                    <a:pt x="1250" y="6398"/>
                    <a:pt x="1217" y="6317"/>
                  </a:cubicBezTo>
                  <a:cubicBezTo>
                    <a:pt x="1172" y="6209"/>
                    <a:pt x="1222" y="6087"/>
                    <a:pt x="1329" y="6042"/>
                  </a:cubicBezTo>
                  <a:lnTo>
                    <a:pt x="2198" y="5687"/>
                  </a:lnTo>
                  <a:close/>
                  <a:moveTo>
                    <a:pt x="6985" y="298"/>
                  </a:moveTo>
                  <a:cubicBezTo>
                    <a:pt x="7228" y="298"/>
                    <a:pt x="7459" y="440"/>
                    <a:pt x="7562" y="677"/>
                  </a:cubicBezTo>
                  <a:lnTo>
                    <a:pt x="9684" y="5803"/>
                  </a:lnTo>
                  <a:cubicBezTo>
                    <a:pt x="9749" y="5956"/>
                    <a:pt x="9749" y="6130"/>
                    <a:pt x="9684" y="6282"/>
                  </a:cubicBezTo>
                  <a:cubicBezTo>
                    <a:pt x="9578" y="6541"/>
                    <a:pt x="9341" y="6671"/>
                    <a:pt x="9105" y="6671"/>
                  </a:cubicBezTo>
                  <a:cubicBezTo>
                    <a:pt x="8868" y="6671"/>
                    <a:pt x="8632" y="6541"/>
                    <a:pt x="8525" y="6282"/>
                  </a:cubicBezTo>
                  <a:lnTo>
                    <a:pt x="6401" y="1157"/>
                  </a:lnTo>
                  <a:cubicBezTo>
                    <a:pt x="6274" y="838"/>
                    <a:pt x="6429" y="477"/>
                    <a:pt x="6745" y="346"/>
                  </a:cubicBezTo>
                  <a:cubicBezTo>
                    <a:pt x="6824" y="313"/>
                    <a:pt x="6905" y="298"/>
                    <a:pt x="6985" y="298"/>
                  </a:cubicBezTo>
                  <a:close/>
                  <a:moveTo>
                    <a:pt x="1090" y="5065"/>
                  </a:moveTo>
                  <a:lnTo>
                    <a:pt x="1359" y="5717"/>
                  </a:lnTo>
                  <a:lnTo>
                    <a:pt x="1219" y="5775"/>
                  </a:lnTo>
                  <a:cubicBezTo>
                    <a:pt x="966" y="5882"/>
                    <a:pt x="845" y="6173"/>
                    <a:pt x="951" y="6429"/>
                  </a:cubicBezTo>
                  <a:cubicBezTo>
                    <a:pt x="1030" y="6620"/>
                    <a:pt x="1216" y="6735"/>
                    <a:pt x="1411" y="6735"/>
                  </a:cubicBezTo>
                  <a:cubicBezTo>
                    <a:pt x="1475" y="6735"/>
                    <a:pt x="1540" y="6723"/>
                    <a:pt x="1602" y="6697"/>
                  </a:cubicBezTo>
                  <a:lnTo>
                    <a:pt x="1744" y="6639"/>
                  </a:lnTo>
                  <a:lnTo>
                    <a:pt x="2008" y="7278"/>
                  </a:lnTo>
                  <a:cubicBezTo>
                    <a:pt x="1900" y="7308"/>
                    <a:pt x="1790" y="7323"/>
                    <a:pt x="1681" y="7323"/>
                  </a:cubicBezTo>
                  <a:cubicBezTo>
                    <a:pt x="1204" y="7323"/>
                    <a:pt x="757" y="7038"/>
                    <a:pt x="568" y="6577"/>
                  </a:cubicBezTo>
                  <a:cubicBezTo>
                    <a:pt x="336" y="6014"/>
                    <a:pt x="559" y="5364"/>
                    <a:pt x="1090" y="5065"/>
                  </a:cubicBezTo>
                  <a:close/>
                  <a:moveTo>
                    <a:pt x="2793" y="3292"/>
                  </a:moveTo>
                  <a:lnTo>
                    <a:pt x="4466" y="7325"/>
                  </a:lnTo>
                  <a:lnTo>
                    <a:pt x="3135" y="7689"/>
                  </a:lnTo>
                  <a:cubicBezTo>
                    <a:pt x="3075" y="7705"/>
                    <a:pt x="3015" y="7713"/>
                    <a:pt x="2955" y="7713"/>
                  </a:cubicBezTo>
                  <a:cubicBezTo>
                    <a:pt x="2685" y="7713"/>
                    <a:pt x="2432" y="7552"/>
                    <a:pt x="2325" y="7291"/>
                  </a:cubicBezTo>
                  <a:lnTo>
                    <a:pt x="2008" y="6530"/>
                  </a:lnTo>
                  <a:lnTo>
                    <a:pt x="2466" y="6340"/>
                  </a:lnTo>
                  <a:lnTo>
                    <a:pt x="2542" y="6525"/>
                  </a:lnTo>
                  <a:cubicBezTo>
                    <a:pt x="2569" y="6587"/>
                    <a:pt x="2620" y="6612"/>
                    <a:pt x="2670" y="6612"/>
                  </a:cubicBezTo>
                  <a:cubicBezTo>
                    <a:pt x="2761" y="6612"/>
                    <a:pt x="2853" y="6528"/>
                    <a:pt x="2808" y="6416"/>
                  </a:cubicBezTo>
                  <a:lnTo>
                    <a:pt x="2266" y="5106"/>
                  </a:lnTo>
                  <a:cubicBezTo>
                    <a:pt x="2240" y="5042"/>
                    <a:pt x="2189" y="5015"/>
                    <a:pt x="2138" y="5015"/>
                  </a:cubicBezTo>
                  <a:cubicBezTo>
                    <a:pt x="2046" y="5015"/>
                    <a:pt x="1953" y="5101"/>
                    <a:pt x="2000" y="5216"/>
                  </a:cubicBezTo>
                  <a:lnTo>
                    <a:pt x="2084" y="5418"/>
                  </a:lnTo>
                  <a:lnTo>
                    <a:pt x="1626" y="5607"/>
                  </a:lnTo>
                  <a:lnTo>
                    <a:pt x="1303" y="4829"/>
                  </a:lnTo>
                  <a:cubicBezTo>
                    <a:pt x="1172" y="4511"/>
                    <a:pt x="1299" y="4145"/>
                    <a:pt x="1596" y="3975"/>
                  </a:cubicBezTo>
                  <a:lnTo>
                    <a:pt x="2793" y="3292"/>
                  </a:lnTo>
                  <a:close/>
                  <a:moveTo>
                    <a:pt x="6515" y="7065"/>
                  </a:moveTo>
                  <a:lnTo>
                    <a:pt x="7059" y="8379"/>
                  </a:lnTo>
                  <a:cubicBezTo>
                    <a:pt x="7102" y="8482"/>
                    <a:pt x="7053" y="8600"/>
                    <a:pt x="6949" y="8643"/>
                  </a:cubicBezTo>
                  <a:lnTo>
                    <a:pt x="6307" y="8910"/>
                  </a:lnTo>
                  <a:lnTo>
                    <a:pt x="5956" y="7218"/>
                  </a:lnTo>
                  <a:lnTo>
                    <a:pt x="6515" y="7065"/>
                  </a:lnTo>
                  <a:close/>
                  <a:moveTo>
                    <a:pt x="6982" y="1"/>
                  </a:moveTo>
                  <a:cubicBezTo>
                    <a:pt x="6896" y="1"/>
                    <a:pt x="6808" y="13"/>
                    <a:pt x="6722" y="38"/>
                  </a:cubicBezTo>
                  <a:cubicBezTo>
                    <a:pt x="6272" y="172"/>
                    <a:pt x="5995" y="621"/>
                    <a:pt x="6081" y="1083"/>
                  </a:cubicBezTo>
                  <a:lnTo>
                    <a:pt x="5752" y="1271"/>
                  </a:lnTo>
                  <a:cubicBezTo>
                    <a:pt x="5554" y="677"/>
                    <a:pt x="4999" y="291"/>
                    <a:pt x="4394" y="291"/>
                  </a:cubicBezTo>
                  <a:cubicBezTo>
                    <a:pt x="4302" y="291"/>
                    <a:pt x="4209" y="300"/>
                    <a:pt x="4116" y="318"/>
                  </a:cubicBezTo>
                  <a:cubicBezTo>
                    <a:pt x="3408" y="456"/>
                    <a:pt x="2914" y="1098"/>
                    <a:pt x="2961" y="1819"/>
                  </a:cubicBezTo>
                  <a:cubicBezTo>
                    <a:pt x="2982" y="2131"/>
                    <a:pt x="3105" y="2429"/>
                    <a:pt x="3311" y="2664"/>
                  </a:cubicBezTo>
                  <a:lnTo>
                    <a:pt x="1454" y="3724"/>
                  </a:lnTo>
                  <a:cubicBezTo>
                    <a:pt x="1082" y="3939"/>
                    <a:pt x="893" y="4371"/>
                    <a:pt x="989" y="4790"/>
                  </a:cubicBezTo>
                  <a:cubicBezTo>
                    <a:pt x="301" y="5147"/>
                    <a:pt x="0" y="5973"/>
                    <a:pt x="297" y="6689"/>
                  </a:cubicBezTo>
                  <a:cubicBezTo>
                    <a:pt x="536" y="7260"/>
                    <a:pt x="1091" y="7611"/>
                    <a:pt x="1682" y="7611"/>
                  </a:cubicBezTo>
                  <a:cubicBezTo>
                    <a:pt x="1831" y="7611"/>
                    <a:pt x="1982" y="7589"/>
                    <a:pt x="2131" y="7542"/>
                  </a:cubicBezTo>
                  <a:cubicBezTo>
                    <a:pt x="2311" y="7833"/>
                    <a:pt x="2626" y="8002"/>
                    <a:pt x="2956" y="8002"/>
                  </a:cubicBezTo>
                  <a:cubicBezTo>
                    <a:pt x="3040" y="8002"/>
                    <a:pt x="3126" y="7991"/>
                    <a:pt x="3210" y="7968"/>
                  </a:cubicBezTo>
                  <a:lnTo>
                    <a:pt x="5677" y="7295"/>
                  </a:lnTo>
                  <a:lnTo>
                    <a:pt x="6182" y="9725"/>
                  </a:lnTo>
                  <a:cubicBezTo>
                    <a:pt x="6210" y="9862"/>
                    <a:pt x="6137" y="10000"/>
                    <a:pt x="6008" y="10054"/>
                  </a:cubicBezTo>
                  <a:lnTo>
                    <a:pt x="5477" y="10273"/>
                  </a:lnTo>
                  <a:cubicBezTo>
                    <a:pt x="5409" y="10301"/>
                    <a:pt x="5339" y="10314"/>
                    <a:pt x="5269" y="10314"/>
                  </a:cubicBezTo>
                  <a:cubicBezTo>
                    <a:pt x="5056" y="10314"/>
                    <a:pt x="4853" y="10188"/>
                    <a:pt x="4765" y="9978"/>
                  </a:cubicBezTo>
                  <a:lnTo>
                    <a:pt x="4092" y="8349"/>
                  </a:lnTo>
                  <a:cubicBezTo>
                    <a:pt x="4069" y="8290"/>
                    <a:pt x="4013" y="8254"/>
                    <a:pt x="3955" y="8254"/>
                  </a:cubicBezTo>
                  <a:cubicBezTo>
                    <a:pt x="3937" y="8254"/>
                    <a:pt x="3918" y="8258"/>
                    <a:pt x="3901" y="8265"/>
                  </a:cubicBezTo>
                  <a:cubicBezTo>
                    <a:pt x="3823" y="8297"/>
                    <a:pt x="3789" y="8385"/>
                    <a:pt x="3823" y="8460"/>
                  </a:cubicBezTo>
                  <a:lnTo>
                    <a:pt x="4498" y="10090"/>
                  </a:lnTo>
                  <a:cubicBezTo>
                    <a:pt x="4631" y="10410"/>
                    <a:pt x="4942" y="10603"/>
                    <a:pt x="5268" y="10603"/>
                  </a:cubicBezTo>
                  <a:cubicBezTo>
                    <a:pt x="5374" y="10603"/>
                    <a:pt x="5482" y="10583"/>
                    <a:pt x="5586" y="10540"/>
                  </a:cubicBezTo>
                  <a:lnTo>
                    <a:pt x="6117" y="10320"/>
                  </a:lnTo>
                  <a:cubicBezTo>
                    <a:pt x="6375" y="10213"/>
                    <a:pt x="6519" y="9940"/>
                    <a:pt x="6464" y="9667"/>
                  </a:cubicBezTo>
                  <a:lnTo>
                    <a:pt x="6367" y="9198"/>
                  </a:lnTo>
                  <a:lnTo>
                    <a:pt x="7061" y="8910"/>
                  </a:lnTo>
                  <a:cubicBezTo>
                    <a:pt x="7311" y="8807"/>
                    <a:pt x="7429" y="8518"/>
                    <a:pt x="7326" y="8269"/>
                  </a:cubicBezTo>
                  <a:lnTo>
                    <a:pt x="6797" y="6990"/>
                  </a:lnTo>
                  <a:lnTo>
                    <a:pt x="7635" y="6760"/>
                  </a:lnTo>
                  <a:cubicBezTo>
                    <a:pt x="7713" y="6738"/>
                    <a:pt x="7758" y="6661"/>
                    <a:pt x="7736" y="6583"/>
                  </a:cubicBezTo>
                  <a:cubicBezTo>
                    <a:pt x="7719" y="6519"/>
                    <a:pt x="7661" y="6477"/>
                    <a:pt x="7598" y="6477"/>
                  </a:cubicBezTo>
                  <a:cubicBezTo>
                    <a:pt x="7586" y="6477"/>
                    <a:pt x="7573" y="6479"/>
                    <a:pt x="7560" y="6482"/>
                  </a:cubicBezTo>
                  <a:lnTo>
                    <a:pt x="4748" y="7248"/>
                  </a:lnTo>
                  <a:lnTo>
                    <a:pt x="3047" y="3148"/>
                  </a:lnTo>
                  <a:lnTo>
                    <a:pt x="3533" y="2870"/>
                  </a:lnTo>
                  <a:cubicBezTo>
                    <a:pt x="3746" y="3031"/>
                    <a:pt x="4002" y="3128"/>
                    <a:pt x="4268" y="3152"/>
                  </a:cubicBezTo>
                  <a:cubicBezTo>
                    <a:pt x="4309" y="3156"/>
                    <a:pt x="4352" y="3158"/>
                    <a:pt x="4393" y="3158"/>
                  </a:cubicBezTo>
                  <a:cubicBezTo>
                    <a:pt x="4647" y="3158"/>
                    <a:pt x="4896" y="3089"/>
                    <a:pt x="5115" y="2963"/>
                  </a:cubicBezTo>
                  <a:lnTo>
                    <a:pt x="5455" y="3113"/>
                  </a:lnTo>
                  <a:cubicBezTo>
                    <a:pt x="5489" y="3128"/>
                    <a:pt x="5523" y="3135"/>
                    <a:pt x="5555" y="3135"/>
                  </a:cubicBezTo>
                  <a:cubicBezTo>
                    <a:pt x="5722" y="3135"/>
                    <a:pt x="5855" y="2959"/>
                    <a:pt x="5780" y="2788"/>
                  </a:cubicBezTo>
                  <a:lnTo>
                    <a:pt x="5631" y="2447"/>
                  </a:lnTo>
                  <a:cubicBezTo>
                    <a:pt x="5780" y="2191"/>
                    <a:pt x="5846" y="1894"/>
                    <a:pt x="5821" y="1599"/>
                  </a:cubicBezTo>
                  <a:cubicBezTo>
                    <a:pt x="5821" y="1587"/>
                    <a:pt x="5818" y="1576"/>
                    <a:pt x="5816" y="1565"/>
                  </a:cubicBezTo>
                  <a:lnTo>
                    <a:pt x="6173" y="1361"/>
                  </a:lnTo>
                  <a:lnTo>
                    <a:pt x="8257" y="6394"/>
                  </a:lnTo>
                  <a:cubicBezTo>
                    <a:pt x="8407" y="6740"/>
                    <a:pt x="8745" y="6948"/>
                    <a:pt x="9100" y="6948"/>
                  </a:cubicBezTo>
                  <a:cubicBezTo>
                    <a:pt x="9217" y="6948"/>
                    <a:pt x="9336" y="6925"/>
                    <a:pt x="9450" y="6878"/>
                  </a:cubicBezTo>
                  <a:cubicBezTo>
                    <a:pt x="9912" y="6687"/>
                    <a:pt x="10136" y="6158"/>
                    <a:pt x="9951" y="5693"/>
                  </a:cubicBezTo>
                  <a:lnTo>
                    <a:pt x="9616" y="4883"/>
                  </a:lnTo>
                  <a:cubicBezTo>
                    <a:pt x="10175" y="4287"/>
                    <a:pt x="10332" y="3418"/>
                    <a:pt x="10018" y="2662"/>
                  </a:cubicBezTo>
                  <a:cubicBezTo>
                    <a:pt x="9706" y="1907"/>
                    <a:pt x="8981" y="1404"/>
                    <a:pt x="8164" y="1376"/>
                  </a:cubicBezTo>
                  <a:lnTo>
                    <a:pt x="7829" y="567"/>
                  </a:lnTo>
                  <a:cubicBezTo>
                    <a:pt x="7683" y="217"/>
                    <a:pt x="7344" y="1"/>
                    <a:pt x="6982"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0"/>
            <p:cNvSpPr/>
            <p:nvPr/>
          </p:nvSpPr>
          <p:spPr>
            <a:xfrm>
              <a:off x="4048775" y="1689250"/>
              <a:ext cx="22200" cy="40025"/>
            </a:xfrm>
            <a:custGeom>
              <a:rect b="b" l="l" r="r" t="t"/>
              <a:pathLst>
                <a:path extrusionOk="0" h="1601" w="888">
                  <a:moveTo>
                    <a:pt x="186" y="0"/>
                  </a:moveTo>
                  <a:cubicBezTo>
                    <a:pt x="94" y="0"/>
                    <a:pt x="0" y="87"/>
                    <a:pt x="47" y="200"/>
                  </a:cubicBezTo>
                  <a:lnTo>
                    <a:pt x="591" y="1510"/>
                  </a:lnTo>
                  <a:cubicBezTo>
                    <a:pt x="614" y="1567"/>
                    <a:pt x="667" y="1600"/>
                    <a:pt x="724" y="1600"/>
                  </a:cubicBezTo>
                  <a:cubicBezTo>
                    <a:pt x="742" y="1600"/>
                    <a:pt x="760" y="1597"/>
                    <a:pt x="778" y="1589"/>
                  </a:cubicBezTo>
                  <a:cubicBezTo>
                    <a:pt x="853" y="1557"/>
                    <a:pt x="888" y="1473"/>
                    <a:pt x="858" y="1400"/>
                  </a:cubicBezTo>
                  <a:lnTo>
                    <a:pt x="316" y="91"/>
                  </a:lnTo>
                  <a:cubicBezTo>
                    <a:pt x="289" y="27"/>
                    <a:pt x="238" y="0"/>
                    <a:pt x="18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0"/>
            <p:cNvSpPr/>
            <p:nvPr/>
          </p:nvSpPr>
          <p:spPr>
            <a:xfrm>
              <a:off x="4076925" y="1608875"/>
              <a:ext cx="8075" cy="8100"/>
            </a:xfrm>
            <a:custGeom>
              <a:rect b="b" l="l" r="r" t="t"/>
              <a:pathLst>
                <a:path extrusionOk="0" h="324" w="323">
                  <a:moveTo>
                    <a:pt x="162" y="1"/>
                  </a:moveTo>
                  <a:cubicBezTo>
                    <a:pt x="74" y="1"/>
                    <a:pt x="0" y="72"/>
                    <a:pt x="0" y="162"/>
                  </a:cubicBezTo>
                  <a:cubicBezTo>
                    <a:pt x="0" y="250"/>
                    <a:pt x="74" y="323"/>
                    <a:pt x="162" y="323"/>
                  </a:cubicBezTo>
                  <a:cubicBezTo>
                    <a:pt x="250" y="323"/>
                    <a:pt x="323" y="250"/>
                    <a:pt x="323" y="162"/>
                  </a:cubicBezTo>
                  <a:cubicBezTo>
                    <a:pt x="323" y="72"/>
                    <a:pt x="250"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0"/>
            <p:cNvSpPr/>
            <p:nvPr/>
          </p:nvSpPr>
          <p:spPr>
            <a:xfrm>
              <a:off x="4091275" y="1608875"/>
              <a:ext cx="8150" cy="8100"/>
            </a:xfrm>
            <a:custGeom>
              <a:rect b="b" l="l" r="r" t="t"/>
              <a:pathLst>
                <a:path extrusionOk="0" h="324" w="326">
                  <a:moveTo>
                    <a:pt x="164" y="1"/>
                  </a:moveTo>
                  <a:cubicBezTo>
                    <a:pt x="74" y="1"/>
                    <a:pt x="1" y="72"/>
                    <a:pt x="1" y="162"/>
                  </a:cubicBezTo>
                  <a:cubicBezTo>
                    <a:pt x="1" y="250"/>
                    <a:pt x="74" y="323"/>
                    <a:pt x="164" y="323"/>
                  </a:cubicBezTo>
                  <a:cubicBezTo>
                    <a:pt x="252" y="323"/>
                    <a:pt x="325" y="250"/>
                    <a:pt x="325" y="162"/>
                  </a:cubicBezTo>
                  <a:cubicBezTo>
                    <a:pt x="325" y="72"/>
                    <a:pt x="252" y="1"/>
                    <a:pt x="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0"/>
            <p:cNvSpPr/>
            <p:nvPr/>
          </p:nvSpPr>
          <p:spPr>
            <a:xfrm>
              <a:off x="4105675" y="1608875"/>
              <a:ext cx="8100" cy="8100"/>
            </a:xfrm>
            <a:custGeom>
              <a:rect b="b" l="l" r="r" t="t"/>
              <a:pathLst>
                <a:path extrusionOk="0" h="324" w="324">
                  <a:moveTo>
                    <a:pt x="162" y="1"/>
                  </a:moveTo>
                  <a:cubicBezTo>
                    <a:pt x="74" y="1"/>
                    <a:pt x="1" y="72"/>
                    <a:pt x="1" y="162"/>
                  </a:cubicBezTo>
                  <a:cubicBezTo>
                    <a:pt x="1" y="250"/>
                    <a:pt x="74" y="323"/>
                    <a:pt x="162" y="323"/>
                  </a:cubicBezTo>
                  <a:cubicBezTo>
                    <a:pt x="252" y="323"/>
                    <a:pt x="323" y="250"/>
                    <a:pt x="323" y="162"/>
                  </a:cubicBezTo>
                  <a:cubicBezTo>
                    <a:pt x="323" y="72"/>
                    <a:pt x="252"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41"/>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DESAFÍO</a:t>
            </a:r>
            <a:endParaRPr sz="4800">
              <a:solidFill>
                <a:schemeClr val="accent1"/>
              </a:solidFill>
            </a:endParaRPr>
          </a:p>
        </p:txBody>
      </p:sp>
      <p:sp>
        <p:nvSpPr>
          <p:cNvPr id="1562" name="Google Shape;1562;p41"/>
          <p:cNvSpPr txBox="1"/>
          <p:nvPr>
            <p:ph idx="1" type="subTitle"/>
          </p:nvPr>
        </p:nvSpPr>
        <p:spPr>
          <a:xfrm flipH="1">
            <a:off x="1265175" y="1578852"/>
            <a:ext cx="3643800" cy="17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Tenemos un contador que nos ayuda a marcar los tiempos entre cada secuencia del juego. Es decir, cuando el contador es 0, enciende las luces, cuando es 1, las apaga, y así, consecutivamente. ¿Cómo hacemos para saber si tenemos que encender las luces, o apagarlas?</a:t>
            </a:r>
            <a:endParaRPr/>
          </a:p>
          <a:p>
            <a:pPr indent="0" lvl="0" marL="0" marR="0" rtl="0" algn="l">
              <a:lnSpc>
                <a:spcPct val="100000"/>
              </a:lnSpc>
              <a:spcBef>
                <a:spcPts val="0"/>
              </a:spcBef>
              <a:spcAft>
                <a:spcPts val="0"/>
              </a:spcAft>
              <a:buNone/>
            </a:pPr>
            <a:r>
              <a:t/>
            </a:r>
            <a:endParaRPr/>
          </a:p>
        </p:txBody>
      </p:sp>
      <p:sp>
        <p:nvSpPr>
          <p:cNvPr id="1563" name="Google Shape;1563;p41"/>
          <p:cNvSpPr/>
          <p:nvPr/>
        </p:nvSpPr>
        <p:spPr>
          <a:xfrm>
            <a:off x="6621550" y="-1081025"/>
            <a:ext cx="3258900" cy="325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4" name="Google Shape;1564;p41"/>
          <p:cNvGrpSpPr/>
          <p:nvPr/>
        </p:nvGrpSpPr>
        <p:grpSpPr>
          <a:xfrm>
            <a:off x="5729055" y="-370477"/>
            <a:ext cx="1353461" cy="1382213"/>
            <a:chOff x="441625" y="885600"/>
            <a:chExt cx="1100375" cy="1123750"/>
          </a:xfrm>
        </p:grpSpPr>
        <p:sp>
          <p:nvSpPr>
            <p:cNvPr id="1565" name="Google Shape;1565;p41"/>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1"/>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1"/>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1"/>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1"/>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1"/>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1"/>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1"/>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1"/>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1"/>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1"/>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1"/>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1"/>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1"/>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1"/>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1"/>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1"/>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1"/>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1"/>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1"/>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1"/>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1"/>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1"/>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1"/>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1"/>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1"/>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1"/>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1"/>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1"/>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1"/>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1"/>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1"/>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1"/>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1"/>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1"/>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1"/>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1"/>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1"/>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1"/>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1"/>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1"/>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1"/>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1"/>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1"/>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1"/>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1"/>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1"/>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1"/>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1"/>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1"/>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1"/>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1"/>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1"/>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1"/>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1"/>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1"/>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1"/>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1"/>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1"/>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1"/>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1"/>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1"/>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1"/>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1"/>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1"/>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1"/>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1"/>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1"/>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1"/>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1"/>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1"/>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1"/>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1"/>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1"/>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1"/>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1"/>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1"/>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1"/>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1"/>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1"/>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1"/>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1"/>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1"/>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1"/>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1"/>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1"/>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1"/>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1"/>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1"/>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1"/>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1"/>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1"/>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1"/>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1"/>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1"/>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1"/>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1"/>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1"/>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1"/>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1"/>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1"/>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1"/>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1"/>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1"/>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1"/>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1"/>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1"/>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1"/>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1"/>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1"/>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1"/>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1"/>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1"/>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1"/>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1"/>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0" name="Google Shape;1690;p41"/>
          <p:cNvCxnSpPr/>
          <p:nvPr/>
        </p:nvCxnSpPr>
        <p:spPr>
          <a:xfrm>
            <a:off x="1146275" y="1578852"/>
            <a:ext cx="0" cy="1804800"/>
          </a:xfrm>
          <a:prstGeom prst="straightConnector1">
            <a:avLst/>
          </a:prstGeom>
          <a:noFill/>
          <a:ln cap="flat" cmpd="sng" w="19050">
            <a:solidFill>
              <a:schemeClr val="accent2"/>
            </a:solidFill>
            <a:prstDash val="solid"/>
            <a:round/>
            <a:headEnd len="med" w="med" type="none"/>
            <a:tailEnd len="med" w="med" type="none"/>
          </a:ln>
        </p:spPr>
      </p:cxnSp>
      <p:grpSp>
        <p:nvGrpSpPr>
          <p:cNvPr id="1691" name="Google Shape;1691;p41"/>
          <p:cNvGrpSpPr/>
          <p:nvPr/>
        </p:nvGrpSpPr>
        <p:grpSpPr>
          <a:xfrm>
            <a:off x="5191986" y="1981288"/>
            <a:ext cx="3594243" cy="2909349"/>
            <a:chOff x="1451700" y="1526700"/>
            <a:chExt cx="426500" cy="345225"/>
          </a:xfrm>
        </p:grpSpPr>
        <p:sp>
          <p:nvSpPr>
            <p:cNvPr id="1692" name="Google Shape;1692;p41"/>
            <p:cNvSpPr/>
            <p:nvPr/>
          </p:nvSpPr>
          <p:spPr>
            <a:xfrm>
              <a:off x="1451700" y="1526700"/>
              <a:ext cx="426500" cy="345225"/>
            </a:xfrm>
            <a:custGeom>
              <a:rect b="b" l="l" r="r" t="t"/>
              <a:pathLst>
                <a:path extrusionOk="0" h="13809" w="17060">
                  <a:moveTo>
                    <a:pt x="14337" y="2514"/>
                  </a:moveTo>
                  <a:cubicBezTo>
                    <a:pt x="12445" y="1060"/>
                    <a:pt x="10613" y="2245"/>
                    <a:pt x="8566" y="1828"/>
                  </a:cubicBezTo>
                  <a:cubicBezTo>
                    <a:pt x="6506" y="1404"/>
                    <a:pt x="5685" y="0"/>
                    <a:pt x="3339" y="650"/>
                  </a:cubicBezTo>
                  <a:cubicBezTo>
                    <a:pt x="1260" y="1224"/>
                    <a:pt x="0" y="3527"/>
                    <a:pt x="1142" y="5453"/>
                  </a:cubicBezTo>
                  <a:cubicBezTo>
                    <a:pt x="1469" y="6003"/>
                    <a:pt x="2023" y="6418"/>
                    <a:pt x="2249" y="7033"/>
                  </a:cubicBezTo>
                  <a:cubicBezTo>
                    <a:pt x="2615" y="8025"/>
                    <a:pt x="2058" y="8786"/>
                    <a:pt x="2167" y="9760"/>
                  </a:cubicBezTo>
                  <a:cubicBezTo>
                    <a:pt x="2619" y="13808"/>
                    <a:pt x="8803" y="12241"/>
                    <a:pt x="11077" y="10981"/>
                  </a:cubicBezTo>
                  <a:cubicBezTo>
                    <a:pt x="14645" y="9005"/>
                    <a:pt x="17059" y="4608"/>
                    <a:pt x="14337" y="2514"/>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1"/>
            <p:cNvSpPr/>
            <p:nvPr/>
          </p:nvSpPr>
          <p:spPr>
            <a:xfrm>
              <a:off x="1522375" y="1558200"/>
              <a:ext cx="238100" cy="284150"/>
            </a:xfrm>
            <a:custGeom>
              <a:rect b="b" l="l" r="r" t="t"/>
              <a:pathLst>
                <a:path extrusionOk="0" h="11366" w="9524">
                  <a:moveTo>
                    <a:pt x="2615" y="4735"/>
                  </a:moveTo>
                  <a:lnTo>
                    <a:pt x="2615" y="8470"/>
                  </a:lnTo>
                  <a:cubicBezTo>
                    <a:pt x="2166" y="7951"/>
                    <a:pt x="1916" y="7289"/>
                    <a:pt x="1916" y="6601"/>
                  </a:cubicBezTo>
                  <a:cubicBezTo>
                    <a:pt x="1916" y="5915"/>
                    <a:pt x="2166" y="5253"/>
                    <a:pt x="2615" y="4735"/>
                  </a:cubicBezTo>
                  <a:close/>
                  <a:moveTo>
                    <a:pt x="6189" y="4141"/>
                  </a:moveTo>
                  <a:cubicBezTo>
                    <a:pt x="6975" y="4599"/>
                    <a:pt x="7498" y="5404"/>
                    <a:pt x="7590" y="6309"/>
                  </a:cubicBezTo>
                  <a:cubicBezTo>
                    <a:pt x="7685" y="7214"/>
                    <a:pt x="7339" y="8111"/>
                    <a:pt x="6664" y="8719"/>
                  </a:cubicBezTo>
                  <a:lnTo>
                    <a:pt x="6664" y="8717"/>
                  </a:lnTo>
                  <a:cubicBezTo>
                    <a:pt x="6599" y="8392"/>
                    <a:pt x="6507" y="8113"/>
                    <a:pt x="6395" y="7898"/>
                  </a:cubicBezTo>
                  <a:cubicBezTo>
                    <a:pt x="6554" y="7880"/>
                    <a:pt x="6672" y="7741"/>
                    <a:pt x="6664" y="7582"/>
                  </a:cubicBezTo>
                  <a:cubicBezTo>
                    <a:pt x="6655" y="7420"/>
                    <a:pt x="6522" y="7296"/>
                    <a:pt x="6361" y="7296"/>
                  </a:cubicBezTo>
                  <a:lnTo>
                    <a:pt x="6189" y="7296"/>
                  </a:lnTo>
                  <a:lnTo>
                    <a:pt x="6189" y="4152"/>
                  </a:lnTo>
                  <a:lnTo>
                    <a:pt x="6189" y="4141"/>
                  </a:lnTo>
                  <a:close/>
                  <a:moveTo>
                    <a:pt x="4761" y="3758"/>
                  </a:moveTo>
                  <a:cubicBezTo>
                    <a:pt x="5039" y="3758"/>
                    <a:pt x="5317" y="3798"/>
                    <a:pt x="5586" y="3879"/>
                  </a:cubicBezTo>
                  <a:cubicBezTo>
                    <a:pt x="5548" y="3965"/>
                    <a:pt x="5531" y="4058"/>
                    <a:pt x="5531" y="4150"/>
                  </a:cubicBezTo>
                  <a:lnTo>
                    <a:pt x="5531" y="7296"/>
                  </a:lnTo>
                  <a:lnTo>
                    <a:pt x="5359" y="7296"/>
                  </a:lnTo>
                  <a:cubicBezTo>
                    <a:pt x="5357" y="7296"/>
                    <a:pt x="5356" y="7296"/>
                    <a:pt x="5355" y="7296"/>
                  </a:cubicBezTo>
                  <a:cubicBezTo>
                    <a:pt x="5195" y="7296"/>
                    <a:pt x="5064" y="7422"/>
                    <a:pt x="5055" y="7579"/>
                  </a:cubicBezTo>
                  <a:cubicBezTo>
                    <a:pt x="5047" y="7741"/>
                    <a:pt x="5165" y="7878"/>
                    <a:pt x="5324" y="7896"/>
                  </a:cubicBezTo>
                  <a:cubicBezTo>
                    <a:pt x="5137" y="8259"/>
                    <a:pt x="5004" y="8807"/>
                    <a:pt x="4965" y="9437"/>
                  </a:cubicBezTo>
                  <a:cubicBezTo>
                    <a:pt x="4898" y="9444"/>
                    <a:pt x="4830" y="9446"/>
                    <a:pt x="4763" y="9446"/>
                  </a:cubicBezTo>
                  <a:cubicBezTo>
                    <a:pt x="4550" y="9446"/>
                    <a:pt x="4339" y="9422"/>
                    <a:pt x="4133" y="9375"/>
                  </a:cubicBezTo>
                  <a:lnTo>
                    <a:pt x="4133" y="3828"/>
                  </a:lnTo>
                  <a:cubicBezTo>
                    <a:pt x="4340" y="3781"/>
                    <a:pt x="4550" y="3758"/>
                    <a:pt x="4761" y="3758"/>
                  </a:cubicBezTo>
                  <a:close/>
                  <a:moveTo>
                    <a:pt x="3672" y="0"/>
                  </a:moveTo>
                  <a:cubicBezTo>
                    <a:pt x="3566" y="0"/>
                    <a:pt x="3492" y="113"/>
                    <a:pt x="3544" y="213"/>
                  </a:cubicBezTo>
                  <a:lnTo>
                    <a:pt x="4120" y="1308"/>
                  </a:lnTo>
                  <a:cubicBezTo>
                    <a:pt x="4195" y="1450"/>
                    <a:pt x="4142" y="1624"/>
                    <a:pt x="4000" y="1699"/>
                  </a:cubicBezTo>
                  <a:lnTo>
                    <a:pt x="2841" y="2307"/>
                  </a:lnTo>
                  <a:cubicBezTo>
                    <a:pt x="2798" y="2330"/>
                    <a:pt x="2752" y="2341"/>
                    <a:pt x="2706" y="2341"/>
                  </a:cubicBezTo>
                  <a:cubicBezTo>
                    <a:pt x="2602" y="2341"/>
                    <a:pt x="2503" y="2284"/>
                    <a:pt x="2452" y="2187"/>
                  </a:cubicBezTo>
                  <a:lnTo>
                    <a:pt x="1895" y="1129"/>
                  </a:lnTo>
                  <a:cubicBezTo>
                    <a:pt x="1867" y="1078"/>
                    <a:pt x="1817" y="1053"/>
                    <a:pt x="1767" y="1053"/>
                  </a:cubicBezTo>
                  <a:cubicBezTo>
                    <a:pt x="1712" y="1053"/>
                    <a:pt x="1656" y="1084"/>
                    <a:pt x="1632" y="1144"/>
                  </a:cubicBezTo>
                  <a:cubicBezTo>
                    <a:pt x="1405" y="1703"/>
                    <a:pt x="1458" y="2340"/>
                    <a:pt x="1776" y="2851"/>
                  </a:cubicBezTo>
                  <a:lnTo>
                    <a:pt x="955" y="3675"/>
                  </a:lnTo>
                  <a:cubicBezTo>
                    <a:pt x="845" y="3785"/>
                    <a:pt x="845" y="3963"/>
                    <a:pt x="955" y="4073"/>
                  </a:cubicBezTo>
                  <a:lnTo>
                    <a:pt x="1445" y="4565"/>
                  </a:lnTo>
                  <a:cubicBezTo>
                    <a:pt x="1230" y="4916"/>
                    <a:pt x="1073" y="5296"/>
                    <a:pt x="977" y="5696"/>
                  </a:cubicBezTo>
                  <a:lnTo>
                    <a:pt x="282" y="5696"/>
                  </a:lnTo>
                  <a:cubicBezTo>
                    <a:pt x="127" y="5696"/>
                    <a:pt x="0" y="5823"/>
                    <a:pt x="0" y="5978"/>
                  </a:cubicBezTo>
                  <a:lnTo>
                    <a:pt x="0" y="7227"/>
                  </a:lnTo>
                  <a:cubicBezTo>
                    <a:pt x="0" y="7382"/>
                    <a:pt x="127" y="7509"/>
                    <a:pt x="282" y="7509"/>
                  </a:cubicBezTo>
                  <a:lnTo>
                    <a:pt x="977" y="7509"/>
                  </a:lnTo>
                  <a:cubicBezTo>
                    <a:pt x="1073" y="7908"/>
                    <a:pt x="1230" y="8289"/>
                    <a:pt x="1445" y="8639"/>
                  </a:cubicBezTo>
                  <a:lnTo>
                    <a:pt x="955" y="9130"/>
                  </a:lnTo>
                  <a:cubicBezTo>
                    <a:pt x="845" y="9242"/>
                    <a:pt x="845" y="9420"/>
                    <a:pt x="955" y="9530"/>
                  </a:cubicBezTo>
                  <a:lnTo>
                    <a:pt x="1835" y="10411"/>
                  </a:lnTo>
                  <a:cubicBezTo>
                    <a:pt x="1890" y="10466"/>
                    <a:pt x="1963" y="10493"/>
                    <a:pt x="2035" y="10493"/>
                  </a:cubicBezTo>
                  <a:cubicBezTo>
                    <a:pt x="2108" y="10493"/>
                    <a:pt x="2180" y="10466"/>
                    <a:pt x="2234" y="10411"/>
                  </a:cubicBezTo>
                  <a:lnTo>
                    <a:pt x="2727" y="9919"/>
                  </a:lnTo>
                  <a:cubicBezTo>
                    <a:pt x="3075" y="10134"/>
                    <a:pt x="3458" y="10293"/>
                    <a:pt x="3858" y="10388"/>
                  </a:cubicBezTo>
                  <a:lnTo>
                    <a:pt x="3858" y="11082"/>
                  </a:lnTo>
                  <a:cubicBezTo>
                    <a:pt x="3858" y="11239"/>
                    <a:pt x="3983" y="11366"/>
                    <a:pt x="4139" y="11366"/>
                  </a:cubicBezTo>
                  <a:lnTo>
                    <a:pt x="5384" y="11366"/>
                  </a:lnTo>
                  <a:cubicBezTo>
                    <a:pt x="5539" y="11366"/>
                    <a:pt x="5666" y="11239"/>
                    <a:pt x="5666" y="11082"/>
                  </a:cubicBezTo>
                  <a:lnTo>
                    <a:pt x="5666" y="10388"/>
                  </a:lnTo>
                  <a:cubicBezTo>
                    <a:pt x="6066" y="10291"/>
                    <a:pt x="6449" y="10134"/>
                    <a:pt x="6797" y="9917"/>
                  </a:cubicBezTo>
                  <a:lnTo>
                    <a:pt x="7289" y="10409"/>
                  </a:lnTo>
                  <a:cubicBezTo>
                    <a:pt x="7344" y="10464"/>
                    <a:pt x="7416" y="10491"/>
                    <a:pt x="7489" y="10491"/>
                  </a:cubicBezTo>
                  <a:cubicBezTo>
                    <a:pt x="7561" y="10491"/>
                    <a:pt x="7633" y="10464"/>
                    <a:pt x="7689" y="10409"/>
                  </a:cubicBezTo>
                  <a:lnTo>
                    <a:pt x="8569" y="9530"/>
                  </a:lnTo>
                  <a:cubicBezTo>
                    <a:pt x="8678" y="9418"/>
                    <a:pt x="8678" y="9239"/>
                    <a:pt x="8569" y="9130"/>
                  </a:cubicBezTo>
                  <a:lnTo>
                    <a:pt x="8078" y="8637"/>
                  </a:lnTo>
                  <a:cubicBezTo>
                    <a:pt x="8293" y="8287"/>
                    <a:pt x="8450" y="7906"/>
                    <a:pt x="8547" y="7506"/>
                  </a:cubicBezTo>
                  <a:lnTo>
                    <a:pt x="9242" y="7506"/>
                  </a:lnTo>
                  <a:cubicBezTo>
                    <a:pt x="9396" y="7506"/>
                    <a:pt x="9523" y="7380"/>
                    <a:pt x="9523" y="7225"/>
                  </a:cubicBezTo>
                  <a:lnTo>
                    <a:pt x="9523" y="5980"/>
                  </a:lnTo>
                  <a:cubicBezTo>
                    <a:pt x="9523" y="5823"/>
                    <a:pt x="9396" y="5698"/>
                    <a:pt x="9242" y="5698"/>
                  </a:cubicBezTo>
                  <a:lnTo>
                    <a:pt x="8547" y="5698"/>
                  </a:lnTo>
                  <a:cubicBezTo>
                    <a:pt x="8450" y="5298"/>
                    <a:pt x="8293" y="4916"/>
                    <a:pt x="8078" y="4565"/>
                  </a:cubicBezTo>
                  <a:lnTo>
                    <a:pt x="8569" y="4073"/>
                  </a:lnTo>
                  <a:cubicBezTo>
                    <a:pt x="8678" y="3963"/>
                    <a:pt x="8678" y="3785"/>
                    <a:pt x="8569" y="3675"/>
                  </a:cubicBezTo>
                  <a:lnTo>
                    <a:pt x="7689" y="2793"/>
                  </a:lnTo>
                  <a:cubicBezTo>
                    <a:pt x="7633" y="2739"/>
                    <a:pt x="7561" y="2711"/>
                    <a:pt x="7489" y="2711"/>
                  </a:cubicBezTo>
                  <a:cubicBezTo>
                    <a:pt x="7416" y="2711"/>
                    <a:pt x="7344" y="2739"/>
                    <a:pt x="7289" y="2793"/>
                  </a:cubicBezTo>
                  <a:lnTo>
                    <a:pt x="6797" y="3286"/>
                  </a:lnTo>
                  <a:cubicBezTo>
                    <a:pt x="6449" y="3071"/>
                    <a:pt x="6066" y="2914"/>
                    <a:pt x="5666" y="2819"/>
                  </a:cubicBezTo>
                  <a:lnTo>
                    <a:pt x="5666" y="2123"/>
                  </a:lnTo>
                  <a:cubicBezTo>
                    <a:pt x="5666" y="1968"/>
                    <a:pt x="5539" y="1841"/>
                    <a:pt x="5384" y="1841"/>
                  </a:cubicBezTo>
                  <a:lnTo>
                    <a:pt x="5255" y="1841"/>
                  </a:lnTo>
                  <a:cubicBezTo>
                    <a:pt x="5249" y="931"/>
                    <a:pt x="4591" y="159"/>
                    <a:pt x="3697" y="3"/>
                  </a:cubicBezTo>
                  <a:cubicBezTo>
                    <a:pt x="3688" y="1"/>
                    <a:pt x="3680" y="0"/>
                    <a:pt x="3672" y="0"/>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1"/>
            <p:cNvSpPr/>
            <p:nvPr/>
          </p:nvSpPr>
          <p:spPr>
            <a:xfrm>
              <a:off x="1583325" y="1639100"/>
              <a:ext cx="142200" cy="142250"/>
            </a:xfrm>
            <a:custGeom>
              <a:rect b="b" l="l" r="r" t="t"/>
              <a:pathLst>
                <a:path extrusionOk="0" h="5690" w="5688">
                  <a:moveTo>
                    <a:pt x="2843" y="0"/>
                  </a:moveTo>
                  <a:cubicBezTo>
                    <a:pt x="1274" y="0"/>
                    <a:pt x="1" y="1275"/>
                    <a:pt x="1" y="2845"/>
                  </a:cubicBezTo>
                  <a:cubicBezTo>
                    <a:pt x="1" y="4417"/>
                    <a:pt x="1274" y="5689"/>
                    <a:pt x="2843" y="5689"/>
                  </a:cubicBezTo>
                  <a:cubicBezTo>
                    <a:pt x="4415" y="5689"/>
                    <a:pt x="5688" y="4417"/>
                    <a:pt x="5688" y="2845"/>
                  </a:cubicBezTo>
                  <a:cubicBezTo>
                    <a:pt x="5688" y="1275"/>
                    <a:pt x="4415" y="0"/>
                    <a:pt x="2843"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1"/>
            <p:cNvSpPr/>
            <p:nvPr/>
          </p:nvSpPr>
          <p:spPr>
            <a:xfrm>
              <a:off x="1535325" y="1591200"/>
              <a:ext cx="238150" cy="238100"/>
            </a:xfrm>
            <a:custGeom>
              <a:rect b="b" l="l" r="r" t="t"/>
              <a:pathLst>
                <a:path extrusionOk="0" h="9524" w="9526">
                  <a:moveTo>
                    <a:pt x="4766" y="1917"/>
                  </a:moveTo>
                  <a:cubicBezTo>
                    <a:pt x="5132" y="1917"/>
                    <a:pt x="5501" y="1988"/>
                    <a:pt x="5853" y="2133"/>
                  </a:cubicBezTo>
                  <a:cubicBezTo>
                    <a:pt x="6915" y="2574"/>
                    <a:pt x="7608" y="3611"/>
                    <a:pt x="7608" y="4761"/>
                  </a:cubicBezTo>
                  <a:cubicBezTo>
                    <a:pt x="7608" y="6333"/>
                    <a:pt x="6335" y="7605"/>
                    <a:pt x="4763" y="7605"/>
                  </a:cubicBezTo>
                  <a:cubicBezTo>
                    <a:pt x="3613" y="7605"/>
                    <a:pt x="2577" y="6913"/>
                    <a:pt x="2136" y="5851"/>
                  </a:cubicBezTo>
                  <a:cubicBezTo>
                    <a:pt x="1695" y="4787"/>
                    <a:pt x="1940" y="3563"/>
                    <a:pt x="2753" y="2751"/>
                  </a:cubicBezTo>
                  <a:cubicBezTo>
                    <a:pt x="3297" y="2207"/>
                    <a:pt x="4025" y="1917"/>
                    <a:pt x="4766" y="1917"/>
                  </a:cubicBezTo>
                  <a:close/>
                  <a:moveTo>
                    <a:pt x="5391" y="1"/>
                  </a:moveTo>
                  <a:cubicBezTo>
                    <a:pt x="5389" y="1"/>
                    <a:pt x="5388" y="1"/>
                    <a:pt x="5387" y="1"/>
                  </a:cubicBezTo>
                  <a:lnTo>
                    <a:pt x="4140" y="1"/>
                  </a:lnTo>
                  <a:cubicBezTo>
                    <a:pt x="3985" y="1"/>
                    <a:pt x="3858" y="127"/>
                    <a:pt x="3858" y="282"/>
                  </a:cubicBezTo>
                  <a:lnTo>
                    <a:pt x="3858" y="977"/>
                  </a:lnTo>
                  <a:cubicBezTo>
                    <a:pt x="3458" y="1073"/>
                    <a:pt x="3077" y="1230"/>
                    <a:pt x="2727" y="1445"/>
                  </a:cubicBezTo>
                  <a:lnTo>
                    <a:pt x="2237" y="955"/>
                  </a:lnTo>
                  <a:cubicBezTo>
                    <a:pt x="2181" y="899"/>
                    <a:pt x="2108" y="871"/>
                    <a:pt x="2036" y="871"/>
                  </a:cubicBezTo>
                  <a:cubicBezTo>
                    <a:pt x="1964" y="871"/>
                    <a:pt x="1892" y="899"/>
                    <a:pt x="1837" y="955"/>
                  </a:cubicBezTo>
                  <a:lnTo>
                    <a:pt x="955" y="1835"/>
                  </a:lnTo>
                  <a:cubicBezTo>
                    <a:pt x="846" y="1944"/>
                    <a:pt x="846" y="2125"/>
                    <a:pt x="955" y="2234"/>
                  </a:cubicBezTo>
                  <a:lnTo>
                    <a:pt x="1448" y="2727"/>
                  </a:lnTo>
                  <a:cubicBezTo>
                    <a:pt x="1233" y="3075"/>
                    <a:pt x="1074" y="3458"/>
                    <a:pt x="979" y="3858"/>
                  </a:cubicBezTo>
                  <a:lnTo>
                    <a:pt x="284" y="3858"/>
                  </a:lnTo>
                  <a:cubicBezTo>
                    <a:pt x="283" y="3858"/>
                    <a:pt x="282" y="3858"/>
                    <a:pt x="281" y="3858"/>
                  </a:cubicBezTo>
                  <a:cubicBezTo>
                    <a:pt x="125" y="3858"/>
                    <a:pt x="1" y="3984"/>
                    <a:pt x="1" y="4139"/>
                  </a:cubicBezTo>
                  <a:lnTo>
                    <a:pt x="1" y="5384"/>
                  </a:lnTo>
                  <a:cubicBezTo>
                    <a:pt x="1" y="5539"/>
                    <a:pt x="128" y="5666"/>
                    <a:pt x="284" y="5666"/>
                  </a:cubicBezTo>
                  <a:lnTo>
                    <a:pt x="979" y="5666"/>
                  </a:lnTo>
                  <a:cubicBezTo>
                    <a:pt x="1074" y="6066"/>
                    <a:pt x="1233" y="6449"/>
                    <a:pt x="1448" y="6797"/>
                  </a:cubicBezTo>
                  <a:lnTo>
                    <a:pt x="955" y="7289"/>
                  </a:lnTo>
                  <a:cubicBezTo>
                    <a:pt x="846" y="7399"/>
                    <a:pt x="846" y="7577"/>
                    <a:pt x="955" y="7689"/>
                  </a:cubicBezTo>
                  <a:lnTo>
                    <a:pt x="1839" y="8569"/>
                  </a:lnTo>
                  <a:cubicBezTo>
                    <a:pt x="1894" y="8624"/>
                    <a:pt x="1966" y="8651"/>
                    <a:pt x="2038" y="8651"/>
                  </a:cubicBezTo>
                  <a:cubicBezTo>
                    <a:pt x="2110" y="8651"/>
                    <a:pt x="2182" y="8624"/>
                    <a:pt x="2237" y="8569"/>
                  </a:cubicBezTo>
                  <a:lnTo>
                    <a:pt x="2729" y="8076"/>
                  </a:lnTo>
                  <a:cubicBezTo>
                    <a:pt x="3077" y="8293"/>
                    <a:pt x="3460" y="8450"/>
                    <a:pt x="3860" y="8545"/>
                  </a:cubicBezTo>
                  <a:lnTo>
                    <a:pt x="3860" y="9242"/>
                  </a:lnTo>
                  <a:cubicBezTo>
                    <a:pt x="3860" y="9396"/>
                    <a:pt x="3987" y="9523"/>
                    <a:pt x="4142" y="9523"/>
                  </a:cubicBezTo>
                  <a:lnTo>
                    <a:pt x="5387" y="9523"/>
                  </a:lnTo>
                  <a:cubicBezTo>
                    <a:pt x="5542" y="9523"/>
                    <a:pt x="5668" y="9396"/>
                    <a:pt x="5668" y="9242"/>
                  </a:cubicBezTo>
                  <a:lnTo>
                    <a:pt x="5668" y="8547"/>
                  </a:lnTo>
                  <a:cubicBezTo>
                    <a:pt x="6068" y="8450"/>
                    <a:pt x="6449" y="8293"/>
                    <a:pt x="6799" y="8078"/>
                  </a:cubicBezTo>
                  <a:lnTo>
                    <a:pt x="7292" y="8569"/>
                  </a:lnTo>
                  <a:cubicBezTo>
                    <a:pt x="7347" y="8624"/>
                    <a:pt x="7419" y="8651"/>
                    <a:pt x="7491" y="8651"/>
                  </a:cubicBezTo>
                  <a:cubicBezTo>
                    <a:pt x="7563" y="8651"/>
                    <a:pt x="7635" y="8624"/>
                    <a:pt x="7689" y="8569"/>
                  </a:cubicBezTo>
                  <a:lnTo>
                    <a:pt x="8571" y="7689"/>
                  </a:lnTo>
                  <a:cubicBezTo>
                    <a:pt x="8681" y="7577"/>
                    <a:pt x="8681" y="7399"/>
                    <a:pt x="8571" y="7289"/>
                  </a:cubicBezTo>
                  <a:lnTo>
                    <a:pt x="8079" y="6797"/>
                  </a:lnTo>
                  <a:cubicBezTo>
                    <a:pt x="8294" y="6449"/>
                    <a:pt x="8453" y="6066"/>
                    <a:pt x="8547" y="5666"/>
                  </a:cubicBezTo>
                  <a:lnTo>
                    <a:pt x="9242" y="5666"/>
                  </a:lnTo>
                  <a:cubicBezTo>
                    <a:pt x="9399" y="5666"/>
                    <a:pt x="9526" y="5539"/>
                    <a:pt x="9526" y="5384"/>
                  </a:cubicBezTo>
                  <a:lnTo>
                    <a:pt x="9526" y="4139"/>
                  </a:lnTo>
                  <a:cubicBezTo>
                    <a:pt x="9526" y="3984"/>
                    <a:pt x="9401" y="3858"/>
                    <a:pt x="9246" y="3858"/>
                  </a:cubicBezTo>
                  <a:cubicBezTo>
                    <a:pt x="9244" y="3858"/>
                    <a:pt x="9243" y="3858"/>
                    <a:pt x="9242" y="3858"/>
                  </a:cubicBezTo>
                  <a:lnTo>
                    <a:pt x="8550" y="3858"/>
                  </a:lnTo>
                  <a:cubicBezTo>
                    <a:pt x="8453" y="3458"/>
                    <a:pt x="8296" y="3075"/>
                    <a:pt x="8081" y="2727"/>
                  </a:cubicBezTo>
                  <a:lnTo>
                    <a:pt x="8571" y="2234"/>
                  </a:lnTo>
                  <a:cubicBezTo>
                    <a:pt x="8681" y="2125"/>
                    <a:pt x="8681" y="1944"/>
                    <a:pt x="8571" y="1835"/>
                  </a:cubicBezTo>
                  <a:lnTo>
                    <a:pt x="7692" y="955"/>
                  </a:lnTo>
                  <a:cubicBezTo>
                    <a:pt x="7636" y="899"/>
                    <a:pt x="7563" y="871"/>
                    <a:pt x="7491" y="871"/>
                  </a:cubicBezTo>
                  <a:cubicBezTo>
                    <a:pt x="7419" y="871"/>
                    <a:pt x="7347" y="899"/>
                    <a:pt x="7292" y="955"/>
                  </a:cubicBezTo>
                  <a:lnTo>
                    <a:pt x="6799" y="1445"/>
                  </a:lnTo>
                  <a:cubicBezTo>
                    <a:pt x="6451" y="1230"/>
                    <a:pt x="6068" y="1073"/>
                    <a:pt x="5668" y="977"/>
                  </a:cubicBezTo>
                  <a:lnTo>
                    <a:pt x="5668" y="282"/>
                  </a:lnTo>
                  <a:cubicBezTo>
                    <a:pt x="5668" y="127"/>
                    <a:pt x="5544" y="1"/>
                    <a:pt x="5391"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1"/>
            <p:cNvSpPr/>
            <p:nvPr/>
          </p:nvSpPr>
          <p:spPr>
            <a:xfrm>
              <a:off x="1575525" y="1591200"/>
              <a:ext cx="94475" cy="72425"/>
            </a:xfrm>
            <a:custGeom>
              <a:rect b="b" l="l" r="r" t="t"/>
              <a:pathLst>
                <a:path extrusionOk="0" h="2897" w="3779">
                  <a:moveTo>
                    <a:pt x="2534" y="1"/>
                  </a:moveTo>
                  <a:cubicBezTo>
                    <a:pt x="2377" y="1"/>
                    <a:pt x="2250" y="127"/>
                    <a:pt x="2250" y="282"/>
                  </a:cubicBezTo>
                  <a:lnTo>
                    <a:pt x="2250" y="977"/>
                  </a:lnTo>
                  <a:cubicBezTo>
                    <a:pt x="1852" y="1073"/>
                    <a:pt x="1469" y="1230"/>
                    <a:pt x="1121" y="1445"/>
                  </a:cubicBezTo>
                  <a:lnTo>
                    <a:pt x="629" y="955"/>
                  </a:lnTo>
                  <a:cubicBezTo>
                    <a:pt x="574" y="899"/>
                    <a:pt x="502" y="871"/>
                    <a:pt x="430" y="871"/>
                  </a:cubicBezTo>
                  <a:cubicBezTo>
                    <a:pt x="357" y="871"/>
                    <a:pt x="285" y="899"/>
                    <a:pt x="229" y="955"/>
                  </a:cubicBezTo>
                  <a:lnTo>
                    <a:pt x="1" y="1183"/>
                  </a:lnTo>
                  <a:cubicBezTo>
                    <a:pt x="149" y="1589"/>
                    <a:pt x="431" y="1931"/>
                    <a:pt x="801" y="2153"/>
                  </a:cubicBezTo>
                  <a:cubicBezTo>
                    <a:pt x="930" y="2228"/>
                    <a:pt x="1009" y="2366"/>
                    <a:pt x="1009" y="2516"/>
                  </a:cubicBezTo>
                  <a:lnTo>
                    <a:pt x="1009" y="2897"/>
                  </a:lnTo>
                  <a:cubicBezTo>
                    <a:pt x="1523" y="2303"/>
                    <a:pt x="2259" y="1951"/>
                    <a:pt x="3041" y="1921"/>
                  </a:cubicBezTo>
                  <a:cubicBezTo>
                    <a:pt x="3572" y="1435"/>
                    <a:pt x="3779" y="689"/>
                    <a:pt x="3572"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1"/>
            <p:cNvSpPr/>
            <p:nvPr/>
          </p:nvSpPr>
          <p:spPr>
            <a:xfrm>
              <a:off x="1659500" y="1731125"/>
              <a:ext cx="42500" cy="50050"/>
            </a:xfrm>
            <a:custGeom>
              <a:rect b="b" l="l" r="r" t="t"/>
              <a:pathLst>
                <a:path extrusionOk="0" h="2002" w="1700">
                  <a:moveTo>
                    <a:pt x="895" y="0"/>
                  </a:moveTo>
                  <a:cubicBezTo>
                    <a:pt x="443" y="0"/>
                    <a:pt x="69" y="867"/>
                    <a:pt x="0" y="2002"/>
                  </a:cubicBezTo>
                  <a:cubicBezTo>
                    <a:pt x="430" y="1972"/>
                    <a:pt x="850" y="1843"/>
                    <a:pt x="1226" y="1626"/>
                  </a:cubicBezTo>
                  <a:cubicBezTo>
                    <a:pt x="1394" y="1527"/>
                    <a:pt x="1553" y="1411"/>
                    <a:pt x="1699" y="1280"/>
                  </a:cubicBezTo>
                  <a:cubicBezTo>
                    <a:pt x="1546" y="518"/>
                    <a:pt x="1243" y="0"/>
                    <a:pt x="895"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1"/>
            <p:cNvSpPr/>
            <p:nvPr/>
          </p:nvSpPr>
          <p:spPr>
            <a:xfrm>
              <a:off x="1665025" y="1731075"/>
              <a:ext cx="33675" cy="20275"/>
            </a:xfrm>
            <a:custGeom>
              <a:rect b="b" l="l" r="r" t="t"/>
              <a:pathLst>
                <a:path extrusionOk="0" h="811" w="1347">
                  <a:moveTo>
                    <a:pt x="672" y="0"/>
                  </a:moveTo>
                  <a:cubicBezTo>
                    <a:pt x="407" y="0"/>
                    <a:pt x="166" y="303"/>
                    <a:pt x="1" y="787"/>
                  </a:cubicBezTo>
                  <a:cubicBezTo>
                    <a:pt x="55" y="802"/>
                    <a:pt x="113" y="811"/>
                    <a:pt x="171" y="811"/>
                  </a:cubicBezTo>
                  <a:lnTo>
                    <a:pt x="1177" y="811"/>
                  </a:lnTo>
                  <a:cubicBezTo>
                    <a:pt x="1233" y="811"/>
                    <a:pt x="1291" y="802"/>
                    <a:pt x="1347" y="787"/>
                  </a:cubicBezTo>
                  <a:lnTo>
                    <a:pt x="1345" y="787"/>
                  </a:lnTo>
                  <a:cubicBezTo>
                    <a:pt x="1179" y="305"/>
                    <a:pt x="938" y="0"/>
                    <a:pt x="6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1"/>
            <p:cNvSpPr/>
            <p:nvPr/>
          </p:nvSpPr>
          <p:spPr>
            <a:xfrm>
              <a:off x="1673575" y="1756125"/>
              <a:ext cx="16575" cy="22600"/>
            </a:xfrm>
            <a:custGeom>
              <a:rect b="b" l="l" r="r" t="t"/>
              <a:pathLst>
                <a:path extrusionOk="0" h="904" w="663">
                  <a:moveTo>
                    <a:pt x="147" y="0"/>
                  </a:moveTo>
                  <a:cubicBezTo>
                    <a:pt x="67" y="0"/>
                    <a:pt x="1" y="65"/>
                    <a:pt x="3" y="144"/>
                  </a:cubicBezTo>
                  <a:lnTo>
                    <a:pt x="3" y="903"/>
                  </a:lnTo>
                  <a:cubicBezTo>
                    <a:pt x="233" y="839"/>
                    <a:pt x="454" y="746"/>
                    <a:pt x="663" y="626"/>
                  </a:cubicBezTo>
                  <a:lnTo>
                    <a:pt x="663" y="144"/>
                  </a:lnTo>
                  <a:cubicBezTo>
                    <a:pt x="663" y="65"/>
                    <a:pt x="596" y="0"/>
                    <a:pt x="517" y="0"/>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1"/>
            <p:cNvSpPr/>
            <p:nvPr/>
          </p:nvSpPr>
          <p:spPr>
            <a:xfrm>
              <a:off x="1567375" y="1545175"/>
              <a:ext cx="102200" cy="234450"/>
            </a:xfrm>
            <a:custGeom>
              <a:rect b="b" l="l" r="r" t="t"/>
              <a:pathLst>
                <a:path extrusionOk="0" h="9378" w="4088">
                  <a:moveTo>
                    <a:pt x="2390" y="1"/>
                  </a:moveTo>
                  <a:cubicBezTo>
                    <a:pt x="2283" y="1"/>
                    <a:pt x="2210" y="115"/>
                    <a:pt x="2262" y="212"/>
                  </a:cubicBezTo>
                  <a:lnTo>
                    <a:pt x="2840" y="1308"/>
                  </a:lnTo>
                  <a:cubicBezTo>
                    <a:pt x="2916" y="1450"/>
                    <a:pt x="2860" y="1624"/>
                    <a:pt x="2720" y="1700"/>
                  </a:cubicBezTo>
                  <a:lnTo>
                    <a:pt x="1561" y="2310"/>
                  </a:lnTo>
                  <a:cubicBezTo>
                    <a:pt x="1518" y="2332"/>
                    <a:pt x="1472" y="2343"/>
                    <a:pt x="1427" y="2343"/>
                  </a:cubicBezTo>
                  <a:cubicBezTo>
                    <a:pt x="1323" y="2343"/>
                    <a:pt x="1223" y="2287"/>
                    <a:pt x="1172" y="2188"/>
                  </a:cubicBezTo>
                  <a:lnTo>
                    <a:pt x="615" y="1132"/>
                  </a:lnTo>
                  <a:cubicBezTo>
                    <a:pt x="587" y="1080"/>
                    <a:pt x="537" y="1054"/>
                    <a:pt x="487" y="1054"/>
                  </a:cubicBezTo>
                  <a:cubicBezTo>
                    <a:pt x="431" y="1054"/>
                    <a:pt x="376" y="1085"/>
                    <a:pt x="353" y="1145"/>
                  </a:cubicBezTo>
                  <a:cubicBezTo>
                    <a:pt x="0" y="2007"/>
                    <a:pt x="329" y="2996"/>
                    <a:pt x="1127" y="3473"/>
                  </a:cubicBezTo>
                  <a:cubicBezTo>
                    <a:pt x="1256" y="3549"/>
                    <a:pt x="1333" y="3686"/>
                    <a:pt x="1335" y="3835"/>
                  </a:cubicBezTo>
                  <a:lnTo>
                    <a:pt x="1335" y="8470"/>
                  </a:lnTo>
                  <a:cubicBezTo>
                    <a:pt x="1731" y="8926"/>
                    <a:pt x="2262" y="9242"/>
                    <a:pt x="2853" y="9378"/>
                  </a:cubicBezTo>
                  <a:lnTo>
                    <a:pt x="2853" y="3833"/>
                  </a:lnTo>
                  <a:cubicBezTo>
                    <a:pt x="2853" y="3684"/>
                    <a:pt x="2933" y="3547"/>
                    <a:pt x="3062" y="3469"/>
                  </a:cubicBezTo>
                  <a:cubicBezTo>
                    <a:pt x="3735" y="3065"/>
                    <a:pt x="4088" y="2284"/>
                    <a:pt x="3943" y="1513"/>
                  </a:cubicBezTo>
                  <a:cubicBezTo>
                    <a:pt x="3799" y="739"/>
                    <a:pt x="3191" y="137"/>
                    <a:pt x="2417" y="3"/>
                  </a:cubicBezTo>
                  <a:cubicBezTo>
                    <a:pt x="2408" y="2"/>
                    <a:pt x="2399" y="1"/>
                    <a:pt x="2390" y="1"/>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1"/>
            <p:cNvSpPr/>
            <p:nvPr/>
          </p:nvSpPr>
          <p:spPr>
            <a:xfrm>
              <a:off x="1673625" y="1631975"/>
              <a:ext cx="16525" cy="104375"/>
            </a:xfrm>
            <a:custGeom>
              <a:rect b="b" l="l" r="r" t="t"/>
              <a:pathLst>
                <a:path extrusionOk="0" h="4175" w="661">
                  <a:moveTo>
                    <a:pt x="331" y="0"/>
                  </a:moveTo>
                  <a:cubicBezTo>
                    <a:pt x="295" y="0"/>
                    <a:pt x="259" y="19"/>
                    <a:pt x="240" y="55"/>
                  </a:cubicBezTo>
                  <a:lnTo>
                    <a:pt x="78" y="361"/>
                  </a:lnTo>
                  <a:cubicBezTo>
                    <a:pt x="27" y="459"/>
                    <a:pt x="1" y="569"/>
                    <a:pt x="1" y="681"/>
                  </a:cubicBezTo>
                  <a:lnTo>
                    <a:pt x="1" y="4175"/>
                  </a:lnTo>
                  <a:lnTo>
                    <a:pt x="661" y="4175"/>
                  </a:lnTo>
                  <a:lnTo>
                    <a:pt x="661" y="681"/>
                  </a:lnTo>
                  <a:cubicBezTo>
                    <a:pt x="661" y="569"/>
                    <a:pt x="635" y="459"/>
                    <a:pt x="581" y="361"/>
                  </a:cubicBezTo>
                  <a:lnTo>
                    <a:pt x="420" y="55"/>
                  </a:lnTo>
                  <a:cubicBezTo>
                    <a:pt x="402" y="19"/>
                    <a:pt x="366" y="0"/>
                    <a:pt x="331" y="0"/>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1"/>
            <p:cNvSpPr/>
            <p:nvPr/>
          </p:nvSpPr>
          <p:spPr>
            <a:xfrm>
              <a:off x="1661750" y="1727625"/>
              <a:ext cx="40175" cy="15075"/>
            </a:xfrm>
            <a:custGeom>
              <a:rect b="b" l="l" r="r" t="t"/>
              <a:pathLst>
                <a:path extrusionOk="0" h="603" w="1607">
                  <a:moveTo>
                    <a:pt x="302" y="0"/>
                  </a:moveTo>
                  <a:cubicBezTo>
                    <a:pt x="136" y="0"/>
                    <a:pt x="1" y="134"/>
                    <a:pt x="1" y="302"/>
                  </a:cubicBezTo>
                  <a:cubicBezTo>
                    <a:pt x="1" y="467"/>
                    <a:pt x="136" y="600"/>
                    <a:pt x="302" y="603"/>
                  </a:cubicBezTo>
                  <a:lnTo>
                    <a:pt x="1306" y="603"/>
                  </a:lnTo>
                  <a:cubicBezTo>
                    <a:pt x="1471" y="600"/>
                    <a:pt x="1607" y="467"/>
                    <a:pt x="1607" y="302"/>
                  </a:cubicBezTo>
                  <a:cubicBezTo>
                    <a:pt x="1607" y="134"/>
                    <a:pt x="1471" y="0"/>
                    <a:pt x="1306"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1"/>
            <p:cNvSpPr/>
            <p:nvPr/>
          </p:nvSpPr>
          <p:spPr>
            <a:xfrm>
              <a:off x="1617075" y="1665450"/>
              <a:ext cx="7250" cy="84175"/>
            </a:xfrm>
            <a:custGeom>
              <a:rect b="b" l="l" r="r" t="t"/>
              <a:pathLst>
                <a:path extrusionOk="0" h="3367" w="290">
                  <a:moveTo>
                    <a:pt x="145" y="0"/>
                  </a:moveTo>
                  <a:cubicBezTo>
                    <a:pt x="73" y="0"/>
                    <a:pt x="1" y="48"/>
                    <a:pt x="1" y="144"/>
                  </a:cubicBezTo>
                  <a:lnTo>
                    <a:pt x="1" y="3223"/>
                  </a:lnTo>
                  <a:cubicBezTo>
                    <a:pt x="1" y="3302"/>
                    <a:pt x="66" y="3367"/>
                    <a:pt x="145" y="3367"/>
                  </a:cubicBezTo>
                  <a:cubicBezTo>
                    <a:pt x="225" y="3367"/>
                    <a:pt x="289" y="3302"/>
                    <a:pt x="289" y="3223"/>
                  </a:cubicBezTo>
                  <a:lnTo>
                    <a:pt x="289" y="144"/>
                  </a:lnTo>
                  <a:cubicBezTo>
                    <a:pt x="289" y="48"/>
                    <a:pt x="217" y="0"/>
                    <a:pt x="145"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1"/>
            <p:cNvSpPr/>
            <p:nvPr/>
          </p:nvSpPr>
          <p:spPr>
            <a:xfrm>
              <a:off x="1673800" y="1557650"/>
              <a:ext cx="22925" cy="21100"/>
            </a:xfrm>
            <a:custGeom>
              <a:rect b="b" l="l" r="r" t="t"/>
              <a:pathLst>
                <a:path extrusionOk="0" h="844" w="917">
                  <a:moveTo>
                    <a:pt x="452" y="289"/>
                  </a:moveTo>
                  <a:cubicBezTo>
                    <a:pt x="488" y="289"/>
                    <a:pt x="521" y="304"/>
                    <a:pt x="546" y="328"/>
                  </a:cubicBezTo>
                  <a:cubicBezTo>
                    <a:pt x="641" y="425"/>
                    <a:pt x="553" y="557"/>
                    <a:pt x="450" y="557"/>
                  </a:cubicBezTo>
                  <a:cubicBezTo>
                    <a:pt x="419" y="557"/>
                    <a:pt x="387" y="545"/>
                    <a:pt x="357" y="517"/>
                  </a:cubicBezTo>
                  <a:cubicBezTo>
                    <a:pt x="278" y="431"/>
                    <a:pt x="336" y="291"/>
                    <a:pt x="452" y="289"/>
                  </a:cubicBezTo>
                  <a:close/>
                  <a:moveTo>
                    <a:pt x="454" y="1"/>
                  </a:moveTo>
                  <a:cubicBezTo>
                    <a:pt x="399" y="1"/>
                    <a:pt x="344" y="11"/>
                    <a:pt x="291" y="33"/>
                  </a:cubicBezTo>
                  <a:cubicBezTo>
                    <a:pt x="106" y="108"/>
                    <a:pt x="0" y="306"/>
                    <a:pt x="39" y="504"/>
                  </a:cubicBezTo>
                  <a:cubicBezTo>
                    <a:pt x="78" y="702"/>
                    <a:pt x="252" y="844"/>
                    <a:pt x="452" y="844"/>
                  </a:cubicBezTo>
                  <a:cubicBezTo>
                    <a:pt x="564" y="844"/>
                    <a:pt x="671" y="801"/>
                    <a:pt x="751" y="721"/>
                  </a:cubicBezTo>
                  <a:cubicBezTo>
                    <a:pt x="893" y="579"/>
                    <a:pt x="916" y="356"/>
                    <a:pt x="805" y="188"/>
                  </a:cubicBezTo>
                  <a:cubicBezTo>
                    <a:pt x="724" y="68"/>
                    <a:pt x="591" y="1"/>
                    <a:pt x="454"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1"/>
            <p:cNvSpPr/>
            <p:nvPr/>
          </p:nvSpPr>
          <p:spPr>
            <a:xfrm>
              <a:off x="1515600" y="1746850"/>
              <a:ext cx="22925" cy="21125"/>
            </a:xfrm>
            <a:custGeom>
              <a:rect b="b" l="l" r="r" t="t"/>
              <a:pathLst>
                <a:path extrusionOk="0" h="845" w="917">
                  <a:moveTo>
                    <a:pt x="454" y="289"/>
                  </a:moveTo>
                  <a:cubicBezTo>
                    <a:pt x="489" y="289"/>
                    <a:pt x="523" y="304"/>
                    <a:pt x="547" y="328"/>
                  </a:cubicBezTo>
                  <a:cubicBezTo>
                    <a:pt x="637" y="419"/>
                    <a:pt x="565" y="559"/>
                    <a:pt x="456" y="559"/>
                  </a:cubicBezTo>
                  <a:cubicBezTo>
                    <a:pt x="438" y="559"/>
                    <a:pt x="420" y="555"/>
                    <a:pt x="401" y="547"/>
                  </a:cubicBezTo>
                  <a:cubicBezTo>
                    <a:pt x="265" y="491"/>
                    <a:pt x="306" y="289"/>
                    <a:pt x="454" y="289"/>
                  </a:cubicBezTo>
                  <a:close/>
                  <a:moveTo>
                    <a:pt x="455" y="1"/>
                  </a:moveTo>
                  <a:cubicBezTo>
                    <a:pt x="400" y="1"/>
                    <a:pt x="345" y="12"/>
                    <a:pt x="293" y="33"/>
                  </a:cubicBezTo>
                  <a:cubicBezTo>
                    <a:pt x="106" y="111"/>
                    <a:pt x="1" y="307"/>
                    <a:pt x="39" y="504"/>
                  </a:cubicBezTo>
                  <a:cubicBezTo>
                    <a:pt x="78" y="702"/>
                    <a:pt x="252" y="844"/>
                    <a:pt x="454" y="844"/>
                  </a:cubicBezTo>
                  <a:cubicBezTo>
                    <a:pt x="566" y="844"/>
                    <a:pt x="671" y="801"/>
                    <a:pt x="751" y="722"/>
                  </a:cubicBezTo>
                  <a:cubicBezTo>
                    <a:pt x="893" y="580"/>
                    <a:pt x="917" y="356"/>
                    <a:pt x="805" y="188"/>
                  </a:cubicBezTo>
                  <a:cubicBezTo>
                    <a:pt x="725" y="68"/>
                    <a:pt x="592" y="1"/>
                    <a:pt x="455"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1"/>
            <p:cNvSpPr/>
            <p:nvPr/>
          </p:nvSpPr>
          <p:spPr>
            <a:xfrm>
              <a:off x="1770225" y="1748850"/>
              <a:ext cx="22925" cy="21150"/>
            </a:xfrm>
            <a:custGeom>
              <a:rect b="b" l="l" r="r" t="t"/>
              <a:pathLst>
                <a:path extrusionOk="0" h="846" w="917">
                  <a:moveTo>
                    <a:pt x="452" y="291"/>
                  </a:moveTo>
                  <a:cubicBezTo>
                    <a:pt x="489" y="291"/>
                    <a:pt x="521" y="304"/>
                    <a:pt x="547" y="330"/>
                  </a:cubicBezTo>
                  <a:cubicBezTo>
                    <a:pt x="636" y="417"/>
                    <a:pt x="563" y="556"/>
                    <a:pt x="456" y="556"/>
                  </a:cubicBezTo>
                  <a:cubicBezTo>
                    <a:pt x="439" y="556"/>
                    <a:pt x="421" y="552"/>
                    <a:pt x="403" y="545"/>
                  </a:cubicBezTo>
                  <a:cubicBezTo>
                    <a:pt x="267" y="491"/>
                    <a:pt x="308" y="291"/>
                    <a:pt x="452" y="291"/>
                  </a:cubicBezTo>
                  <a:close/>
                  <a:moveTo>
                    <a:pt x="452" y="1"/>
                  </a:moveTo>
                  <a:cubicBezTo>
                    <a:pt x="398" y="1"/>
                    <a:pt x="344" y="11"/>
                    <a:pt x="291" y="33"/>
                  </a:cubicBezTo>
                  <a:cubicBezTo>
                    <a:pt x="106" y="110"/>
                    <a:pt x="1" y="308"/>
                    <a:pt x="39" y="506"/>
                  </a:cubicBezTo>
                  <a:cubicBezTo>
                    <a:pt x="78" y="702"/>
                    <a:pt x="252" y="846"/>
                    <a:pt x="452" y="846"/>
                  </a:cubicBezTo>
                  <a:cubicBezTo>
                    <a:pt x="564" y="846"/>
                    <a:pt x="672" y="801"/>
                    <a:pt x="751" y="721"/>
                  </a:cubicBezTo>
                  <a:cubicBezTo>
                    <a:pt x="893" y="579"/>
                    <a:pt x="917" y="356"/>
                    <a:pt x="805" y="188"/>
                  </a:cubicBezTo>
                  <a:cubicBezTo>
                    <a:pt x="724" y="69"/>
                    <a:pt x="591" y="1"/>
                    <a:pt x="452"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1"/>
            <p:cNvSpPr/>
            <p:nvPr/>
          </p:nvSpPr>
          <p:spPr>
            <a:xfrm>
              <a:off x="1696800" y="1580300"/>
              <a:ext cx="19475" cy="19475"/>
            </a:xfrm>
            <a:custGeom>
              <a:rect b="b" l="l" r="r" t="t"/>
              <a:pathLst>
                <a:path extrusionOk="0" h="779" w="779">
                  <a:moveTo>
                    <a:pt x="390" y="0"/>
                  </a:moveTo>
                  <a:cubicBezTo>
                    <a:pt x="308" y="0"/>
                    <a:pt x="241" y="69"/>
                    <a:pt x="246" y="151"/>
                  </a:cubicBezTo>
                  <a:lnTo>
                    <a:pt x="246" y="245"/>
                  </a:lnTo>
                  <a:lnTo>
                    <a:pt x="151" y="245"/>
                  </a:lnTo>
                  <a:cubicBezTo>
                    <a:pt x="149" y="245"/>
                    <a:pt x="146" y="245"/>
                    <a:pt x="144" y="245"/>
                  </a:cubicBezTo>
                  <a:cubicBezTo>
                    <a:pt x="65" y="245"/>
                    <a:pt x="1" y="310"/>
                    <a:pt x="1" y="389"/>
                  </a:cubicBezTo>
                  <a:cubicBezTo>
                    <a:pt x="1" y="468"/>
                    <a:pt x="65" y="533"/>
                    <a:pt x="144" y="533"/>
                  </a:cubicBezTo>
                  <a:cubicBezTo>
                    <a:pt x="146" y="533"/>
                    <a:pt x="149" y="533"/>
                    <a:pt x="151" y="533"/>
                  </a:cubicBezTo>
                  <a:lnTo>
                    <a:pt x="246" y="533"/>
                  </a:lnTo>
                  <a:lnTo>
                    <a:pt x="246" y="628"/>
                  </a:lnTo>
                  <a:cubicBezTo>
                    <a:pt x="241" y="710"/>
                    <a:pt x="308" y="778"/>
                    <a:pt x="390" y="778"/>
                  </a:cubicBezTo>
                  <a:cubicBezTo>
                    <a:pt x="471" y="778"/>
                    <a:pt x="538" y="710"/>
                    <a:pt x="534" y="628"/>
                  </a:cubicBezTo>
                  <a:lnTo>
                    <a:pt x="534" y="533"/>
                  </a:lnTo>
                  <a:lnTo>
                    <a:pt x="628" y="533"/>
                  </a:lnTo>
                  <a:cubicBezTo>
                    <a:pt x="631" y="533"/>
                    <a:pt x="633" y="533"/>
                    <a:pt x="636" y="533"/>
                  </a:cubicBezTo>
                  <a:cubicBezTo>
                    <a:pt x="714" y="533"/>
                    <a:pt x="779" y="468"/>
                    <a:pt x="779" y="389"/>
                  </a:cubicBezTo>
                  <a:cubicBezTo>
                    <a:pt x="779" y="310"/>
                    <a:pt x="714" y="245"/>
                    <a:pt x="636" y="245"/>
                  </a:cubicBezTo>
                  <a:cubicBezTo>
                    <a:pt x="633" y="245"/>
                    <a:pt x="631" y="245"/>
                    <a:pt x="628" y="245"/>
                  </a:cubicBezTo>
                  <a:lnTo>
                    <a:pt x="534" y="245"/>
                  </a:lnTo>
                  <a:lnTo>
                    <a:pt x="534" y="151"/>
                  </a:lnTo>
                  <a:cubicBezTo>
                    <a:pt x="538" y="69"/>
                    <a:pt x="471" y="0"/>
                    <a:pt x="390"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1"/>
            <p:cNvSpPr/>
            <p:nvPr/>
          </p:nvSpPr>
          <p:spPr>
            <a:xfrm>
              <a:off x="1759325" y="1778225"/>
              <a:ext cx="19475" cy="19150"/>
            </a:xfrm>
            <a:custGeom>
              <a:rect b="b" l="l" r="r" t="t"/>
              <a:pathLst>
                <a:path extrusionOk="0" h="766" w="779">
                  <a:moveTo>
                    <a:pt x="390" y="1"/>
                  </a:moveTo>
                  <a:cubicBezTo>
                    <a:pt x="318" y="1"/>
                    <a:pt x="245" y="49"/>
                    <a:pt x="245" y="146"/>
                  </a:cubicBezTo>
                  <a:lnTo>
                    <a:pt x="245" y="238"/>
                  </a:lnTo>
                  <a:lnTo>
                    <a:pt x="153" y="238"/>
                  </a:lnTo>
                  <a:cubicBezTo>
                    <a:pt x="151" y="238"/>
                    <a:pt x="150" y="238"/>
                    <a:pt x="149" y="238"/>
                  </a:cubicBezTo>
                  <a:cubicBezTo>
                    <a:pt x="67" y="238"/>
                    <a:pt x="0" y="302"/>
                    <a:pt x="0" y="382"/>
                  </a:cubicBezTo>
                  <a:cubicBezTo>
                    <a:pt x="0" y="465"/>
                    <a:pt x="67" y="529"/>
                    <a:pt x="149" y="529"/>
                  </a:cubicBezTo>
                  <a:cubicBezTo>
                    <a:pt x="150" y="529"/>
                    <a:pt x="151" y="529"/>
                    <a:pt x="153" y="529"/>
                  </a:cubicBezTo>
                  <a:lnTo>
                    <a:pt x="245" y="529"/>
                  </a:lnTo>
                  <a:lnTo>
                    <a:pt x="245" y="621"/>
                  </a:lnTo>
                  <a:cubicBezTo>
                    <a:pt x="245" y="701"/>
                    <a:pt x="310" y="765"/>
                    <a:pt x="389" y="765"/>
                  </a:cubicBezTo>
                  <a:cubicBezTo>
                    <a:pt x="471" y="765"/>
                    <a:pt x="536" y="701"/>
                    <a:pt x="536" y="621"/>
                  </a:cubicBezTo>
                  <a:lnTo>
                    <a:pt x="536" y="529"/>
                  </a:lnTo>
                  <a:lnTo>
                    <a:pt x="628" y="529"/>
                  </a:lnTo>
                  <a:cubicBezTo>
                    <a:pt x="629" y="529"/>
                    <a:pt x="631" y="529"/>
                    <a:pt x="632" y="529"/>
                  </a:cubicBezTo>
                  <a:cubicBezTo>
                    <a:pt x="712" y="529"/>
                    <a:pt x="779" y="465"/>
                    <a:pt x="779" y="382"/>
                  </a:cubicBezTo>
                  <a:cubicBezTo>
                    <a:pt x="779" y="302"/>
                    <a:pt x="712" y="238"/>
                    <a:pt x="632" y="238"/>
                  </a:cubicBezTo>
                  <a:cubicBezTo>
                    <a:pt x="631" y="238"/>
                    <a:pt x="629" y="238"/>
                    <a:pt x="628" y="238"/>
                  </a:cubicBezTo>
                  <a:lnTo>
                    <a:pt x="536" y="238"/>
                  </a:lnTo>
                  <a:lnTo>
                    <a:pt x="536" y="146"/>
                  </a:lnTo>
                  <a:cubicBezTo>
                    <a:pt x="536" y="49"/>
                    <a:pt x="463" y="1"/>
                    <a:pt x="390"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1"/>
            <p:cNvSpPr/>
            <p:nvPr/>
          </p:nvSpPr>
          <p:spPr>
            <a:xfrm>
              <a:off x="1531775" y="1541575"/>
              <a:ext cx="245300" cy="291375"/>
            </a:xfrm>
            <a:custGeom>
              <a:rect b="b" l="l" r="r" t="t"/>
              <a:pathLst>
                <a:path extrusionOk="0" h="11655" w="9812">
                  <a:moveTo>
                    <a:pt x="6004" y="3809"/>
                  </a:moveTo>
                  <a:lnTo>
                    <a:pt x="6126" y="4043"/>
                  </a:lnTo>
                  <a:cubicBezTo>
                    <a:pt x="6167" y="4121"/>
                    <a:pt x="6189" y="4207"/>
                    <a:pt x="6189" y="4295"/>
                  </a:cubicBezTo>
                  <a:lnTo>
                    <a:pt x="6189" y="7296"/>
                  </a:lnTo>
                  <a:lnTo>
                    <a:pt x="5819" y="7296"/>
                  </a:lnTo>
                  <a:lnTo>
                    <a:pt x="5819" y="4295"/>
                  </a:lnTo>
                  <a:cubicBezTo>
                    <a:pt x="5819" y="4207"/>
                    <a:pt x="5840" y="4121"/>
                    <a:pt x="5881" y="4043"/>
                  </a:cubicBezTo>
                  <a:lnTo>
                    <a:pt x="6004" y="3809"/>
                  </a:lnTo>
                  <a:close/>
                  <a:moveTo>
                    <a:pt x="6507" y="7587"/>
                  </a:moveTo>
                  <a:cubicBezTo>
                    <a:pt x="6593" y="7587"/>
                    <a:pt x="6662" y="7655"/>
                    <a:pt x="6662" y="7744"/>
                  </a:cubicBezTo>
                  <a:cubicBezTo>
                    <a:pt x="6662" y="7830"/>
                    <a:pt x="6593" y="7898"/>
                    <a:pt x="6507" y="7898"/>
                  </a:cubicBezTo>
                  <a:lnTo>
                    <a:pt x="5501" y="7898"/>
                  </a:lnTo>
                  <a:cubicBezTo>
                    <a:pt x="5415" y="7898"/>
                    <a:pt x="5344" y="7830"/>
                    <a:pt x="5344" y="7744"/>
                  </a:cubicBezTo>
                  <a:cubicBezTo>
                    <a:pt x="5344" y="7655"/>
                    <a:pt x="5415" y="7587"/>
                    <a:pt x="5501" y="7587"/>
                  </a:cubicBezTo>
                  <a:close/>
                  <a:moveTo>
                    <a:pt x="2615" y="5318"/>
                  </a:moveTo>
                  <a:lnTo>
                    <a:pt x="2615" y="8174"/>
                  </a:lnTo>
                  <a:cubicBezTo>
                    <a:pt x="2069" y="7301"/>
                    <a:pt x="2069" y="6191"/>
                    <a:pt x="2615" y="5318"/>
                  </a:cubicBezTo>
                  <a:close/>
                  <a:moveTo>
                    <a:pt x="6479" y="4553"/>
                  </a:moveTo>
                  <a:cubicBezTo>
                    <a:pt x="7191" y="5056"/>
                    <a:pt x="7612" y="5875"/>
                    <a:pt x="7608" y="6746"/>
                  </a:cubicBezTo>
                  <a:lnTo>
                    <a:pt x="7606" y="6746"/>
                  </a:lnTo>
                  <a:cubicBezTo>
                    <a:pt x="7606" y="7425"/>
                    <a:pt x="7350" y="8079"/>
                    <a:pt x="6890" y="8576"/>
                  </a:cubicBezTo>
                  <a:cubicBezTo>
                    <a:pt x="6851" y="8421"/>
                    <a:pt x="6799" y="8270"/>
                    <a:pt x="6737" y="8122"/>
                  </a:cubicBezTo>
                  <a:cubicBezTo>
                    <a:pt x="6907" y="8019"/>
                    <a:pt x="6989" y="7814"/>
                    <a:pt x="6935" y="7623"/>
                  </a:cubicBezTo>
                  <a:cubicBezTo>
                    <a:pt x="6881" y="7430"/>
                    <a:pt x="6705" y="7296"/>
                    <a:pt x="6507" y="7296"/>
                  </a:cubicBezTo>
                  <a:lnTo>
                    <a:pt x="6479" y="7296"/>
                  </a:lnTo>
                  <a:lnTo>
                    <a:pt x="6479" y="4553"/>
                  </a:lnTo>
                  <a:close/>
                  <a:moveTo>
                    <a:pt x="6449" y="8189"/>
                  </a:moveTo>
                  <a:cubicBezTo>
                    <a:pt x="6537" y="8386"/>
                    <a:pt x="6604" y="8593"/>
                    <a:pt x="6649" y="8806"/>
                  </a:cubicBezTo>
                  <a:cubicBezTo>
                    <a:pt x="6255" y="9139"/>
                    <a:pt x="5776" y="9354"/>
                    <a:pt x="5266" y="9423"/>
                  </a:cubicBezTo>
                  <a:cubicBezTo>
                    <a:pt x="5309" y="8937"/>
                    <a:pt x="5413" y="8505"/>
                    <a:pt x="5559" y="8189"/>
                  </a:cubicBezTo>
                  <a:close/>
                  <a:moveTo>
                    <a:pt x="3817" y="291"/>
                  </a:moveTo>
                  <a:cubicBezTo>
                    <a:pt x="4531" y="416"/>
                    <a:pt x="5094" y="971"/>
                    <a:pt x="5226" y="1685"/>
                  </a:cubicBezTo>
                  <a:cubicBezTo>
                    <a:pt x="5359" y="2398"/>
                    <a:pt x="5034" y="3119"/>
                    <a:pt x="4411" y="3491"/>
                  </a:cubicBezTo>
                  <a:cubicBezTo>
                    <a:pt x="4239" y="3594"/>
                    <a:pt x="4133" y="3779"/>
                    <a:pt x="4133" y="3979"/>
                  </a:cubicBezTo>
                  <a:lnTo>
                    <a:pt x="4133" y="8634"/>
                  </a:lnTo>
                  <a:cubicBezTo>
                    <a:pt x="4129" y="8715"/>
                    <a:pt x="4196" y="8784"/>
                    <a:pt x="4277" y="8784"/>
                  </a:cubicBezTo>
                  <a:cubicBezTo>
                    <a:pt x="4359" y="8784"/>
                    <a:pt x="4426" y="8715"/>
                    <a:pt x="4421" y="8634"/>
                  </a:cubicBezTo>
                  <a:lnTo>
                    <a:pt x="4421" y="4093"/>
                  </a:lnTo>
                  <a:cubicBezTo>
                    <a:pt x="4583" y="4063"/>
                    <a:pt x="4747" y="4048"/>
                    <a:pt x="4910" y="4048"/>
                  </a:cubicBezTo>
                  <a:cubicBezTo>
                    <a:pt x="5124" y="4048"/>
                    <a:pt x="5338" y="4074"/>
                    <a:pt x="5548" y="4125"/>
                  </a:cubicBezTo>
                  <a:cubicBezTo>
                    <a:pt x="5535" y="4181"/>
                    <a:pt x="5529" y="4239"/>
                    <a:pt x="5529" y="4297"/>
                  </a:cubicBezTo>
                  <a:lnTo>
                    <a:pt x="5529" y="7296"/>
                  </a:lnTo>
                  <a:lnTo>
                    <a:pt x="5503" y="7296"/>
                  </a:lnTo>
                  <a:cubicBezTo>
                    <a:pt x="5051" y="7296"/>
                    <a:pt x="4886" y="7890"/>
                    <a:pt x="5271" y="8122"/>
                  </a:cubicBezTo>
                  <a:cubicBezTo>
                    <a:pt x="5120" y="8475"/>
                    <a:pt x="5017" y="8935"/>
                    <a:pt x="4974" y="9446"/>
                  </a:cubicBezTo>
                  <a:lnTo>
                    <a:pt x="4907" y="9446"/>
                  </a:lnTo>
                  <a:cubicBezTo>
                    <a:pt x="4144" y="9446"/>
                    <a:pt x="3417" y="9122"/>
                    <a:pt x="2906" y="8556"/>
                  </a:cubicBezTo>
                  <a:lnTo>
                    <a:pt x="2906" y="3979"/>
                  </a:lnTo>
                  <a:cubicBezTo>
                    <a:pt x="2903" y="3779"/>
                    <a:pt x="2798" y="3594"/>
                    <a:pt x="2626" y="3493"/>
                  </a:cubicBezTo>
                  <a:cubicBezTo>
                    <a:pt x="1889" y="3050"/>
                    <a:pt x="1583" y="2136"/>
                    <a:pt x="1910" y="1343"/>
                  </a:cubicBezTo>
                  <a:lnTo>
                    <a:pt x="1910" y="1343"/>
                  </a:lnTo>
                  <a:lnTo>
                    <a:pt x="2467" y="2401"/>
                  </a:lnTo>
                  <a:cubicBezTo>
                    <a:pt x="2545" y="2547"/>
                    <a:pt x="2695" y="2631"/>
                    <a:pt x="2851" y="2631"/>
                  </a:cubicBezTo>
                  <a:cubicBezTo>
                    <a:pt x="2919" y="2631"/>
                    <a:pt x="2988" y="2615"/>
                    <a:pt x="3052" y="2581"/>
                  </a:cubicBezTo>
                  <a:lnTo>
                    <a:pt x="4211" y="1970"/>
                  </a:lnTo>
                  <a:cubicBezTo>
                    <a:pt x="4421" y="1859"/>
                    <a:pt x="4503" y="1599"/>
                    <a:pt x="4393" y="1388"/>
                  </a:cubicBezTo>
                  <a:lnTo>
                    <a:pt x="3817" y="291"/>
                  </a:lnTo>
                  <a:close/>
                  <a:moveTo>
                    <a:pt x="3811" y="1"/>
                  </a:moveTo>
                  <a:cubicBezTo>
                    <a:pt x="3601" y="1"/>
                    <a:pt x="3454" y="227"/>
                    <a:pt x="3557" y="425"/>
                  </a:cubicBezTo>
                  <a:lnTo>
                    <a:pt x="4135" y="1521"/>
                  </a:lnTo>
                  <a:cubicBezTo>
                    <a:pt x="4174" y="1592"/>
                    <a:pt x="4146" y="1678"/>
                    <a:pt x="4075" y="1717"/>
                  </a:cubicBezTo>
                  <a:lnTo>
                    <a:pt x="2918" y="2327"/>
                  </a:lnTo>
                  <a:cubicBezTo>
                    <a:pt x="2897" y="2338"/>
                    <a:pt x="2875" y="2343"/>
                    <a:pt x="2852" y="2343"/>
                  </a:cubicBezTo>
                  <a:cubicBezTo>
                    <a:pt x="2800" y="2343"/>
                    <a:pt x="2748" y="2315"/>
                    <a:pt x="2723" y="2265"/>
                  </a:cubicBezTo>
                  <a:lnTo>
                    <a:pt x="2166" y="1209"/>
                  </a:lnTo>
                  <a:cubicBezTo>
                    <a:pt x="2112" y="1106"/>
                    <a:pt x="2012" y="1056"/>
                    <a:pt x="1913" y="1056"/>
                  </a:cubicBezTo>
                  <a:cubicBezTo>
                    <a:pt x="1802" y="1056"/>
                    <a:pt x="1692" y="1118"/>
                    <a:pt x="1643" y="1237"/>
                  </a:cubicBezTo>
                  <a:cubicBezTo>
                    <a:pt x="1413" y="1803"/>
                    <a:pt x="1448" y="2441"/>
                    <a:pt x="1738" y="2977"/>
                  </a:cubicBezTo>
                  <a:lnTo>
                    <a:pt x="996" y="3721"/>
                  </a:lnTo>
                  <a:cubicBezTo>
                    <a:pt x="831" y="3886"/>
                    <a:pt x="831" y="4157"/>
                    <a:pt x="996" y="4323"/>
                  </a:cubicBezTo>
                  <a:lnTo>
                    <a:pt x="1409" y="4736"/>
                  </a:lnTo>
                  <a:cubicBezTo>
                    <a:pt x="1235" y="5039"/>
                    <a:pt x="1099" y="5361"/>
                    <a:pt x="1009" y="5699"/>
                  </a:cubicBezTo>
                  <a:lnTo>
                    <a:pt x="426" y="5699"/>
                  </a:lnTo>
                  <a:cubicBezTo>
                    <a:pt x="192" y="5699"/>
                    <a:pt x="1" y="5890"/>
                    <a:pt x="1" y="6127"/>
                  </a:cubicBezTo>
                  <a:lnTo>
                    <a:pt x="1" y="7372"/>
                  </a:lnTo>
                  <a:cubicBezTo>
                    <a:pt x="1" y="7606"/>
                    <a:pt x="192" y="7797"/>
                    <a:pt x="426" y="7797"/>
                  </a:cubicBezTo>
                  <a:lnTo>
                    <a:pt x="1009" y="7797"/>
                  </a:lnTo>
                  <a:cubicBezTo>
                    <a:pt x="1099" y="8135"/>
                    <a:pt x="1235" y="8459"/>
                    <a:pt x="1409" y="8763"/>
                  </a:cubicBezTo>
                  <a:lnTo>
                    <a:pt x="996" y="9173"/>
                  </a:lnTo>
                  <a:cubicBezTo>
                    <a:pt x="831" y="9341"/>
                    <a:pt x="831" y="9610"/>
                    <a:pt x="996" y="9777"/>
                  </a:cubicBezTo>
                  <a:lnTo>
                    <a:pt x="1878" y="10659"/>
                  </a:lnTo>
                  <a:cubicBezTo>
                    <a:pt x="1961" y="10742"/>
                    <a:pt x="2070" y="10783"/>
                    <a:pt x="2179" y="10783"/>
                  </a:cubicBezTo>
                  <a:cubicBezTo>
                    <a:pt x="2288" y="10783"/>
                    <a:pt x="2397" y="10742"/>
                    <a:pt x="2480" y="10659"/>
                  </a:cubicBezTo>
                  <a:lnTo>
                    <a:pt x="2895" y="10244"/>
                  </a:lnTo>
                  <a:cubicBezTo>
                    <a:pt x="3196" y="10418"/>
                    <a:pt x="3521" y="10554"/>
                    <a:pt x="3858" y="10644"/>
                  </a:cubicBezTo>
                  <a:lnTo>
                    <a:pt x="3858" y="11227"/>
                  </a:lnTo>
                  <a:cubicBezTo>
                    <a:pt x="3858" y="11461"/>
                    <a:pt x="4047" y="11652"/>
                    <a:pt x="4284" y="11655"/>
                  </a:cubicBezTo>
                  <a:lnTo>
                    <a:pt x="5529" y="11655"/>
                  </a:lnTo>
                  <a:cubicBezTo>
                    <a:pt x="5763" y="11652"/>
                    <a:pt x="5954" y="11463"/>
                    <a:pt x="5954" y="11227"/>
                  </a:cubicBezTo>
                  <a:lnTo>
                    <a:pt x="5954" y="10644"/>
                  </a:lnTo>
                  <a:cubicBezTo>
                    <a:pt x="6292" y="10554"/>
                    <a:pt x="6617" y="10418"/>
                    <a:pt x="6918" y="10244"/>
                  </a:cubicBezTo>
                  <a:lnTo>
                    <a:pt x="7331" y="10657"/>
                  </a:lnTo>
                  <a:cubicBezTo>
                    <a:pt x="7413" y="10740"/>
                    <a:pt x="7522" y="10781"/>
                    <a:pt x="7632" y="10781"/>
                  </a:cubicBezTo>
                  <a:cubicBezTo>
                    <a:pt x="7741" y="10781"/>
                    <a:pt x="7851" y="10740"/>
                    <a:pt x="7935" y="10657"/>
                  </a:cubicBezTo>
                  <a:lnTo>
                    <a:pt x="8814" y="9775"/>
                  </a:lnTo>
                  <a:cubicBezTo>
                    <a:pt x="8982" y="9610"/>
                    <a:pt x="8982" y="9339"/>
                    <a:pt x="8814" y="9171"/>
                  </a:cubicBezTo>
                  <a:lnTo>
                    <a:pt x="8403" y="8760"/>
                  </a:lnTo>
                  <a:cubicBezTo>
                    <a:pt x="8578" y="8457"/>
                    <a:pt x="8713" y="8133"/>
                    <a:pt x="8803" y="7795"/>
                  </a:cubicBezTo>
                  <a:lnTo>
                    <a:pt x="9386" y="7795"/>
                  </a:lnTo>
                  <a:cubicBezTo>
                    <a:pt x="9620" y="7795"/>
                    <a:pt x="9812" y="7604"/>
                    <a:pt x="9812" y="7369"/>
                  </a:cubicBezTo>
                  <a:lnTo>
                    <a:pt x="9812" y="6124"/>
                  </a:lnTo>
                  <a:cubicBezTo>
                    <a:pt x="9812" y="5888"/>
                    <a:pt x="9620" y="5697"/>
                    <a:pt x="9386" y="5697"/>
                  </a:cubicBezTo>
                  <a:lnTo>
                    <a:pt x="8803" y="5697"/>
                  </a:lnTo>
                  <a:cubicBezTo>
                    <a:pt x="8713" y="5359"/>
                    <a:pt x="8578" y="5037"/>
                    <a:pt x="8403" y="4733"/>
                  </a:cubicBezTo>
                  <a:lnTo>
                    <a:pt x="8816" y="4321"/>
                  </a:lnTo>
                  <a:cubicBezTo>
                    <a:pt x="8982" y="4155"/>
                    <a:pt x="8982" y="3884"/>
                    <a:pt x="8816" y="3719"/>
                  </a:cubicBezTo>
                  <a:lnTo>
                    <a:pt x="8657" y="3559"/>
                  </a:lnTo>
                  <a:cubicBezTo>
                    <a:pt x="8626" y="3528"/>
                    <a:pt x="8591" y="3515"/>
                    <a:pt x="8557" y="3515"/>
                  </a:cubicBezTo>
                  <a:cubicBezTo>
                    <a:pt x="8445" y="3515"/>
                    <a:pt x="8349" y="3660"/>
                    <a:pt x="8453" y="3764"/>
                  </a:cubicBezTo>
                  <a:lnTo>
                    <a:pt x="8610" y="3923"/>
                  </a:lnTo>
                  <a:cubicBezTo>
                    <a:pt x="8666" y="3977"/>
                    <a:pt x="8666" y="4063"/>
                    <a:pt x="8610" y="4116"/>
                  </a:cubicBezTo>
                  <a:lnTo>
                    <a:pt x="8120" y="4609"/>
                  </a:lnTo>
                  <a:cubicBezTo>
                    <a:pt x="8072" y="4656"/>
                    <a:pt x="8064" y="4729"/>
                    <a:pt x="8098" y="4787"/>
                  </a:cubicBezTo>
                  <a:cubicBezTo>
                    <a:pt x="8307" y="5123"/>
                    <a:pt x="8459" y="5490"/>
                    <a:pt x="8550" y="5875"/>
                  </a:cubicBezTo>
                  <a:cubicBezTo>
                    <a:pt x="8565" y="5940"/>
                    <a:pt x="8623" y="5987"/>
                    <a:pt x="8689" y="5987"/>
                  </a:cubicBezTo>
                  <a:lnTo>
                    <a:pt x="9386" y="5987"/>
                  </a:lnTo>
                  <a:cubicBezTo>
                    <a:pt x="9461" y="5987"/>
                    <a:pt x="9524" y="6047"/>
                    <a:pt x="9524" y="6124"/>
                  </a:cubicBezTo>
                  <a:lnTo>
                    <a:pt x="9524" y="7369"/>
                  </a:lnTo>
                  <a:cubicBezTo>
                    <a:pt x="9524" y="7445"/>
                    <a:pt x="9461" y="7507"/>
                    <a:pt x="9386" y="7507"/>
                  </a:cubicBezTo>
                  <a:lnTo>
                    <a:pt x="8689" y="7507"/>
                  </a:lnTo>
                  <a:cubicBezTo>
                    <a:pt x="8623" y="7507"/>
                    <a:pt x="8565" y="7552"/>
                    <a:pt x="8550" y="7619"/>
                  </a:cubicBezTo>
                  <a:cubicBezTo>
                    <a:pt x="8459" y="8002"/>
                    <a:pt x="8307" y="8369"/>
                    <a:pt x="8098" y="8707"/>
                  </a:cubicBezTo>
                  <a:cubicBezTo>
                    <a:pt x="8064" y="8763"/>
                    <a:pt x="8072" y="8838"/>
                    <a:pt x="8120" y="8885"/>
                  </a:cubicBezTo>
                  <a:lnTo>
                    <a:pt x="8610" y="9375"/>
                  </a:lnTo>
                  <a:cubicBezTo>
                    <a:pt x="8666" y="9429"/>
                    <a:pt x="8666" y="9517"/>
                    <a:pt x="8610" y="9571"/>
                  </a:cubicBezTo>
                  <a:lnTo>
                    <a:pt x="7733" y="10453"/>
                  </a:lnTo>
                  <a:cubicBezTo>
                    <a:pt x="7705" y="10480"/>
                    <a:pt x="7669" y="10493"/>
                    <a:pt x="7634" y="10493"/>
                  </a:cubicBezTo>
                  <a:cubicBezTo>
                    <a:pt x="7599" y="10493"/>
                    <a:pt x="7564" y="10480"/>
                    <a:pt x="7537" y="10453"/>
                  </a:cubicBezTo>
                  <a:lnTo>
                    <a:pt x="7045" y="9960"/>
                  </a:lnTo>
                  <a:cubicBezTo>
                    <a:pt x="7017" y="9932"/>
                    <a:pt x="6980" y="9918"/>
                    <a:pt x="6942" y="9918"/>
                  </a:cubicBezTo>
                  <a:cubicBezTo>
                    <a:pt x="6916" y="9918"/>
                    <a:pt x="6890" y="9925"/>
                    <a:pt x="6866" y="9939"/>
                  </a:cubicBezTo>
                  <a:cubicBezTo>
                    <a:pt x="6529" y="10147"/>
                    <a:pt x="6163" y="10298"/>
                    <a:pt x="5778" y="10390"/>
                  </a:cubicBezTo>
                  <a:cubicBezTo>
                    <a:pt x="5711" y="10405"/>
                    <a:pt x="5666" y="10463"/>
                    <a:pt x="5666" y="10530"/>
                  </a:cubicBezTo>
                  <a:lnTo>
                    <a:pt x="5666" y="11227"/>
                  </a:lnTo>
                  <a:cubicBezTo>
                    <a:pt x="5666" y="11302"/>
                    <a:pt x="5604" y="11364"/>
                    <a:pt x="5529" y="11364"/>
                  </a:cubicBezTo>
                  <a:lnTo>
                    <a:pt x="4284" y="11364"/>
                  </a:lnTo>
                  <a:cubicBezTo>
                    <a:pt x="4206" y="11364"/>
                    <a:pt x="4146" y="11302"/>
                    <a:pt x="4146" y="11227"/>
                  </a:cubicBezTo>
                  <a:lnTo>
                    <a:pt x="4146" y="10530"/>
                  </a:lnTo>
                  <a:cubicBezTo>
                    <a:pt x="4146" y="10463"/>
                    <a:pt x="4099" y="10405"/>
                    <a:pt x="4034" y="10390"/>
                  </a:cubicBezTo>
                  <a:cubicBezTo>
                    <a:pt x="3650" y="10298"/>
                    <a:pt x="3282" y="10147"/>
                    <a:pt x="2946" y="9939"/>
                  </a:cubicBezTo>
                  <a:cubicBezTo>
                    <a:pt x="2923" y="9925"/>
                    <a:pt x="2897" y="9918"/>
                    <a:pt x="2871" y="9918"/>
                  </a:cubicBezTo>
                  <a:cubicBezTo>
                    <a:pt x="2833" y="9918"/>
                    <a:pt x="2796" y="9932"/>
                    <a:pt x="2768" y="9960"/>
                  </a:cubicBezTo>
                  <a:lnTo>
                    <a:pt x="2276" y="10453"/>
                  </a:lnTo>
                  <a:cubicBezTo>
                    <a:pt x="2249" y="10480"/>
                    <a:pt x="2213" y="10493"/>
                    <a:pt x="2178" y="10493"/>
                  </a:cubicBezTo>
                  <a:cubicBezTo>
                    <a:pt x="2142" y="10493"/>
                    <a:pt x="2107" y="10480"/>
                    <a:pt x="2080" y="10453"/>
                  </a:cubicBezTo>
                  <a:lnTo>
                    <a:pt x="1201" y="9571"/>
                  </a:lnTo>
                  <a:cubicBezTo>
                    <a:pt x="1147" y="9517"/>
                    <a:pt x="1147" y="9429"/>
                    <a:pt x="1201" y="9375"/>
                  </a:cubicBezTo>
                  <a:lnTo>
                    <a:pt x="1693" y="8885"/>
                  </a:lnTo>
                  <a:cubicBezTo>
                    <a:pt x="1740" y="8838"/>
                    <a:pt x="1749" y="8765"/>
                    <a:pt x="1714" y="8707"/>
                  </a:cubicBezTo>
                  <a:cubicBezTo>
                    <a:pt x="1506" y="8371"/>
                    <a:pt x="1353" y="8004"/>
                    <a:pt x="1263" y="7619"/>
                  </a:cubicBezTo>
                  <a:cubicBezTo>
                    <a:pt x="1248" y="7554"/>
                    <a:pt x="1188" y="7507"/>
                    <a:pt x="1121" y="7507"/>
                  </a:cubicBezTo>
                  <a:lnTo>
                    <a:pt x="426" y="7507"/>
                  </a:lnTo>
                  <a:cubicBezTo>
                    <a:pt x="351" y="7507"/>
                    <a:pt x="289" y="7447"/>
                    <a:pt x="289" y="7369"/>
                  </a:cubicBezTo>
                  <a:lnTo>
                    <a:pt x="289" y="6124"/>
                  </a:lnTo>
                  <a:cubicBezTo>
                    <a:pt x="289" y="6047"/>
                    <a:pt x="351" y="5987"/>
                    <a:pt x="426" y="5987"/>
                  </a:cubicBezTo>
                  <a:lnTo>
                    <a:pt x="1121" y="5987"/>
                  </a:lnTo>
                  <a:cubicBezTo>
                    <a:pt x="1190" y="5987"/>
                    <a:pt x="1248" y="5940"/>
                    <a:pt x="1263" y="5875"/>
                  </a:cubicBezTo>
                  <a:cubicBezTo>
                    <a:pt x="1353" y="5490"/>
                    <a:pt x="1506" y="5123"/>
                    <a:pt x="1714" y="4787"/>
                  </a:cubicBezTo>
                  <a:cubicBezTo>
                    <a:pt x="1749" y="4729"/>
                    <a:pt x="1740" y="4656"/>
                    <a:pt x="1693" y="4609"/>
                  </a:cubicBezTo>
                  <a:lnTo>
                    <a:pt x="1201" y="4116"/>
                  </a:lnTo>
                  <a:cubicBezTo>
                    <a:pt x="1147" y="4063"/>
                    <a:pt x="1147" y="3977"/>
                    <a:pt x="1201" y="3923"/>
                  </a:cubicBezTo>
                  <a:lnTo>
                    <a:pt x="1899" y="3224"/>
                  </a:lnTo>
                  <a:cubicBezTo>
                    <a:pt x="2056" y="3430"/>
                    <a:pt x="2252" y="3607"/>
                    <a:pt x="2476" y="3740"/>
                  </a:cubicBezTo>
                  <a:cubicBezTo>
                    <a:pt x="2562" y="3789"/>
                    <a:pt x="2615" y="3880"/>
                    <a:pt x="2615" y="3979"/>
                  </a:cubicBezTo>
                  <a:lnTo>
                    <a:pt x="2615" y="4828"/>
                  </a:lnTo>
                  <a:cubicBezTo>
                    <a:pt x="1813" y="5785"/>
                    <a:pt x="1691" y="7139"/>
                    <a:pt x="2308" y="8223"/>
                  </a:cubicBezTo>
                  <a:cubicBezTo>
                    <a:pt x="2845" y="9167"/>
                    <a:pt x="3843" y="9735"/>
                    <a:pt x="4905" y="9735"/>
                  </a:cubicBezTo>
                  <a:cubicBezTo>
                    <a:pt x="5064" y="9735"/>
                    <a:pt x="5224" y="9722"/>
                    <a:pt x="5385" y="9696"/>
                  </a:cubicBezTo>
                  <a:cubicBezTo>
                    <a:pt x="6617" y="9496"/>
                    <a:pt x="7595" y="8552"/>
                    <a:pt x="7838" y="7326"/>
                  </a:cubicBezTo>
                  <a:cubicBezTo>
                    <a:pt x="8081" y="6103"/>
                    <a:pt x="7537" y="4856"/>
                    <a:pt x="6473" y="4202"/>
                  </a:cubicBezTo>
                  <a:cubicBezTo>
                    <a:pt x="6462" y="4099"/>
                    <a:pt x="6430" y="3998"/>
                    <a:pt x="6382" y="3908"/>
                  </a:cubicBezTo>
                  <a:lnTo>
                    <a:pt x="6221" y="3602"/>
                  </a:lnTo>
                  <a:cubicBezTo>
                    <a:pt x="6178" y="3523"/>
                    <a:pt x="6094" y="3471"/>
                    <a:pt x="6004" y="3471"/>
                  </a:cubicBezTo>
                  <a:cubicBezTo>
                    <a:pt x="5911" y="3471"/>
                    <a:pt x="5828" y="3523"/>
                    <a:pt x="5785" y="3602"/>
                  </a:cubicBezTo>
                  <a:lnTo>
                    <a:pt x="5653" y="3854"/>
                  </a:lnTo>
                  <a:cubicBezTo>
                    <a:pt x="5407" y="3790"/>
                    <a:pt x="5156" y="3758"/>
                    <a:pt x="4903" y="3758"/>
                  </a:cubicBezTo>
                  <a:cubicBezTo>
                    <a:pt x="4768" y="3758"/>
                    <a:pt x="4632" y="3767"/>
                    <a:pt x="4497" y="3785"/>
                  </a:cubicBezTo>
                  <a:cubicBezTo>
                    <a:pt x="4516" y="3768"/>
                    <a:pt x="4535" y="3751"/>
                    <a:pt x="4559" y="3738"/>
                  </a:cubicBezTo>
                  <a:cubicBezTo>
                    <a:pt x="5129" y="3396"/>
                    <a:pt x="5496" y="2794"/>
                    <a:pt x="5539" y="2130"/>
                  </a:cubicBezTo>
                  <a:cubicBezTo>
                    <a:pt x="5610" y="2136"/>
                    <a:pt x="5664" y="2196"/>
                    <a:pt x="5664" y="2267"/>
                  </a:cubicBezTo>
                  <a:lnTo>
                    <a:pt x="5664" y="2962"/>
                  </a:lnTo>
                  <a:cubicBezTo>
                    <a:pt x="5664" y="3028"/>
                    <a:pt x="5709" y="3086"/>
                    <a:pt x="5776" y="3104"/>
                  </a:cubicBezTo>
                  <a:cubicBezTo>
                    <a:pt x="6161" y="3194"/>
                    <a:pt x="6526" y="3347"/>
                    <a:pt x="6864" y="3553"/>
                  </a:cubicBezTo>
                  <a:cubicBezTo>
                    <a:pt x="6887" y="3568"/>
                    <a:pt x="6914" y="3576"/>
                    <a:pt x="6941" y="3576"/>
                  </a:cubicBezTo>
                  <a:cubicBezTo>
                    <a:pt x="6978" y="3576"/>
                    <a:pt x="7015" y="3561"/>
                    <a:pt x="7042" y="3534"/>
                  </a:cubicBezTo>
                  <a:lnTo>
                    <a:pt x="7533" y="3041"/>
                  </a:lnTo>
                  <a:cubicBezTo>
                    <a:pt x="7559" y="3014"/>
                    <a:pt x="7595" y="3001"/>
                    <a:pt x="7630" y="3001"/>
                  </a:cubicBezTo>
                  <a:cubicBezTo>
                    <a:pt x="7666" y="3001"/>
                    <a:pt x="7701" y="3014"/>
                    <a:pt x="7728" y="3041"/>
                  </a:cubicBezTo>
                  <a:lnTo>
                    <a:pt x="7877" y="3190"/>
                  </a:lnTo>
                  <a:cubicBezTo>
                    <a:pt x="7908" y="3221"/>
                    <a:pt x="7943" y="3234"/>
                    <a:pt x="7977" y="3234"/>
                  </a:cubicBezTo>
                  <a:cubicBezTo>
                    <a:pt x="8088" y="3234"/>
                    <a:pt x="8185" y="3089"/>
                    <a:pt x="8081" y="2985"/>
                  </a:cubicBezTo>
                  <a:lnTo>
                    <a:pt x="7933" y="2837"/>
                  </a:lnTo>
                  <a:cubicBezTo>
                    <a:pt x="7850" y="2754"/>
                    <a:pt x="7741" y="2713"/>
                    <a:pt x="7631" y="2713"/>
                  </a:cubicBezTo>
                  <a:cubicBezTo>
                    <a:pt x="7522" y="2713"/>
                    <a:pt x="7412" y="2754"/>
                    <a:pt x="7328" y="2837"/>
                  </a:cubicBezTo>
                  <a:lnTo>
                    <a:pt x="6918" y="3250"/>
                  </a:lnTo>
                  <a:cubicBezTo>
                    <a:pt x="6615" y="3076"/>
                    <a:pt x="6290" y="2940"/>
                    <a:pt x="5954" y="2850"/>
                  </a:cubicBezTo>
                  <a:lnTo>
                    <a:pt x="5954" y="2267"/>
                  </a:lnTo>
                  <a:cubicBezTo>
                    <a:pt x="5952" y="2035"/>
                    <a:pt x="5767" y="1846"/>
                    <a:pt x="5535" y="1841"/>
                  </a:cubicBezTo>
                  <a:cubicBezTo>
                    <a:pt x="5462" y="919"/>
                    <a:pt x="4774" y="164"/>
                    <a:pt x="3862" y="5"/>
                  </a:cubicBezTo>
                  <a:cubicBezTo>
                    <a:pt x="3845" y="2"/>
                    <a:pt x="3828" y="1"/>
                    <a:pt x="3811"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42"/>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1"/>
                </a:solidFill>
              </a:rPr>
              <a:t>DESAFÍO</a:t>
            </a:r>
            <a:endParaRPr sz="4800">
              <a:solidFill>
                <a:schemeClr val="accent1"/>
              </a:solidFill>
            </a:endParaRPr>
          </a:p>
        </p:txBody>
      </p:sp>
      <p:sp>
        <p:nvSpPr>
          <p:cNvPr id="1715" name="Google Shape;1715;p42"/>
          <p:cNvSpPr txBox="1"/>
          <p:nvPr>
            <p:ph idx="1" type="subTitle"/>
          </p:nvPr>
        </p:nvSpPr>
        <p:spPr>
          <a:xfrm flipH="1">
            <a:off x="1265175" y="1578852"/>
            <a:ext cx="3643800" cy="17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Cuando se reproduce la secuencia, se suman puntos al nivel del juego. Cuando el usuario va acertando los botones, se suman puntos al nivel del usuario. La variable acertoBoton depende de la acción del usuario.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latin typeface="Roboto Mono"/>
                <a:ea typeface="Roboto Mono"/>
                <a:cs typeface="Roboto Mono"/>
                <a:sym typeface="Roboto Mono"/>
              </a:rPr>
              <a:t>let nivelJuego = 12;</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let nivelUsuario = 7;</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let acertoBoton = true;</a:t>
            </a:r>
            <a:endParaRPr sz="1300">
              <a:latin typeface="Roboto Mono"/>
              <a:ea typeface="Roboto Mono"/>
              <a:cs typeface="Roboto Mono"/>
              <a:sym typeface="Roboto Mono"/>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Armemos la lógica para determinar si el usuario tiene que seguir sumando puntos, y además, si tiene que pasar al siguiente nivel.</a:t>
            </a:r>
            <a:endParaRPr sz="1300"/>
          </a:p>
        </p:txBody>
      </p:sp>
      <p:sp>
        <p:nvSpPr>
          <p:cNvPr id="1716" name="Google Shape;1716;p42"/>
          <p:cNvSpPr/>
          <p:nvPr/>
        </p:nvSpPr>
        <p:spPr>
          <a:xfrm>
            <a:off x="6621550" y="-1081025"/>
            <a:ext cx="3258900" cy="325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42"/>
          <p:cNvGrpSpPr/>
          <p:nvPr/>
        </p:nvGrpSpPr>
        <p:grpSpPr>
          <a:xfrm>
            <a:off x="5729055" y="-370477"/>
            <a:ext cx="1353461" cy="1382213"/>
            <a:chOff x="441625" y="885600"/>
            <a:chExt cx="1100375" cy="1123750"/>
          </a:xfrm>
        </p:grpSpPr>
        <p:sp>
          <p:nvSpPr>
            <p:cNvPr id="1718" name="Google Shape;1718;p42"/>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2"/>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2"/>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2"/>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2"/>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2"/>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2"/>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2"/>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2"/>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2"/>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2"/>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2"/>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2"/>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2"/>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2"/>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2"/>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2"/>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2"/>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2"/>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2"/>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2"/>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2"/>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2"/>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2"/>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2"/>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2"/>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2"/>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2"/>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2"/>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2"/>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2"/>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2"/>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2"/>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2"/>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2"/>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2"/>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2"/>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2"/>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2"/>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2"/>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2"/>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2"/>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2"/>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2"/>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2"/>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2"/>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2"/>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2"/>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2"/>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2"/>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2"/>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2"/>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2"/>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2"/>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2"/>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2"/>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2"/>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2"/>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2"/>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2"/>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2"/>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2"/>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2"/>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2"/>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2"/>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2"/>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2"/>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2"/>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2"/>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2"/>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2"/>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2"/>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2"/>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2"/>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2"/>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2"/>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2"/>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2"/>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2"/>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2"/>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2"/>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2"/>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2"/>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2"/>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2"/>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2"/>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2"/>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2"/>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2"/>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2"/>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2"/>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2"/>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2"/>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2"/>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2"/>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2"/>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2"/>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2"/>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2"/>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2"/>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2"/>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2"/>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2"/>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2"/>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2"/>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2"/>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2"/>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2"/>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2"/>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43" name="Google Shape;1843;p42"/>
          <p:cNvCxnSpPr/>
          <p:nvPr/>
        </p:nvCxnSpPr>
        <p:spPr>
          <a:xfrm>
            <a:off x="1146275" y="1578852"/>
            <a:ext cx="0" cy="2930100"/>
          </a:xfrm>
          <a:prstGeom prst="straightConnector1">
            <a:avLst/>
          </a:prstGeom>
          <a:noFill/>
          <a:ln cap="flat" cmpd="sng" w="19050">
            <a:solidFill>
              <a:schemeClr val="accent2"/>
            </a:solidFill>
            <a:prstDash val="solid"/>
            <a:round/>
            <a:headEnd len="med" w="med" type="none"/>
            <a:tailEnd len="med" w="med" type="none"/>
          </a:ln>
        </p:spPr>
      </p:cxnSp>
      <p:grpSp>
        <p:nvGrpSpPr>
          <p:cNvPr id="1844" name="Google Shape;1844;p42"/>
          <p:cNvGrpSpPr/>
          <p:nvPr/>
        </p:nvGrpSpPr>
        <p:grpSpPr>
          <a:xfrm>
            <a:off x="5191986" y="1981288"/>
            <a:ext cx="3594243" cy="2909349"/>
            <a:chOff x="1451700" y="1526700"/>
            <a:chExt cx="426500" cy="345225"/>
          </a:xfrm>
        </p:grpSpPr>
        <p:sp>
          <p:nvSpPr>
            <p:cNvPr id="1845" name="Google Shape;1845;p42"/>
            <p:cNvSpPr/>
            <p:nvPr/>
          </p:nvSpPr>
          <p:spPr>
            <a:xfrm>
              <a:off x="1451700" y="1526700"/>
              <a:ext cx="426500" cy="345225"/>
            </a:xfrm>
            <a:custGeom>
              <a:rect b="b" l="l" r="r" t="t"/>
              <a:pathLst>
                <a:path extrusionOk="0" h="13809" w="17060">
                  <a:moveTo>
                    <a:pt x="14337" y="2514"/>
                  </a:moveTo>
                  <a:cubicBezTo>
                    <a:pt x="12445" y="1060"/>
                    <a:pt x="10613" y="2245"/>
                    <a:pt x="8566" y="1828"/>
                  </a:cubicBezTo>
                  <a:cubicBezTo>
                    <a:pt x="6506" y="1404"/>
                    <a:pt x="5685" y="0"/>
                    <a:pt x="3339" y="650"/>
                  </a:cubicBezTo>
                  <a:cubicBezTo>
                    <a:pt x="1260" y="1224"/>
                    <a:pt x="0" y="3527"/>
                    <a:pt x="1142" y="5453"/>
                  </a:cubicBezTo>
                  <a:cubicBezTo>
                    <a:pt x="1469" y="6003"/>
                    <a:pt x="2023" y="6418"/>
                    <a:pt x="2249" y="7033"/>
                  </a:cubicBezTo>
                  <a:cubicBezTo>
                    <a:pt x="2615" y="8025"/>
                    <a:pt x="2058" y="8786"/>
                    <a:pt x="2167" y="9760"/>
                  </a:cubicBezTo>
                  <a:cubicBezTo>
                    <a:pt x="2619" y="13808"/>
                    <a:pt x="8803" y="12241"/>
                    <a:pt x="11077" y="10981"/>
                  </a:cubicBezTo>
                  <a:cubicBezTo>
                    <a:pt x="14645" y="9005"/>
                    <a:pt x="17059" y="4608"/>
                    <a:pt x="14337" y="2514"/>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2"/>
            <p:cNvSpPr/>
            <p:nvPr/>
          </p:nvSpPr>
          <p:spPr>
            <a:xfrm>
              <a:off x="1522375" y="1558200"/>
              <a:ext cx="238100" cy="284150"/>
            </a:xfrm>
            <a:custGeom>
              <a:rect b="b" l="l" r="r" t="t"/>
              <a:pathLst>
                <a:path extrusionOk="0" h="11366" w="9524">
                  <a:moveTo>
                    <a:pt x="2615" y="4735"/>
                  </a:moveTo>
                  <a:lnTo>
                    <a:pt x="2615" y="8470"/>
                  </a:lnTo>
                  <a:cubicBezTo>
                    <a:pt x="2166" y="7951"/>
                    <a:pt x="1916" y="7289"/>
                    <a:pt x="1916" y="6601"/>
                  </a:cubicBezTo>
                  <a:cubicBezTo>
                    <a:pt x="1916" y="5915"/>
                    <a:pt x="2166" y="5253"/>
                    <a:pt x="2615" y="4735"/>
                  </a:cubicBezTo>
                  <a:close/>
                  <a:moveTo>
                    <a:pt x="6189" y="4141"/>
                  </a:moveTo>
                  <a:cubicBezTo>
                    <a:pt x="6975" y="4599"/>
                    <a:pt x="7498" y="5404"/>
                    <a:pt x="7590" y="6309"/>
                  </a:cubicBezTo>
                  <a:cubicBezTo>
                    <a:pt x="7685" y="7214"/>
                    <a:pt x="7339" y="8111"/>
                    <a:pt x="6664" y="8719"/>
                  </a:cubicBezTo>
                  <a:lnTo>
                    <a:pt x="6664" y="8717"/>
                  </a:lnTo>
                  <a:cubicBezTo>
                    <a:pt x="6599" y="8392"/>
                    <a:pt x="6507" y="8113"/>
                    <a:pt x="6395" y="7898"/>
                  </a:cubicBezTo>
                  <a:cubicBezTo>
                    <a:pt x="6554" y="7880"/>
                    <a:pt x="6672" y="7741"/>
                    <a:pt x="6664" y="7582"/>
                  </a:cubicBezTo>
                  <a:cubicBezTo>
                    <a:pt x="6655" y="7420"/>
                    <a:pt x="6522" y="7296"/>
                    <a:pt x="6361" y="7296"/>
                  </a:cubicBezTo>
                  <a:lnTo>
                    <a:pt x="6189" y="7296"/>
                  </a:lnTo>
                  <a:lnTo>
                    <a:pt x="6189" y="4152"/>
                  </a:lnTo>
                  <a:lnTo>
                    <a:pt x="6189" y="4141"/>
                  </a:lnTo>
                  <a:close/>
                  <a:moveTo>
                    <a:pt x="4761" y="3758"/>
                  </a:moveTo>
                  <a:cubicBezTo>
                    <a:pt x="5039" y="3758"/>
                    <a:pt x="5317" y="3798"/>
                    <a:pt x="5586" y="3879"/>
                  </a:cubicBezTo>
                  <a:cubicBezTo>
                    <a:pt x="5548" y="3965"/>
                    <a:pt x="5531" y="4058"/>
                    <a:pt x="5531" y="4150"/>
                  </a:cubicBezTo>
                  <a:lnTo>
                    <a:pt x="5531" y="7296"/>
                  </a:lnTo>
                  <a:lnTo>
                    <a:pt x="5359" y="7296"/>
                  </a:lnTo>
                  <a:cubicBezTo>
                    <a:pt x="5357" y="7296"/>
                    <a:pt x="5356" y="7296"/>
                    <a:pt x="5355" y="7296"/>
                  </a:cubicBezTo>
                  <a:cubicBezTo>
                    <a:pt x="5195" y="7296"/>
                    <a:pt x="5064" y="7422"/>
                    <a:pt x="5055" y="7579"/>
                  </a:cubicBezTo>
                  <a:cubicBezTo>
                    <a:pt x="5047" y="7741"/>
                    <a:pt x="5165" y="7878"/>
                    <a:pt x="5324" y="7896"/>
                  </a:cubicBezTo>
                  <a:cubicBezTo>
                    <a:pt x="5137" y="8259"/>
                    <a:pt x="5004" y="8807"/>
                    <a:pt x="4965" y="9437"/>
                  </a:cubicBezTo>
                  <a:cubicBezTo>
                    <a:pt x="4898" y="9444"/>
                    <a:pt x="4830" y="9446"/>
                    <a:pt x="4763" y="9446"/>
                  </a:cubicBezTo>
                  <a:cubicBezTo>
                    <a:pt x="4550" y="9446"/>
                    <a:pt x="4339" y="9422"/>
                    <a:pt x="4133" y="9375"/>
                  </a:cubicBezTo>
                  <a:lnTo>
                    <a:pt x="4133" y="3828"/>
                  </a:lnTo>
                  <a:cubicBezTo>
                    <a:pt x="4340" y="3781"/>
                    <a:pt x="4550" y="3758"/>
                    <a:pt x="4761" y="3758"/>
                  </a:cubicBezTo>
                  <a:close/>
                  <a:moveTo>
                    <a:pt x="3672" y="0"/>
                  </a:moveTo>
                  <a:cubicBezTo>
                    <a:pt x="3566" y="0"/>
                    <a:pt x="3492" y="113"/>
                    <a:pt x="3544" y="213"/>
                  </a:cubicBezTo>
                  <a:lnTo>
                    <a:pt x="4120" y="1308"/>
                  </a:lnTo>
                  <a:cubicBezTo>
                    <a:pt x="4195" y="1450"/>
                    <a:pt x="4142" y="1624"/>
                    <a:pt x="4000" y="1699"/>
                  </a:cubicBezTo>
                  <a:lnTo>
                    <a:pt x="2841" y="2307"/>
                  </a:lnTo>
                  <a:cubicBezTo>
                    <a:pt x="2798" y="2330"/>
                    <a:pt x="2752" y="2341"/>
                    <a:pt x="2706" y="2341"/>
                  </a:cubicBezTo>
                  <a:cubicBezTo>
                    <a:pt x="2602" y="2341"/>
                    <a:pt x="2503" y="2284"/>
                    <a:pt x="2452" y="2187"/>
                  </a:cubicBezTo>
                  <a:lnTo>
                    <a:pt x="1895" y="1129"/>
                  </a:lnTo>
                  <a:cubicBezTo>
                    <a:pt x="1867" y="1078"/>
                    <a:pt x="1817" y="1053"/>
                    <a:pt x="1767" y="1053"/>
                  </a:cubicBezTo>
                  <a:cubicBezTo>
                    <a:pt x="1712" y="1053"/>
                    <a:pt x="1656" y="1084"/>
                    <a:pt x="1632" y="1144"/>
                  </a:cubicBezTo>
                  <a:cubicBezTo>
                    <a:pt x="1405" y="1703"/>
                    <a:pt x="1458" y="2340"/>
                    <a:pt x="1776" y="2851"/>
                  </a:cubicBezTo>
                  <a:lnTo>
                    <a:pt x="955" y="3675"/>
                  </a:lnTo>
                  <a:cubicBezTo>
                    <a:pt x="845" y="3785"/>
                    <a:pt x="845" y="3963"/>
                    <a:pt x="955" y="4073"/>
                  </a:cubicBezTo>
                  <a:lnTo>
                    <a:pt x="1445" y="4565"/>
                  </a:lnTo>
                  <a:cubicBezTo>
                    <a:pt x="1230" y="4916"/>
                    <a:pt x="1073" y="5296"/>
                    <a:pt x="977" y="5696"/>
                  </a:cubicBezTo>
                  <a:lnTo>
                    <a:pt x="282" y="5696"/>
                  </a:lnTo>
                  <a:cubicBezTo>
                    <a:pt x="127" y="5696"/>
                    <a:pt x="0" y="5823"/>
                    <a:pt x="0" y="5978"/>
                  </a:cubicBezTo>
                  <a:lnTo>
                    <a:pt x="0" y="7227"/>
                  </a:lnTo>
                  <a:cubicBezTo>
                    <a:pt x="0" y="7382"/>
                    <a:pt x="127" y="7509"/>
                    <a:pt x="282" y="7509"/>
                  </a:cubicBezTo>
                  <a:lnTo>
                    <a:pt x="977" y="7509"/>
                  </a:lnTo>
                  <a:cubicBezTo>
                    <a:pt x="1073" y="7908"/>
                    <a:pt x="1230" y="8289"/>
                    <a:pt x="1445" y="8639"/>
                  </a:cubicBezTo>
                  <a:lnTo>
                    <a:pt x="955" y="9130"/>
                  </a:lnTo>
                  <a:cubicBezTo>
                    <a:pt x="845" y="9242"/>
                    <a:pt x="845" y="9420"/>
                    <a:pt x="955" y="9530"/>
                  </a:cubicBezTo>
                  <a:lnTo>
                    <a:pt x="1835" y="10411"/>
                  </a:lnTo>
                  <a:cubicBezTo>
                    <a:pt x="1890" y="10466"/>
                    <a:pt x="1963" y="10493"/>
                    <a:pt x="2035" y="10493"/>
                  </a:cubicBezTo>
                  <a:cubicBezTo>
                    <a:pt x="2108" y="10493"/>
                    <a:pt x="2180" y="10466"/>
                    <a:pt x="2234" y="10411"/>
                  </a:cubicBezTo>
                  <a:lnTo>
                    <a:pt x="2727" y="9919"/>
                  </a:lnTo>
                  <a:cubicBezTo>
                    <a:pt x="3075" y="10134"/>
                    <a:pt x="3458" y="10293"/>
                    <a:pt x="3858" y="10388"/>
                  </a:cubicBezTo>
                  <a:lnTo>
                    <a:pt x="3858" y="11082"/>
                  </a:lnTo>
                  <a:cubicBezTo>
                    <a:pt x="3858" y="11239"/>
                    <a:pt x="3983" y="11366"/>
                    <a:pt x="4139" y="11366"/>
                  </a:cubicBezTo>
                  <a:lnTo>
                    <a:pt x="5384" y="11366"/>
                  </a:lnTo>
                  <a:cubicBezTo>
                    <a:pt x="5539" y="11366"/>
                    <a:pt x="5666" y="11239"/>
                    <a:pt x="5666" y="11082"/>
                  </a:cubicBezTo>
                  <a:lnTo>
                    <a:pt x="5666" y="10388"/>
                  </a:lnTo>
                  <a:cubicBezTo>
                    <a:pt x="6066" y="10291"/>
                    <a:pt x="6449" y="10134"/>
                    <a:pt x="6797" y="9917"/>
                  </a:cubicBezTo>
                  <a:lnTo>
                    <a:pt x="7289" y="10409"/>
                  </a:lnTo>
                  <a:cubicBezTo>
                    <a:pt x="7344" y="10464"/>
                    <a:pt x="7416" y="10491"/>
                    <a:pt x="7489" y="10491"/>
                  </a:cubicBezTo>
                  <a:cubicBezTo>
                    <a:pt x="7561" y="10491"/>
                    <a:pt x="7633" y="10464"/>
                    <a:pt x="7689" y="10409"/>
                  </a:cubicBezTo>
                  <a:lnTo>
                    <a:pt x="8569" y="9530"/>
                  </a:lnTo>
                  <a:cubicBezTo>
                    <a:pt x="8678" y="9418"/>
                    <a:pt x="8678" y="9239"/>
                    <a:pt x="8569" y="9130"/>
                  </a:cubicBezTo>
                  <a:lnTo>
                    <a:pt x="8078" y="8637"/>
                  </a:lnTo>
                  <a:cubicBezTo>
                    <a:pt x="8293" y="8287"/>
                    <a:pt x="8450" y="7906"/>
                    <a:pt x="8547" y="7506"/>
                  </a:cubicBezTo>
                  <a:lnTo>
                    <a:pt x="9242" y="7506"/>
                  </a:lnTo>
                  <a:cubicBezTo>
                    <a:pt x="9396" y="7506"/>
                    <a:pt x="9523" y="7380"/>
                    <a:pt x="9523" y="7225"/>
                  </a:cubicBezTo>
                  <a:lnTo>
                    <a:pt x="9523" y="5980"/>
                  </a:lnTo>
                  <a:cubicBezTo>
                    <a:pt x="9523" y="5823"/>
                    <a:pt x="9396" y="5698"/>
                    <a:pt x="9242" y="5698"/>
                  </a:cubicBezTo>
                  <a:lnTo>
                    <a:pt x="8547" y="5698"/>
                  </a:lnTo>
                  <a:cubicBezTo>
                    <a:pt x="8450" y="5298"/>
                    <a:pt x="8293" y="4916"/>
                    <a:pt x="8078" y="4565"/>
                  </a:cubicBezTo>
                  <a:lnTo>
                    <a:pt x="8569" y="4073"/>
                  </a:lnTo>
                  <a:cubicBezTo>
                    <a:pt x="8678" y="3963"/>
                    <a:pt x="8678" y="3785"/>
                    <a:pt x="8569" y="3675"/>
                  </a:cubicBezTo>
                  <a:lnTo>
                    <a:pt x="7689" y="2793"/>
                  </a:lnTo>
                  <a:cubicBezTo>
                    <a:pt x="7633" y="2739"/>
                    <a:pt x="7561" y="2711"/>
                    <a:pt x="7489" y="2711"/>
                  </a:cubicBezTo>
                  <a:cubicBezTo>
                    <a:pt x="7416" y="2711"/>
                    <a:pt x="7344" y="2739"/>
                    <a:pt x="7289" y="2793"/>
                  </a:cubicBezTo>
                  <a:lnTo>
                    <a:pt x="6797" y="3286"/>
                  </a:lnTo>
                  <a:cubicBezTo>
                    <a:pt x="6449" y="3071"/>
                    <a:pt x="6066" y="2914"/>
                    <a:pt x="5666" y="2819"/>
                  </a:cubicBezTo>
                  <a:lnTo>
                    <a:pt x="5666" y="2123"/>
                  </a:lnTo>
                  <a:cubicBezTo>
                    <a:pt x="5666" y="1968"/>
                    <a:pt x="5539" y="1841"/>
                    <a:pt x="5384" y="1841"/>
                  </a:cubicBezTo>
                  <a:lnTo>
                    <a:pt x="5255" y="1841"/>
                  </a:lnTo>
                  <a:cubicBezTo>
                    <a:pt x="5249" y="931"/>
                    <a:pt x="4591" y="159"/>
                    <a:pt x="3697" y="3"/>
                  </a:cubicBezTo>
                  <a:cubicBezTo>
                    <a:pt x="3688" y="1"/>
                    <a:pt x="3680" y="0"/>
                    <a:pt x="3672" y="0"/>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2"/>
            <p:cNvSpPr/>
            <p:nvPr/>
          </p:nvSpPr>
          <p:spPr>
            <a:xfrm>
              <a:off x="1583325" y="1639100"/>
              <a:ext cx="142200" cy="142250"/>
            </a:xfrm>
            <a:custGeom>
              <a:rect b="b" l="l" r="r" t="t"/>
              <a:pathLst>
                <a:path extrusionOk="0" h="5690" w="5688">
                  <a:moveTo>
                    <a:pt x="2843" y="0"/>
                  </a:moveTo>
                  <a:cubicBezTo>
                    <a:pt x="1274" y="0"/>
                    <a:pt x="1" y="1275"/>
                    <a:pt x="1" y="2845"/>
                  </a:cubicBezTo>
                  <a:cubicBezTo>
                    <a:pt x="1" y="4417"/>
                    <a:pt x="1274" y="5689"/>
                    <a:pt x="2843" y="5689"/>
                  </a:cubicBezTo>
                  <a:cubicBezTo>
                    <a:pt x="4415" y="5689"/>
                    <a:pt x="5688" y="4417"/>
                    <a:pt x="5688" y="2845"/>
                  </a:cubicBezTo>
                  <a:cubicBezTo>
                    <a:pt x="5688" y="1275"/>
                    <a:pt x="4415" y="0"/>
                    <a:pt x="2843"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2"/>
            <p:cNvSpPr/>
            <p:nvPr/>
          </p:nvSpPr>
          <p:spPr>
            <a:xfrm>
              <a:off x="1535325" y="1591200"/>
              <a:ext cx="238150" cy="238100"/>
            </a:xfrm>
            <a:custGeom>
              <a:rect b="b" l="l" r="r" t="t"/>
              <a:pathLst>
                <a:path extrusionOk="0" h="9524" w="9526">
                  <a:moveTo>
                    <a:pt x="4766" y="1917"/>
                  </a:moveTo>
                  <a:cubicBezTo>
                    <a:pt x="5132" y="1917"/>
                    <a:pt x="5501" y="1988"/>
                    <a:pt x="5853" y="2133"/>
                  </a:cubicBezTo>
                  <a:cubicBezTo>
                    <a:pt x="6915" y="2574"/>
                    <a:pt x="7608" y="3611"/>
                    <a:pt x="7608" y="4761"/>
                  </a:cubicBezTo>
                  <a:cubicBezTo>
                    <a:pt x="7608" y="6333"/>
                    <a:pt x="6335" y="7605"/>
                    <a:pt x="4763" y="7605"/>
                  </a:cubicBezTo>
                  <a:cubicBezTo>
                    <a:pt x="3613" y="7605"/>
                    <a:pt x="2577" y="6913"/>
                    <a:pt x="2136" y="5851"/>
                  </a:cubicBezTo>
                  <a:cubicBezTo>
                    <a:pt x="1695" y="4787"/>
                    <a:pt x="1940" y="3563"/>
                    <a:pt x="2753" y="2751"/>
                  </a:cubicBezTo>
                  <a:cubicBezTo>
                    <a:pt x="3297" y="2207"/>
                    <a:pt x="4025" y="1917"/>
                    <a:pt x="4766" y="1917"/>
                  </a:cubicBezTo>
                  <a:close/>
                  <a:moveTo>
                    <a:pt x="5391" y="1"/>
                  </a:moveTo>
                  <a:cubicBezTo>
                    <a:pt x="5389" y="1"/>
                    <a:pt x="5388" y="1"/>
                    <a:pt x="5387" y="1"/>
                  </a:cubicBezTo>
                  <a:lnTo>
                    <a:pt x="4140" y="1"/>
                  </a:lnTo>
                  <a:cubicBezTo>
                    <a:pt x="3985" y="1"/>
                    <a:pt x="3858" y="127"/>
                    <a:pt x="3858" y="282"/>
                  </a:cubicBezTo>
                  <a:lnTo>
                    <a:pt x="3858" y="977"/>
                  </a:lnTo>
                  <a:cubicBezTo>
                    <a:pt x="3458" y="1073"/>
                    <a:pt x="3077" y="1230"/>
                    <a:pt x="2727" y="1445"/>
                  </a:cubicBezTo>
                  <a:lnTo>
                    <a:pt x="2237" y="955"/>
                  </a:lnTo>
                  <a:cubicBezTo>
                    <a:pt x="2181" y="899"/>
                    <a:pt x="2108" y="871"/>
                    <a:pt x="2036" y="871"/>
                  </a:cubicBezTo>
                  <a:cubicBezTo>
                    <a:pt x="1964" y="871"/>
                    <a:pt x="1892" y="899"/>
                    <a:pt x="1837" y="955"/>
                  </a:cubicBezTo>
                  <a:lnTo>
                    <a:pt x="955" y="1835"/>
                  </a:lnTo>
                  <a:cubicBezTo>
                    <a:pt x="846" y="1944"/>
                    <a:pt x="846" y="2125"/>
                    <a:pt x="955" y="2234"/>
                  </a:cubicBezTo>
                  <a:lnTo>
                    <a:pt x="1448" y="2727"/>
                  </a:lnTo>
                  <a:cubicBezTo>
                    <a:pt x="1233" y="3075"/>
                    <a:pt x="1074" y="3458"/>
                    <a:pt x="979" y="3858"/>
                  </a:cubicBezTo>
                  <a:lnTo>
                    <a:pt x="284" y="3858"/>
                  </a:lnTo>
                  <a:cubicBezTo>
                    <a:pt x="283" y="3858"/>
                    <a:pt x="282" y="3858"/>
                    <a:pt x="281" y="3858"/>
                  </a:cubicBezTo>
                  <a:cubicBezTo>
                    <a:pt x="125" y="3858"/>
                    <a:pt x="1" y="3984"/>
                    <a:pt x="1" y="4139"/>
                  </a:cubicBezTo>
                  <a:lnTo>
                    <a:pt x="1" y="5384"/>
                  </a:lnTo>
                  <a:cubicBezTo>
                    <a:pt x="1" y="5539"/>
                    <a:pt x="128" y="5666"/>
                    <a:pt x="284" y="5666"/>
                  </a:cubicBezTo>
                  <a:lnTo>
                    <a:pt x="979" y="5666"/>
                  </a:lnTo>
                  <a:cubicBezTo>
                    <a:pt x="1074" y="6066"/>
                    <a:pt x="1233" y="6449"/>
                    <a:pt x="1448" y="6797"/>
                  </a:cubicBezTo>
                  <a:lnTo>
                    <a:pt x="955" y="7289"/>
                  </a:lnTo>
                  <a:cubicBezTo>
                    <a:pt x="846" y="7399"/>
                    <a:pt x="846" y="7577"/>
                    <a:pt x="955" y="7689"/>
                  </a:cubicBezTo>
                  <a:lnTo>
                    <a:pt x="1839" y="8569"/>
                  </a:lnTo>
                  <a:cubicBezTo>
                    <a:pt x="1894" y="8624"/>
                    <a:pt x="1966" y="8651"/>
                    <a:pt x="2038" y="8651"/>
                  </a:cubicBezTo>
                  <a:cubicBezTo>
                    <a:pt x="2110" y="8651"/>
                    <a:pt x="2182" y="8624"/>
                    <a:pt x="2237" y="8569"/>
                  </a:cubicBezTo>
                  <a:lnTo>
                    <a:pt x="2729" y="8076"/>
                  </a:lnTo>
                  <a:cubicBezTo>
                    <a:pt x="3077" y="8293"/>
                    <a:pt x="3460" y="8450"/>
                    <a:pt x="3860" y="8545"/>
                  </a:cubicBezTo>
                  <a:lnTo>
                    <a:pt x="3860" y="9242"/>
                  </a:lnTo>
                  <a:cubicBezTo>
                    <a:pt x="3860" y="9396"/>
                    <a:pt x="3987" y="9523"/>
                    <a:pt x="4142" y="9523"/>
                  </a:cubicBezTo>
                  <a:lnTo>
                    <a:pt x="5387" y="9523"/>
                  </a:lnTo>
                  <a:cubicBezTo>
                    <a:pt x="5542" y="9523"/>
                    <a:pt x="5668" y="9396"/>
                    <a:pt x="5668" y="9242"/>
                  </a:cubicBezTo>
                  <a:lnTo>
                    <a:pt x="5668" y="8547"/>
                  </a:lnTo>
                  <a:cubicBezTo>
                    <a:pt x="6068" y="8450"/>
                    <a:pt x="6449" y="8293"/>
                    <a:pt x="6799" y="8078"/>
                  </a:cubicBezTo>
                  <a:lnTo>
                    <a:pt x="7292" y="8569"/>
                  </a:lnTo>
                  <a:cubicBezTo>
                    <a:pt x="7347" y="8624"/>
                    <a:pt x="7419" y="8651"/>
                    <a:pt x="7491" y="8651"/>
                  </a:cubicBezTo>
                  <a:cubicBezTo>
                    <a:pt x="7563" y="8651"/>
                    <a:pt x="7635" y="8624"/>
                    <a:pt x="7689" y="8569"/>
                  </a:cubicBezTo>
                  <a:lnTo>
                    <a:pt x="8571" y="7689"/>
                  </a:lnTo>
                  <a:cubicBezTo>
                    <a:pt x="8681" y="7577"/>
                    <a:pt x="8681" y="7399"/>
                    <a:pt x="8571" y="7289"/>
                  </a:cubicBezTo>
                  <a:lnTo>
                    <a:pt x="8079" y="6797"/>
                  </a:lnTo>
                  <a:cubicBezTo>
                    <a:pt x="8294" y="6449"/>
                    <a:pt x="8453" y="6066"/>
                    <a:pt x="8547" y="5666"/>
                  </a:cubicBezTo>
                  <a:lnTo>
                    <a:pt x="9242" y="5666"/>
                  </a:lnTo>
                  <a:cubicBezTo>
                    <a:pt x="9399" y="5666"/>
                    <a:pt x="9526" y="5539"/>
                    <a:pt x="9526" y="5384"/>
                  </a:cubicBezTo>
                  <a:lnTo>
                    <a:pt x="9526" y="4139"/>
                  </a:lnTo>
                  <a:cubicBezTo>
                    <a:pt x="9526" y="3984"/>
                    <a:pt x="9401" y="3858"/>
                    <a:pt x="9246" y="3858"/>
                  </a:cubicBezTo>
                  <a:cubicBezTo>
                    <a:pt x="9244" y="3858"/>
                    <a:pt x="9243" y="3858"/>
                    <a:pt x="9242" y="3858"/>
                  </a:cubicBezTo>
                  <a:lnTo>
                    <a:pt x="8550" y="3858"/>
                  </a:lnTo>
                  <a:cubicBezTo>
                    <a:pt x="8453" y="3458"/>
                    <a:pt x="8296" y="3075"/>
                    <a:pt x="8081" y="2727"/>
                  </a:cubicBezTo>
                  <a:lnTo>
                    <a:pt x="8571" y="2234"/>
                  </a:lnTo>
                  <a:cubicBezTo>
                    <a:pt x="8681" y="2125"/>
                    <a:pt x="8681" y="1944"/>
                    <a:pt x="8571" y="1835"/>
                  </a:cubicBezTo>
                  <a:lnTo>
                    <a:pt x="7692" y="955"/>
                  </a:lnTo>
                  <a:cubicBezTo>
                    <a:pt x="7636" y="899"/>
                    <a:pt x="7563" y="871"/>
                    <a:pt x="7491" y="871"/>
                  </a:cubicBezTo>
                  <a:cubicBezTo>
                    <a:pt x="7419" y="871"/>
                    <a:pt x="7347" y="899"/>
                    <a:pt x="7292" y="955"/>
                  </a:cubicBezTo>
                  <a:lnTo>
                    <a:pt x="6799" y="1445"/>
                  </a:lnTo>
                  <a:cubicBezTo>
                    <a:pt x="6451" y="1230"/>
                    <a:pt x="6068" y="1073"/>
                    <a:pt x="5668" y="977"/>
                  </a:cubicBezTo>
                  <a:lnTo>
                    <a:pt x="5668" y="282"/>
                  </a:lnTo>
                  <a:cubicBezTo>
                    <a:pt x="5668" y="127"/>
                    <a:pt x="5544" y="1"/>
                    <a:pt x="5391"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2"/>
            <p:cNvSpPr/>
            <p:nvPr/>
          </p:nvSpPr>
          <p:spPr>
            <a:xfrm>
              <a:off x="1575525" y="1591200"/>
              <a:ext cx="94475" cy="72425"/>
            </a:xfrm>
            <a:custGeom>
              <a:rect b="b" l="l" r="r" t="t"/>
              <a:pathLst>
                <a:path extrusionOk="0" h="2897" w="3779">
                  <a:moveTo>
                    <a:pt x="2534" y="1"/>
                  </a:moveTo>
                  <a:cubicBezTo>
                    <a:pt x="2377" y="1"/>
                    <a:pt x="2250" y="127"/>
                    <a:pt x="2250" y="282"/>
                  </a:cubicBezTo>
                  <a:lnTo>
                    <a:pt x="2250" y="977"/>
                  </a:lnTo>
                  <a:cubicBezTo>
                    <a:pt x="1852" y="1073"/>
                    <a:pt x="1469" y="1230"/>
                    <a:pt x="1121" y="1445"/>
                  </a:cubicBezTo>
                  <a:lnTo>
                    <a:pt x="629" y="955"/>
                  </a:lnTo>
                  <a:cubicBezTo>
                    <a:pt x="574" y="899"/>
                    <a:pt x="502" y="871"/>
                    <a:pt x="430" y="871"/>
                  </a:cubicBezTo>
                  <a:cubicBezTo>
                    <a:pt x="357" y="871"/>
                    <a:pt x="285" y="899"/>
                    <a:pt x="229" y="955"/>
                  </a:cubicBezTo>
                  <a:lnTo>
                    <a:pt x="1" y="1183"/>
                  </a:lnTo>
                  <a:cubicBezTo>
                    <a:pt x="149" y="1589"/>
                    <a:pt x="431" y="1931"/>
                    <a:pt x="801" y="2153"/>
                  </a:cubicBezTo>
                  <a:cubicBezTo>
                    <a:pt x="930" y="2228"/>
                    <a:pt x="1009" y="2366"/>
                    <a:pt x="1009" y="2516"/>
                  </a:cubicBezTo>
                  <a:lnTo>
                    <a:pt x="1009" y="2897"/>
                  </a:lnTo>
                  <a:cubicBezTo>
                    <a:pt x="1523" y="2303"/>
                    <a:pt x="2259" y="1951"/>
                    <a:pt x="3041" y="1921"/>
                  </a:cubicBezTo>
                  <a:cubicBezTo>
                    <a:pt x="3572" y="1435"/>
                    <a:pt x="3779" y="689"/>
                    <a:pt x="3572"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2"/>
            <p:cNvSpPr/>
            <p:nvPr/>
          </p:nvSpPr>
          <p:spPr>
            <a:xfrm>
              <a:off x="1659500" y="1731125"/>
              <a:ext cx="42500" cy="50050"/>
            </a:xfrm>
            <a:custGeom>
              <a:rect b="b" l="l" r="r" t="t"/>
              <a:pathLst>
                <a:path extrusionOk="0" h="2002" w="1700">
                  <a:moveTo>
                    <a:pt x="895" y="0"/>
                  </a:moveTo>
                  <a:cubicBezTo>
                    <a:pt x="443" y="0"/>
                    <a:pt x="69" y="867"/>
                    <a:pt x="0" y="2002"/>
                  </a:cubicBezTo>
                  <a:cubicBezTo>
                    <a:pt x="430" y="1972"/>
                    <a:pt x="850" y="1843"/>
                    <a:pt x="1226" y="1626"/>
                  </a:cubicBezTo>
                  <a:cubicBezTo>
                    <a:pt x="1394" y="1527"/>
                    <a:pt x="1553" y="1411"/>
                    <a:pt x="1699" y="1280"/>
                  </a:cubicBezTo>
                  <a:cubicBezTo>
                    <a:pt x="1546" y="518"/>
                    <a:pt x="1243" y="0"/>
                    <a:pt x="895"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2"/>
            <p:cNvSpPr/>
            <p:nvPr/>
          </p:nvSpPr>
          <p:spPr>
            <a:xfrm>
              <a:off x="1665025" y="1731075"/>
              <a:ext cx="33675" cy="20275"/>
            </a:xfrm>
            <a:custGeom>
              <a:rect b="b" l="l" r="r" t="t"/>
              <a:pathLst>
                <a:path extrusionOk="0" h="811" w="1347">
                  <a:moveTo>
                    <a:pt x="672" y="0"/>
                  </a:moveTo>
                  <a:cubicBezTo>
                    <a:pt x="407" y="0"/>
                    <a:pt x="166" y="303"/>
                    <a:pt x="1" y="787"/>
                  </a:cubicBezTo>
                  <a:cubicBezTo>
                    <a:pt x="55" y="802"/>
                    <a:pt x="113" y="811"/>
                    <a:pt x="171" y="811"/>
                  </a:cubicBezTo>
                  <a:lnTo>
                    <a:pt x="1177" y="811"/>
                  </a:lnTo>
                  <a:cubicBezTo>
                    <a:pt x="1233" y="811"/>
                    <a:pt x="1291" y="802"/>
                    <a:pt x="1347" y="787"/>
                  </a:cubicBezTo>
                  <a:lnTo>
                    <a:pt x="1345" y="787"/>
                  </a:lnTo>
                  <a:cubicBezTo>
                    <a:pt x="1179" y="305"/>
                    <a:pt x="938" y="0"/>
                    <a:pt x="6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2"/>
            <p:cNvSpPr/>
            <p:nvPr/>
          </p:nvSpPr>
          <p:spPr>
            <a:xfrm>
              <a:off x="1673575" y="1756125"/>
              <a:ext cx="16575" cy="22600"/>
            </a:xfrm>
            <a:custGeom>
              <a:rect b="b" l="l" r="r" t="t"/>
              <a:pathLst>
                <a:path extrusionOk="0" h="904" w="663">
                  <a:moveTo>
                    <a:pt x="147" y="0"/>
                  </a:moveTo>
                  <a:cubicBezTo>
                    <a:pt x="67" y="0"/>
                    <a:pt x="1" y="65"/>
                    <a:pt x="3" y="144"/>
                  </a:cubicBezTo>
                  <a:lnTo>
                    <a:pt x="3" y="903"/>
                  </a:lnTo>
                  <a:cubicBezTo>
                    <a:pt x="233" y="839"/>
                    <a:pt x="454" y="746"/>
                    <a:pt x="663" y="626"/>
                  </a:cubicBezTo>
                  <a:lnTo>
                    <a:pt x="663" y="144"/>
                  </a:lnTo>
                  <a:cubicBezTo>
                    <a:pt x="663" y="65"/>
                    <a:pt x="596" y="0"/>
                    <a:pt x="517" y="0"/>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2"/>
            <p:cNvSpPr/>
            <p:nvPr/>
          </p:nvSpPr>
          <p:spPr>
            <a:xfrm>
              <a:off x="1567375" y="1545175"/>
              <a:ext cx="102200" cy="234450"/>
            </a:xfrm>
            <a:custGeom>
              <a:rect b="b" l="l" r="r" t="t"/>
              <a:pathLst>
                <a:path extrusionOk="0" h="9378" w="4088">
                  <a:moveTo>
                    <a:pt x="2390" y="1"/>
                  </a:moveTo>
                  <a:cubicBezTo>
                    <a:pt x="2283" y="1"/>
                    <a:pt x="2210" y="115"/>
                    <a:pt x="2262" y="212"/>
                  </a:cubicBezTo>
                  <a:lnTo>
                    <a:pt x="2840" y="1308"/>
                  </a:lnTo>
                  <a:cubicBezTo>
                    <a:pt x="2916" y="1450"/>
                    <a:pt x="2860" y="1624"/>
                    <a:pt x="2720" y="1700"/>
                  </a:cubicBezTo>
                  <a:lnTo>
                    <a:pt x="1561" y="2310"/>
                  </a:lnTo>
                  <a:cubicBezTo>
                    <a:pt x="1518" y="2332"/>
                    <a:pt x="1472" y="2343"/>
                    <a:pt x="1427" y="2343"/>
                  </a:cubicBezTo>
                  <a:cubicBezTo>
                    <a:pt x="1323" y="2343"/>
                    <a:pt x="1223" y="2287"/>
                    <a:pt x="1172" y="2188"/>
                  </a:cubicBezTo>
                  <a:lnTo>
                    <a:pt x="615" y="1132"/>
                  </a:lnTo>
                  <a:cubicBezTo>
                    <a:pt x="587" y="1080"/>
                    <a:pt x="537" y="1054"/>
                    <a:pt x="487" y="1054"/>
                  </a:cubicBezTo>
                  <a:cubicBezTo>
                    <a:pt x="431" y="1054"/>
                    <a:pt x="376" y="1085"/>
                    <a:pt x="353" y="1145"/>
                  </a:cubicBezTo>
                  <a:cubicBezTo>
                    <a:pt x="0" y="2007"/>
                    <a:pt x="329" y="2996"/>
                    <a:pt x="1127" y="3473"/>
                  </a:cubicBezTo>
                  <a:cubicBezTo>
                    <a:pt x="1256" y="3549"/>
                    <a:pt x="1333" y="3686"/>
                    <a:pt x="1335" y="3835"/>
                  </a:cubicBezTo>
                  <a:lnTo>
                    <a:pt x="1335" y="8470"/>
                  </a:lnTo>
                  <a:cubicBezTo>
                    <a:pt x="1731" y="8926"/>
                    <a:pt x="2262" y="9242"/>
                    <a:pt x="2853" y="9378"/>
                  </a:cubicBezTo>
                  <a:lnTo>
                    <a:pt x="2853" y="3833"/>
                  </a:lnTo>
                  <a:cubicBezTo>
                    <a:pt x="2853" y="3684"/>
                    <a:pt x="2933" y="3547"/>
                    <a:pt x="3062" y="3469"/>
                  </a:cubicBezTo>
                  <a:cubicBezTo>
                    <a:pt x="3735" y="3065"/>
                    <a:pt x="4088" y="2284"/>
                    <a:pt x="3943" y="1513"/>
                  </a:cubicBezTo>
                  <a:cubicBezTo>
                    <a:pt x="3799" y="739"/>
                    <a:pt x="3191" y="137"/>
                    <a:pt x="2417" y="3"/>
                  </a:cubicBezTo>
                  <a:cubicBezTo>
                    <a:pt x="2408" y="2"/>
                    <a:pt x="2399" y="1"/>
                    <a:pt x="2390" y="1"/>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1673625" y="1631975"/>
              <a:ext cx="16525" cy="104375"/>
            </a:xfrm>
            <a:custGeom>
              <a:rect b="b" l="l" r="r" t="t"/>
              <a:pathLst>
                <a:path extrusionOk="0" h="4175" w="661">
                  <a:moveTo>
                    <a:pt x="331" y="0"/>
                  </a:moveTo>
                  <a:cubicBezTo>
                    <a:pt x="295" y="0"/>
                    <a:pt x="259" y="19"/>
                    <a:pt x="240" y="55"/>
                  </a:cubicBezTo>
                  <a:lnTo>
                    <a:pt x="78" y="361"/>
                  </a:lnTo>
                  <a:cubicBezTo>
                    <a:pt x="27" y="459"/>
                    <a:pt x="1" y="569"/>
                    <a:pt x="1" y="681"/>
                  </a:cubicBezTo>
                  <a:lnTo>
                    <a:pt x="1" y="4175"/>
                  </a:lnTo>
                  <a:lnTo>
                    <a:pt x="661" y="4175"/>
                  </a:lnTo>
                  <a:lnTo>
                    <a:pt x="661" y="681"/>
                  </a:lnTo>
                  <a:cubicBezTo>
                    <a:pt x="661" y="569"/>
                    <a:pt x="635" y="459"/>
                    <a:pt x="581" y="361"/>
                  </a:cubicBezTo>
                  <a:lnTo>
                    <a:pt x="420" y="55"/>
                  </a:lnTo>
                  <a:cubicBezTo>
                    <a:pt x="402" y="19"/>
                    <a:pt x="366" y="0"/>
                    <a:pt x="331" y="0"/>
                  </a:cubicBezTo>
                  <a:close/>
                </a:path>
              </a:pathLst>
            </a:custGeom>
            <a:solidFill>
              <a:srgbClr val="C4C5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1661750" y="1727625"/>
              <a:ext cx="40175" cy="15075"/>
            </a:xfrm>
            <a:custGeom>
              <a:rect b="b" l="l" r="r" t="t"/>
              <a:pathLst>
                <a:path extrusionOk="0" h="603" w="1607">
                  <a:moveTo>
                    <a:pt x="302" y="0"/>
                  </a:moveTo>
                  <a:cubicBezTo>
                    <a:pt x="136" y="0"/>
                    <a:pt x="1" y="134"/>
                    <a:pt x="1" y="302"/>
                  </a:cubicBezTo>
                  <a:cubicBezTo>
                    <a:pt x="1" y="467"/>
                    <a:pt x="136" y="600"/>
                    <a:pt x="302" y="603"/>
                  </a:cubicBezTo>
                  <a:lnTo>
                    <a:pt x="1306" y="603"/>
                  </a:lnTo>
                  <a:cubicBezTo>
                    <a:pt x="1471" y="600"/>
                    <a:pt x="1607" y="467"/>
                    <a:pt x="1607" y="302"/>
                  </a:cubicBezTo>
                  <a:cubicBezTo>
                    <a:pt x="1607" y="134"/>
                    <a:pt x="1471" y="0"/>
                    <a:pt x="1306"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2"/>
            <p:cNvSpPr/>
            <p:nvPr/>
          </p:nvSpPr>
          <p:spPr>
            <a:xfrm>
              <a:off x="1617075" y="1665450"/>
              <a:ext cx="7250" cy="84175"/>
            </a:xfrm>
            <a:custGeom>
              <a:rect b="b" l="l" r="r" t="t"/>
              <a:pathLst>
                <a:path extrusionOk="0" h="3367" w="290">
                  <a:moveTo>
                    <a:pt x="145" y="0"/>
                  </a:moveTo>
                  <a:cubicBezTo>
                    <a:pt x="73" y="0"/>
                    <a:pt x="1" y="48"/>
                    <a:pt x="1" y="144"/>
                  </a:cubicBezTo>
                  <a:lnTo>
                    <a:pt x="1" y="3223"/>
                  </a:lnTo>
                  <a:cubicBezTo>
                    <a:pt x="1" y="3302"/>
                    <a:pt x="66" y="3367"/>
                    <a:pt x="145" y="3367"/>
                  </a:cubicBezTo>
                  <a:cubicBezTo>
                    <a:pt x="225" y="3367"/>
                    <a:pt x="289" y="3302"/>
                    <a:pt x="289" y="3223"/>
                  </a:cubicBezTo>
                  <a:lnTo>
                    <a:pt x="289" y="144"/>
                  </a:lnTo>
                  <a:cubicBezTo>
                    <a:pt x="289" y="48"/>
                    <a:pt x="217" y="0"/>
                    <a:pt x="145"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2"/>
            <p:cNvSpPr/>
            <p:nvPr/>
          </p:nvSpPr>
          <p:spPr>
            <a:xfrm>
              <a:off x="1673800" y="1557650"/>
              <a:ext cx="22925" cy="21100"/>
            </a:xfrm>
            <a:custGeom>
              <a:rect b="b" l="l" r="r" t="t"/>
              <a:pathLst>
                <a:path extrusionOk="0" h="844" w="917">
                  <a:moveTo>
                    <a:pt x="452" y="289"/>
                  </a:moveTo>
                  <a:cubicBezTo>
                    <a:pt x="488" y="289"/>
                    <a:pt x="521" y="304"/>
                    <a:pt x="546" y="328"/>
                  </a:cubicBezTo>
                  <a:cubicBezTo>
                    <a:pt x="641" y="425"/>
                    <a:pt x="553" y="557"/>
                    <a:pt x="450" y="557"/>
                  </a:cubicBezTo>
                  <a:cubicBezTo>
                    <a:pt x="419" y="557"/>
                    <a:pt x="387" y="545"/>
                    <a:pt x="357" y="517"/>
                  </a:cubicBezTo>
                  <a:cubicBezTo>
                    <a:pt x="278" y="431"/>
                    <a:pt x="336" y="291"/>
                    <a:pt x="452" y="289"/>
                  </a:cubicBezTo>
                  <a:close/>
                  <a:moveTo>
                    <a:pt x="454" y="1"/>
                  </a:moveTo>
                  <a:cubicBezTo>
                    <a:pt x="399" y="1"/>
                    <a:pt x="344" y="11"/>
                    <a:pt x="291" y="33"/>
                  </a:cubicBezTo>
                  <a:cubicBezTo>
                    <a:pt x="106" y="108"/>
                    <a:pt x="0" y="306"/>
                    <a:pt x="39" y="504"/>
                  </a:cubicBezTo>
                  <a:cubicBezTo>
                    <a:pt x="78" y="702"/>
                    <a:pt x="252" y="844"/>
                    <a:pt x="452" y="844"/>
                  </a:cubicBezTo>
                  <a:cubicBezTo>
                    <a:pt x="564" y="844"/>
                    <a:pt x="671" y="801"/>
                    <a:pt x="751" y="721"/>
                  </a:cubicBezTo>
                  <a:cubicBezTo>
                    <a:pt x="893" y="579"/>
                    <a:pt x="916" y="356"/>
                    <a:pt x="805" y="188"/>
                  </a:cubicBezTo>
                  <a:cubicBezTo>
                    <a:pt x="724" y="68"/>
                    <a:pt x="591" y="1"/>
                    <a:pt x="454"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2"/>
            <p:cNvSpPr/>
            <p:nvPr/>
          </p:nvSpPr>
          <p:spPr>
            <a:xfrm>
              <a:off x="1515600" y="1746850"/>
              <a:ext cx="22925" cy="21125"/>
            </a:xfrm>
            <a:custGeom>
              <a:rect b="b" l="l" r="r" t="t"/>
              <a:pathLst>
                <a:path extrusionOk="0" h="845" w="917">
                  <a:moveTo>
                    <a:pt x="454" y="289"/>
                  </a:moveTo>
                  <a:cubicBezTo>
                    <a:pt x="489" y="289"/>
                    <a:pt x="523" y="304"/>
                    <a:pt x="547" y="328"/>
                  </a:cubicBezTo>
                  <a:cubicBezTo>
                    <a:pt x="637" y="419"/>
                    <a:pt x="565" y="559"/>
                    <a:pt x="456" y="559"/>
                  </a:cubicBezTo>
                  <a:cubicBezTo>
                    <a:pt x="438" y="559"/>
                    <a:pt x="420" y="555"/>
                    <a:pt x="401" y="547"/>
                  </a:cubicBezTo>
                  <a:cubicBezTo>
                    <a:pt x="265" y="491"/>
                    <a:pt x="306" y="289"/>
                    <a:pt x="454" y="289"/>
                  </a:cubicBezTo>
                  <a:close/>
                  <a:moveTo>
                    <a:pt x="455" y="1"/>
                  </a:moveTo>
                  <a:cubicBezTo>
                    <a:pt x="400" y="1"/>
                    <a:pt x="345" y="12"/>
                    <a:pt x="293" y="33"/>
                  </a:cubicBezTo>
                  <a:cubicBezTo>
                    <a:pt x="106" y="111"/>
                    <a:pt x="1" y="307"/>
                    <a:pt x="39" y="504"/>
                  </a:cubicBezTo>
                  <a:cubicBezTo>
                    <a:pt x="78" y="702"/>
                    <a:pt x="252" y="844"/>
                    <a:pt x="454" y="844"/>
                  </a:cubicBezTo>
                  <a:cubicBezTo>
                    <a:pt x="566" y="844"/>
                    <a:pt x="671" y="801"/>
                    <a:pt x="751" y="722"/>
                  </a:cubicBezTo>
                  <a:cubicBezTo>
                    <a:pt x="893" y="580"/>
                    <a:pt x="917" y="356"/>
                    <a:pt x="805" y="188"/>
                  </a:cubicBezTo>
                  <a:cubicBezTo>
                    <a:pt x="725" y="68"/>
                    <a:pt x="592" y="1"/>
                    <a:pt x="455"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2"/>
            <p:cNvSpPr/>
            <p:nvPr/>
          </p:nvSpPr>
          <p:spPr>
            <a:xfrm>
              <a:off x="1770225" y="1748850"/>
              <a:ext cx="22925" cy="21150"/>
            </a:xfrm>
            <a:custGeom>
              <a:rect b="b" l="l" r="r" t="t"/>
              <a:pathLst>
                <a:path extrusionOk="0" h="846" w="917">
                  <a:moveTo>
                    <a:pt x="452" y="291"/>
                  </a:moveTo>
                  <a:cubicBezTo>
                    <a:pt x="489" y="291"/>
                    <a:pt x="521" y="304"/>
                    <a:pt x="547" y="330"/>
                  </a:cubicBezTo>
                  <a:cubicBezTo>
                    <a:pt x="636" y="417"/>
                    <a:pt x="563" y="556"/>
                    <a:pt x="456" y="556"/>
                  </a:cubicBezTo>
                  <a:cubicBezTo>
                    <a:pt x="439" y="556"/>
                    <a:pt x="421" y="552"/>
                    <a:pt x="403" y="545"/>
                  </a:cubicBezTo>
                  <a:cubicBezTo>
                    <a:pt x="267" y="491"/>
                    <a:pt x="308" y="291"/>
                    <a:pt x="452" y="291"/>
                  </a:cubicBezTo>
                  <a:close/>
                  <a:moveTo>
                    <a:pt x="452" y="1"/>
                  </a:moveTo>
                  <a:cubicBezTo>
                    <a:pt x="398" y="1"/>
                    <a:pt x="344" y="11"/>
                    <a:pt x="291" y="33"/>
                  </a:cubicBezTo>
                  <a:cubicBezTo>
                    <a:pt x="106" y="110"/>
                    <a:pt x="1" y="308"/>
                    <a:pt x="39" y="506"/>
                  </a:cubicBezTo>
                  <a:cubicBezTo>
                    <a:pt x="78" y="702"/>
                    <a:pt x="252" y="846"/>
                    <a:pt x="452" y="846"/>
                  </a:cubicBezTo>
                  <a:cubicBezTo>
                    <a:pt x="564" y="846"/>
                    <a:pt x="672" y="801"/>
                    <a:pt x="751" y="721"/>
                  </a:cubicBezTo>
                  <a:cubicBezTo>
                    <a:pt x="893" y="579"/>
                    <a:pt x="917" y="356"/>
                    <a:pt x="805" y="188"/>
                  </a:cubicBezTo>
                  <a:cubicBezTo>
                    <a:pt x="724" y="69"/>
                    <a:pt x="591" y="1"/>
                    <a:pt x="452"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2"/>
            <p:cNvSpPr/>
            <p:nvPr/>
          </p:nvSpPr>
          <p:spPr>
            <a:xfrm>
              <a:off x="1696800" y="1580300"/>
              <a:ext cx="19475" cy="19475"/>
            </a:xfrm>
            <a:custGeom>
              <a:rect b="b" l="l" r="r" t="t"/>
              <a:pathLst>
                <a:path extrusionOk="0" h="779" w="779">
                  <a:moveTo>
                    <a:pt x="390" y="0"/>
                  </a:moveTo>
                  <a:cubicBezTo>
                    <a:pt x="308" y="0"/>
                    <a:pt x="241" y="69"/>
                    <a:pt x="246" y="151"/>
                  </a:cubicBezTo>
                  <a:lnTo>
                    <a:pt x="246" y="245"/>
                  </a:lnTo>
                  <a:lnTo>
                    <a:pt x="151" y="245"/>
                  </a:lnTo>
                  <a:cubicBezTo>
                    <a:pt x="149" y="245"/>
                    <a:pt x="146" y="245"/>
                    <a:pt x="144" y="245"/>
                  </a:cubicBezTo>
                  <a:cubicBezTo>
                    <a:pt x="65" y="245"/>
                    <a:pt x="1" y="310"/>
                    <a:pt x="1" y="389"/>
                  </a:cubicBezTo>
                  <a:cubicBezTo>
                    <a:pt x="1" y="468"/>
                    <a:pt x="65" y="533"/>
                    <a:pt x="144" y="533"/>
                  </a:cubicBezTo>
                  <a:cubicBezTo>
                    <a:pt x="146" y="533"/>
                    <a:pt x="149" y="533"/>
                    <a:pt x="151" y="533"/>
                  </a:cubicBezTo>
                  <a:lnTo>
                    <a:pt x="246" y="533"/>
                  </a:lnTo>
                  <a:lnTo>
                    <a:pt x="246" y="628"/>
                  </a:lnTo>
                  <a:cubicBezTo>
                    <a:pt x="241" y="710"/>
                    <a:pt x="308" y="778"/>
                    <a:pt x="390" y="778"/>
                  </a:cubicBezTo>
                  <a:cubicBezTo>
                    <a:pt x="471" y="778"/>
                    <a:pt x="538" y="710"/>
                    <a:pt x="534" y="628"/>
                  </a:cubicBezTo>
                  <a:lnTo>
                    <a:pt x="534" y="533"/>
                  </a:lnTo>
                  <a:lnTo>
                    <a:pt x="628" y="533"/>
                  </a:lnTo>
                  <a:cubicBezTo>
                    <a:pt x="631" y="533"/>
                    <a:pt x="633" y="533"/>
                    <a:pt x="636" y="533"/>
                  </a:cubicBezTo>
                  <a:cubicBezTo>
                    <a:pt x="714" y="533"/>
                    <a:pt x="779" y="468"/>
                    <a:pt x="779" y="389"/>
                  </a:cubicBezTo>
                  <a:cubicBezTo>
                    <a:pt x="779" y="310"/>
                    <a:pt x="714" y="245"/>
                    <a:pt x="636" y="245"/>
                  </a:cubicBezTo>
                  <a:cubicBezTo>
                    <a:pt x="633" y="245"/>
                    <a:pt x="631" y="245"/>
                    <a:pt x="628" y="245"/>
                  </a:cubicBezTo>
                  <a:lnTo>
                    <a:pt x="534" y="245"/>
                  </a:lnTo>
                  <a:lnTo>
                    <a:pt x="534" y="151"/>
                  </a:lnTo>
                  <a:cubicBezTo>
                    <a:pt x="538" y="69"/>
                    <a:pt x="471" y="0"/>
                    <a:pt x="390"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2"/>
            <p:cNvSpPr/>
            <p:nvPr/>
          </p:nvSpPr>
          <p:spPr>
            <a:xfrm>
              <a:off x="1759325" y="1778225"/>
              <a:ext cx="19475" cy="19150"/>
            </a:xfrm>
            <a:custGeom>
              <a:rect b="b" l="l" r="r" t="t"/>
              <a:pathLst>
                <a:path extrusionOk="0" h="766" w="779">
                  <a:moveTo>
                    <a:pt x="390" y="1"/>
                  </a:moveTo>
                  <a:cubicBezTo>
                    <a:pt x="318" y="1"/>
                    <a:pt x="245" y="49"/>
                    <a:pt x="245" y="146"/>
                  </a:cubicBezTo>
                  <a:lnTo>
                    <a:pt x="245" y="238"/>
                  </a:lnTo>
                  <a:lnTo>
                    <a:pt x="153" y="238"/>
                  </a:lnTo>
                  <a:cubicBezTo>
                    <a:pt x="151" y="238"/>
                    <a:pt x="150" y="238"/>
                    <a:pt x="149" y="238"/>
                  </a:cubicBezTo>
                  <a:cubicBezTo>
                    <a:pt x="67" y="238"/>
                    <a:pt x="0" y="302"/>
                    <a:pt x="0" y="382"/>
                  </a:cubicBezTo>
                  <a:cubicBezTo>
                    <a:pt x="0" y="465"/>
                    <a:pt x="67" y="529"/>
                    <a:pt x="149" y="529"/>
                  </a:cubicBezTo>
                  <a:cubicBezTo>
                    <a:pt x="150" y="529"/>
                    <a:pt x="151" y="529"/>
                    <a:pt x="153" y="529"/>
                  </a:cubicBezTo>
                  <a:lnTo>
                    <a:pt x="245" y="529"/>
                  </a:lnTo>
                  <a:lnTo>
                    <a:pt x="245" y="621"/>
                  </a:lnTo>
                  <a:cubicBezTo>
                    <a:pt x="245" y="701"/>
                    <a:pt x="310" y="765"/>
                    <a:pt x="389" y="765"/>
                  </a:cubicBezTo>
                  <a:cubicBezTo>
                    <a:pt x="471" y="765"/>
                    <a:pt x="536" y="701"/>
                    <a:pt x="536" y="621"/>
                  </a:cubicBezTo>
                  <a:lnTo>
                    <a:pt x="536" y="529"/>
                  </a:lnTo>
                  <a:lnTo>
                    <a:pt x="628" y="529"/>
                  </a:lnTo>
                  <a:cubicBezTo>
                    <a:pt x="629" y="529"/>
                    <a:pt x="631" y="529"/>
                    <a:pt x="632" y="529"/>
                  </a:cubicBezTo>
                  <a:cubicBezTo>
                    <a:pt x="712" y="529"/>
                    <a:pt x="779" y="465"/>
                    <a:pt x="779" y="382"/>
                  </a:cubicBezTo>
                  <a:cubicBezTo>
                    <a:pt x="779" y="302"/>
                    <a:pt x="712" y="238"/>
                    <a:pt x="632" y="238"/>
                  </a:cubicBezTo>
                  <a:cubicBezTo>
                    <a:pt x="631" y="238"/>
                    <a:pt x="629" y="238"/>
                    <a:pt x="628" y="238"/>
                  </a:cubicBezTo>
                  <a:lnTo>
                    <a:pt x="536" y="238"/>
                  </a:lnTo>
                  <a:lnTo>
                    <a:pt x="536" y="146"/>
                  </a:lnTo>
                  <a:cubicBezTo>
                    <a:pt x="536" y="49"/>
                    <a:pt x="463" y="1"/>
                    <a:pt x="390"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2"/>
            <p:cNvSpPr/>
            <p:nvPr/>
          </p:nvSpPr>
          <p:spPr>
            <a:xfrm>
              <a:off x="1531775" y="1541575"/>
              <a:ext cx="245300" cy="291375"/>
            </a:xfrm>
            <a:custGeom>
              <a:rect b="b" l="l" r="r" t="t"/>
              <a:pathLst>
                <a:path extrusionOk="0" h="11655" w="9812">
                  <a:moveTo>
                    <a:pt x="6004" y="3809"/>
                  </a:moveTo>
                  <a:lnTo>
                    <a:pt x="6126" y="4043"/>
                  </a:lnTo>
                  <a:cubicBezTo>
                    <a:pt x="6167" y="4121"/>
                    <a:pt x="6189" y="4207"/>
                    <a:pt x="6189" y="4295"/>
                  </a:cubicBezTo>
                  <a:lnTo>
                    <a:pt x="6189" y="7296"/>
                  </a:lnTo>
                  <a:lnTo>
                    <a:pt x="5819" y="7296"/>
                  </a:lnTo>
                  <a:lnTo>
                    <a:pt x="5819" y="4295"/>
                  </a:lnTo>
                  <a:cubicBezTo>
                    <a:pt x="5819" y="4207"/>
                    <a:pt x="5840" y="4121"/>
                    <a:pt x="5881" y="4043"/>
                  </a:cubicBezTo>
                  <a:lnTo>
                    <a:pt x="6004" y="3809"/>
                  </a:lnTo>
                  <a:close/>
                  <a:moveTo>
                    <a:pt x="6507" y="7587"/>
                  </a:moveTo>
                  <a:cubicBezTo>
                    <a:pt x="6593" y="7587"/>
                    <a:pt x="6662" y="7655"/>
                    <a:pt x="6662" y="7744"/>
                  </a:cubicBezTo>
                  <a:cubicBezTo>
                    <a:pt x="6662" y="7830"/>
                    <a:pt x="6593" y="7898"/>
                    <a:pt x="6507" y="7898"/>
                  </a:cubicBezTo>
                  <a:lnTo>
                    <a:pt x="5501" y="7898"/>
                  </a:lnTo>
                  <a:cubicBezTo>
                    <a:pt x="5415" y="7898"/>
                    <a:pt x="5344" y="7830"/>
                    <a:pt x="5344" y="7744"/>
                  </a:cubicBezTo>
                  <a:cubicBezTo>
                    <a:pt x="5344" y="7655"/>
                    <a:pt x="5415" y="7587"/>
                    <a:pt x="5501" y="7587"/>
                  </a:cubicBezTo>
                  <a:close/>
                  <a:moveTo>
                    <a:pt x="2615" y="5318"/>
                  </a:moveTo>
                  <a:lnTo>
                    <a:pt x="2615" y="8174"/>
                  </a:lnTo>
                  <a:cubicBezTo>
                    <a:pt x="2069" y="7301"/>
                    <a:pt x="2069" y="6191"/>
                    <a:pt x="2615" y="5318"/>
                  </a:cubicBezTo>
                  <a:close/>
                  <a:moveTo>
                    <a:pt x="6479" y="4553"/>
                  </a:moveTo>
                  <a:cubicBezTo>
                    <a:pt x="7191" y="5056"/>
                    <a:pt x="7612" y="5875"/>
                    <a:pt x="7608" y="6746"/>
                  </a:cubicBezTo>
                  <a:lnTo>
                    <a:pt x="7606" y="6746"/>
                  </a:lnTo>
                  <a:cubicBezTo>
                    <a:pt x="7606" y="7425"/>
                    <a:pt x="7350" y="8079"/>
                    <a:pt x="6890" y="8576"/>
                  </a:cubicBezTo>
                  <a:cubicBezTo>
                    <a:pt x="6851" y="8421"/>
                    <a:pt x="6799" y="8270"/>
                    <a:pt x="6737" y="8122"/>
                  </a:cubicBezTo>
                  <a:cubicBezTo>
                    <a:pt x="6907" y="8019"/>
                    <a:pt x="6989" y="7814"/>
                    <a:pt x="6935" y="7623"/>
                  </a:cubicBezTo>
                  <a:cubicBezTo>
                    <a:pt x="6881" y="7430"/>
                    <a:pt x="6705" y="7296"/>
                    <a:pt x="6507" y="7296"/>
                  </a:cubicBezTo>
                  <a:lnTo>
                    <a:pt x="6479" y="7296"/>
                  </a:lnTo>
                  <a:lnTo>
                    <a:pt x="6479" y="4553"/>
                  </a:lnTo>
                  <a:close/>
                  <a:moveTo>
                    <a:pt x="6449" y="8189"/>
                  </a:moveTo>
                  <a:cubicBezTo>
                    <a:pt x="6537" y="8386"/>
                    <a:pt x="6604" y="8593"/>
                    <a:pt x="6649" y="8806"/>
                  </a:cubicBezTo>
                  <a:cubicBezTo>
                    <a:pt x="6255" y="9139"/>
                    <a:pt x="5776" y="9354"/>
                    <a:pt x="5266" y="9423"/>
                  </a:cubicBezTo>
                  <a:cubicBezTo>
                    <a:pt x="5309" y="8937"/>
                    <a:pt x="5413" y="8505"/>
                    <a:pt x="5559" y="8189"/>
                  </a:cubicBezTo>
                  <a:close/>
                  <a:moveTo>
                    <a:pt x="3817" y="291"/>
                  </a:moveTo>
                  <a:cubicBezTo>
                    <a:pt x="4531" y="416"/>
                    <a:pt x="5094" y="971"/>
                    <a:pt x="5226" y="1685"/>
                  </a:cubicBezTo>
                  <a:cubicBezTo>
                    <a:pt x="5359" y="2398"/>
                    <a:pt x="5034" y="3119"/>
                    <a:pt x="4411" y="3491"/>
                  </a:cubicBezTo>
                  <a:cubicBezTo>
                    <a:pt x="4239" y="3594"/>
                    <a:pt x="4133" y="3779"/>
                    <a:pt x="4133" y="3979"/>
                  </a:cubicBezTo>
                  <a:lnTo>
                    <a:pt x="4133" y="8634"/>
                  </a:lnTo>
                  <a:cubicBezTo>
                    <a:pt x="4129" y="8715"/>
                    <a:pt x="4196" y="8784"/>
                    <a:pt x="4277" y="8784"/>
                  </a:cubicBezTo>
                  <a:cubicBezTo>
                    <a:pt x="4359" y="8784"/>
                    <a:pt x="4426" y="8715"/>
                    <a:pt x="4421" y="8634"/>
                  </a:cubicBezTo>
                  <a:lnTo>
                    <a:pt x="4421" y="4093"/>
                  </a:lnTo>
                  <a:cubicBezTo>
                    <a:pt x="4583" y="4063"/>
                    <a:pt x="4747" y="4048"/>
                    <a:pt x="4910" y="4048"/>
                  </a:cubicBezTo>
                  <a:cubicBezTo>
                    <a:pt x="5124" y="4048"/>
                    <a:pt x="5338" y="4074"/>
                    <a:pt x="5548" y="4125"/>
                  </a:cubicBezTo>
                  <a:cubicBezTo>
                    <a:pt x="5535" y="4181"/>
                    <a:pt x="5529" y="4239"/>
                    <a:pt x="5529" y="4297"/>
                  </a:cubicBezTo>
                  <a:lnTo>
                    <a:pt x="5529" y="7296"/>
                  </a:lnTo>
                  <a:lnTo>
                    <a:pt x="5503" y="7296"/>
                  </a:lnTo>
                  <a:cubicBezTo>
                    <a:pt x="5051" y="7296"/>
                    <a:pt x="4886" y="7890"/>
                    <a:pt x="5271" y="8122"/>
                  </a:cubicBezTo>
                  <a:cubicBezTo>
                    <a:pt x="5120" y="8475"/>
                    <a:pt x="5017" y="8935"/>
                    <a:pt x="4974" y="9446"/>
                  </a:cubicBezTo>
                  <a:lnTo>
                    <a:pt x="4907" y="9446"/>
                  </a:lnTo>
                  <a:cubicBezTo>
                    <a:pt x="4144" y="9446"/>
                    <a:pt x="3417" y="9122"/>
                    <a:pt x="2906" y="8556"/>
                  </a:cubicBezTo>
                  <a:lnTo>
                    <a:pt x="2906" y="3979"/>
                  </a:lnTo>
                  <a:cubicBezTo>
                    <a:pt x="2903" y="3779"/>
                    <a:pt x="2798" y="3594"/>
                    <a:pt x="2626" y="3493"/>
                  </a:cubicBezTo>
                  <a:cubicBezTo>
                    <a:pt x="1889" y="3050"/>
                    <a:pt x="1583" y="2136"/>
                    <a:pt x="1910" y="1343"/>
                  </a:cubicBezTo>
                  <a:lnTo>
                    <a:pt x="1910" y="1343"/>
                  </a:lnTo>
                  <a:lnTo>
                    <a:pt x="2467" y="2401"/>
                  </a:lnTo>
                  <a:cubicBezTo>
                    <a:pt x="2545" y="2547"/>
                    <a:pt x="2695" y="2631"/>
                    <a:pt x="2851" y="2631"/>
                  </a:cubicBezTo>
                  <a:cubicBezTo>
                    <a:pt x="2919" y="2631"/>
                    <a:pt x="2988" y="2615"/>
                    <a:pt x="3052" y="2581"/>
                  </a:cubicBezTo>
                  <a:lnTo>
                    <a:pt x="4211" y="1970"/>
                  </a:lnTo>
                  <a:cubicBezTo>
                    <a:pt x="4421" y="1859"/>
                    <a:pt x="4503" y="1599"/>
                    <a:pt x="4393" y="1388"/>
                  </a:cubicBezTo>
                  <a:lnTo>
                    <a:pt x="3817" y="291"/>
                  </a:lnTo>
                  <a:close/>
                  <a:moveTo>
                    <a:pt x="3811" y="1"/>
                  </a:moveTo>
                  <a:cubicBezTo>
                    <a:pt x="3601" y="1"/>
                    <a:pt x="3454" y="227"/>
                    <a:pt x="3557" y="425"/>
                  </a:cubicBezTo>
                  <a:lnTo>
                    <a:pt x="4135" y="1521"/>
                  </a:lnTo>
                  <a:cubicBezTo>
                    <a:pt x="4174" y="1592"/>
                    <a:pt x="4146" y="1678"/>
                    <a:pt x="4075" y="1717"/>
                  </a:cubicBezTo>
                  <a:lnTo>
                    <a:pt x="2918" y="2327"/>
                  </a:lnTo>
                  <a:cubicBezTo>
                    <a:pt x="2897" y="2338"/>
                    <a:pt x="2875" y="2343"/>
                    <a:pt x="2852" y="2343"/>
                  </a:cubicBezTo>
                  <a:cubicBezTo>
                    <a:pt x="2800" y="2343"/>
                    <a:pt x="2748" y="2315"/>
                    <a:pt x="2723" y="2265"/>
                  </a:cubicBezTo>
                  <a:lnTo>
                    <a:pt x="2166" y="1209"/>
                  </a:lnTo>
                  <a:cubicBezTo>
                    <a:pt x="2112" y="1106"/>
                    <a:pt x="2012" y="1056"/>
                    <a:pt x="1913" y="1056"/>
                  </a:cubicBezTo>
                  <a:cubicBezTo>
                    <a:pt x="1802" y="1056"/>
                    <a:pt x="1692" y="1118"/>
                    <a:pt x="1643" y="1237"/>
                  </a:cubicBezTo>
                  <a:cubicBezTo>
                    <a:pt x="1413" y="1803"/>
                    <a:pt x="1448" y="2441"/>
                    <a:pt x="1738" y="2977"/>
                  </a:cubicBezTo>
                  <a:lnTo>
                    <a:pt x="996" y="3721"/>
                  </a:lnTo>
                  <a:cubicBezTo>
                    <a:pt x="831" y="3886"/>
                    <a:pt x="831" y="4157"/>
                    <a:pt x="996" y="4323"/>
                  </a:cubicBezTo>
                  <a:lnTo>
                    <a:pt x="1409" y="4736"/>
                  </a:lnTo>
                  <a:cubicBezTo>
                    <a:pt x="1235" y="5039"/>
                    <a:pt x="1099" y="5361"/>
                    <a:pt x="1009" y="5699"/>
                  </a:cubicBezTo>
                  <a:lnTo>
                    <a:pt x="426" y="5699"/>
                  </a:lnTo>
                  <a:cubicBezTo>
                    <a:pt x="192" y="5699"/>
                    <a:pt x="1" y="5890"/>
                    <a:pt x="1" y="6127"/>
                  </a:cubicBezTo>
                  <a:lnTo>
                    <a:pt x="1" y="7372"/>
                  </a:lnTo>
                  <a:cubicBezTo>
                    <a:pt x="1" y="7606"/>
                    <a:pt x="192" y="7797"/>
                    <a:pt x="426" y="7797"/>
                  </a:cubicBezTo>
                  <a:lnTo>
                    <a:pt x="1009" y="7797"/>
                  </a:lnTo>
                  <a:cubicBezTo>
                    <a:pt x="1099" y="8135"/>
                    <a:pt x="1235" y="8459"/>
                    <a:pt x="1409" y="8763"/>
                  </a:cubicBezTo>
                  <a:lnTo>
                    <a:pt x="996" y="9173"/>
                  </a:lnTo>
                  <a:cubicBezTo>
                    <a:pt x="831" y="9341"/>
                    <a:pt x="831" y="9610"/>
                    <a:pt x="996" y="9777"/>
                  </a:cubicBezTo>
                  <a:lnTo>
                    <a:pt x="1878" y="10659"/>
                  </a:lnTo>
                  <a:cubicBezTo>
                    <a:pt x="1961" y="10742"/>
                    <a:pt x="2070" y="10783"/>
                    <a:pt x="2179" y="10783"/>
                  </a:cubicBezTo>
                  <a:cubicBezTo>
                    <a:pt x="2288" y="10783"/>
                    <a:pt x="2397" y="10742"/>
                    <a:pt x="2480" y="10659"/>
                  </a:cubicBezTo>
                  <a:lnTo>
                    <a:pt x="2895" y="10244"/>
                  </a:lnTo>
                  <a:cubicBezTo>
                    <a:pt x="3196" y="10418"/>
                    <a:pt x="3521" y="10554"/>
                    <a:pt x="3858" y="10644"/>
                  </a:cubicBezTo>
                  <a:lnTo>
                    <a:pt x="3858" y="11227"/>
                  </a:lnTo>
                  <a:cubicBezTo>
                    <a:pt x="3858" y="11461"/>
                    <a:pt x="4047" y="11652"/>
                    <a:pt x="4284" y="11655"/>
                  </a:cubicBezTo>
                  <a:lnTo>
                    <a:pt x="5529" y="11655"/>
                  </a:lnTo>
                  <a:cubicBezTo>
                    <a:pt x="5763" y="11652"/>
                    <a:pt x="5954" y="11463"/>
                    <a:pt x="5954" y="11227"/>
                  </a:cubicBezTo>
                  <a:lnTo>
                    <a:pt x="5954" y="10644"/>
                  </a:lnTo>
                  <a:cubicBezTo>
                    <a:pt x="6292" y="10554"/>
                    <a:pt x="6617" y="10418"/>
                    <a:pt x="6918" y="10244"/>
                  </a:cubicBezTo>
                  <a:lnTo>
                    <a:pt x="7331" y="10657"/>
                  </a:lnTo>
                  <a:cubicBezTo>
                    <a:pt x="7413" y="10740"/>
                    <a:pt x="7522" y="10781"/>
                    <a:pt x="7632" y="10781"/>
                  </a:cubicBezTo>
                  <a:cubicBezTo>
                    <a:pt x="7741" y="10781"/>
                    <a:pt x="7851" y="10740"/>
                    <a:pt x="7935" y="10657"/>
                  </a:cubicBezTo>
                  <a:lnTo>
                    <a:pt x="8814" y="9775"/>
                  </a:lnTo>
                  <a:cubicBezTo>
                    <a:pt x="8982" y="9610"/>
                    <a:pt x="8982" y="9339"/>
                    <a:pt x="8814" y="9171"/>
                  </a:cubicBezTo>
                  <a:lnTo>
                    <a:pt x="8403" y="8760"/>
                  </a:lnTo>
                  <a:cubicBezTo>
                    <a:pt x="8578" y="8457"/>
                    <a:pt x="8713" y="8133"/>
                    <a:pt x="8803" y="7795"/>
                  </a:cubicBezTo>
                  <a:lnTo>
                    <a:pt x="9386" y="7795"/>
                  </a:lnTo>
                  <a:cubicBezTo>
                    <a:pt x="9620" y="7795"/>
                    <a:pt x="9812" y="7604"/>
                    <a:pt x="9812" y="7369"/>
                  </a:cubicBezTo>
                  <a:lnTo>
                    <a:pt x="9812" y="6124"/>
                  </a:lnTo>
                  <a:cubicBezTo>
                    <a:pt x="9812" y="5888"/>
                    <a:pt x="9620" y="5697"/>
                    <a:pt x="9386" y="5697"/>
                  </a:cubicBezTo>
                  <a:lnTo>
                    <a:pt x="8803" y="5697"/>
                  </a:lnTo>
                  <a:cubicBezTo>
                    <a:pt x="8713" y="5359"/>
                    <a:pt x="8578" y="5037"/>
                    <a:pt x="8403" y="4733"/>
                  </a:cubicBezTo>
                  <a:lnTo>
                    <a:pt x="8816" y="4321"/>
                  </a:lnTo>
                  <a:cubicBezTo>
                    <a:pt x="8982" y="4155"/>
                    <a:pt x="8982" y="3884"/>
                    <a:pt x="8816" y="3719"/>
                  </a:cubicBezTo>
                  <a:lnTo>
                    <a:pt x="8657" y="3559"/>
                  </a:lnTo>
                  <a:cubicBezTo>
                    <a:pt x="8626" y="3528"/>
                    <a:pt x="8591" y="3515"/>
                    <a:pt x="8557" y="3515"/>
                  </a:cubicBezTo>
                  <a:cubicBezTo>
                    <a:pt x="8445" y="3515"/>
                    <a:pt x="8349" y="3660"/>
                    <a:pt x="8453" y="3764"/>
                  </a:cubicBezTo>
                  <a:lnTo>
                    <a:pt x="8610" y="3923"/>
                  </a:lnTo>
                  <a:cubicBezTo>
                    <a:pt x="8666" y="3977"/>
                    <a:pt x="8666" y="4063"/>
                    <a:pt x="8610" y="4116"/>
                  </a:cubicBezTo>
                  <a:lnTo>
                    <a:pt x="8120" y="4609"/>
                  </a:lnTo>
                  <a:cubicBezTo>
                    <a:pt x="8072" y="4656"/>
                    <a:pt x="8064" y="4729"/>
                    <a:pt x="8098" y="4787"/>
                  </a:cubicBezTo>
                  <a:cubicBezTo>
                    <a:pt x="8307" y="5123"/>
                    <a:pt x="8459" y="5490"/>
                    <a:pt x="8550" y="5875"/>
                  </a:cubicBezTo>
                  <a:cubicBezTo>
                    <a:pt x="8565" y="5940"/>
                    <a:pt x="8623" y="5987"/>
                    <a:pt x="8689" y="5987"/>
                  </a:cubicBezTo>
                  <a:lnTo>
                    <a:pt x="9386" y="5987"/>
                  </a:lnTo>
                  <a:cubicBezTo>
                    <a:pt x="9461" y="5987"/>
                    <a:pt x="9524" y="6047"/>
                    <a:pt x="9524" y="6124"/>
                  </a:cubicBezTo>
                  <a:lnTo>
                    <a:pt x="9524" y="7369"/>
                  </a:lnTo>
                  <a:cubicBezTo>
                    <a:pt x="9524" y="7445"/>
                    <a:pt x="9461" y="7507"/>
                    <a:pt x="9386" y="7507"/>
                  </a:cubicBezTo>
                  <a:lnTo>
                    <a:pt x="8689" y="7507"/>
                  </a:lnTo>
                  <a:cubicBezTo>
                    <a:pt x="8623" y="7507"/>
                    <a:pt x="8565" y="7552"/>
                    <a:pt x="8550" y="7619"/>
                  </a:cubicBezTo>
                  <a:cubicBezTo>
                    <a:pt x="8459" y="8002"/>
                    <a:pt x="8307" y="8369"/>
                    <a:pt x="8098" y="8707"/>
                  </a:cubicBezTo>
                  <a:cubicBezTo>
                    <a:pt x="8064" y="8763"/>
                    <a:pt x="8072" y="8838"/>
                    <a:pt x="8120" y="8885"/>
                  </a:cubicBezTo>
                  <a:lnTo>
                    <a:pt x="8610" y="9375"/>
                  </a:lnTo>
                  <a:cubicBezTo>
                    <a:pt x="8666" y="9429"/>
                    <a:pt x="8666" y="9517"/>
                    <a:pt x="8610" y="9571"/>
                  </a:cubicBezTo>
                  <a:lnTo>
                    <a:pt x="7733" y="10453"/>
                  </a:lnTo>
                  <a:cubicBezTo>
                    <a:pt x="7705" y="10480"/>
                    <a:pt x="7669" y="10493"/>
                    <a:pt x="7634" y="10493"/>
                  </a:cubicBezTo>
                  <a:cubicBezTo>
                    <a:pt x="7599" y="10493"/>
                    <a:pt x="7564" y="10480"/>
                    <a:pt x="7537" y="10453"/>
                  </a:cubicBezTo>
                  <a:lnTo>
                    <a:pt x="7045" y="9960"/>
                  </a:lnTo>
                  <a:cubicBezTo>
                    <a:pt x="7017" y="9932"/>
                    <a:pt x="6980" y="9918"/>
                    <a:pt x="6942" y="9918"/>
                  </a:cubicBezTo>
                  <a:cubicBezTo>
                    <a:pt x="6916" y="9918"/>
                    <a:pt x="6890" y="9925"/>
                    <a:pt x="6866" y="9939"/>
                  </a:cubicBezTo>
                  <a:cubicBezTo>
                    <a:pt x="6529" y="10147"/>
                    <a:pt x="6163" y="10298"/>
                    <a:pt x="5778" y="10390"/>
                  </a:cubicBezTo>
                  <a:cubicBezTo>
                    <a:pt x="5711" y="10405"/>
                    <a:pt x="5666" y="10463"/>
                    <a:pt x="5666" y="10530"/>
                  </a:cubicBezTo>
                  <a:lnTo>
                    <a:pt x="5666" y="11227"/>
                  </a:lnTo>
                  <a:cubicBezTo>
                    <a:pt x="5666" y="11302"/>
                    <a:pt x="5604" y="11364"/>
                    <a:pt x="5529" y="11364"/>
                  </a:cubicBezTo>
                  <a:lnTo>
                    <a:pt x="4284" y="11364"/>
                  </a:lnTo>
                  <a:cubicBezTo>
                    <a:pt x="4206" y="11364"/>
                    <a:pt x="4146" y="11302"/>
                    <a:pt x="4146" y="11227"/>
                  </a:cubicBezTo>
                  <a:lnTo>
                    <a:pt x="4146" y="10530"/>
                  </a:lnTo>
                  <a:cubicBezTo>
                    <a:pt x="4146" y="10463"/>
                    <a:pt x="4099" y="10405"/>
                    <a:pt x="4034" y="10390"/>
                  </a:cubicBezTo>
                  <a:cubicBezTo>
                    <a:pt x="3650" y="10298"/>
                    <a:pt x="3282" y="10147"/>
                    <a:pt x="2946" y="9939"/>
                  </a:cubicBezTo>
                  <a:cubicBezTo>
                    <a:pt x="2923" y="9925"/>
                    <a:pt x="2897" y="9918"/>
                    <a:pt x="2871" y="9918"/>
                  </a:cubicBezTo>
                  <a:cubicBezTo>
                    <a:pt x="2833" y="9918"/>
                    <a:pt x="2796" y="9932"/>
                    <a:pt x="2768" y="9960"/>
                  </a:cubicBezTo>
                  <a:lnTo>
                    <a:pt x="2276" y="10453"/>
                  </a:lnTo>
                  <a:cubicBezTo>
                    <a:pt x="2249" y="10480"/>
                    <a:pt x="2213" y="10493"/>
                    <a:pt x="2178" y="10493"/>
                  </a:cubicBezTo>
                  <a:cubicBezTo>
                    <a:pt x="2142" y="10493"/>
                    <a:pt x="2107" y="10480"/>
                    <a:pt x="2080" y="10453"/>
                  </a:cubicBezTo>
                  <a:lnTo>
                    <a:pt x="1201" y="9571"/>
                  </a:lnTo>
                  <a:cubicBezTo>
                    <a:pt x="1147" y="9517"/>
                    <a:pt x="1147" y="9429"/>
                    <a:pt x="1201" y="9375"/>
                  </a:cubicBezTo>
                  <a:lnTo>
                    <a:pt x="1693" y="8885"/>
                  </a:lnTo>
                  <a:cubicBezTo>
                    <a:pt x="1740" y="8838"/>
                    <a:pt x="1749" y="8765"/>
                    <a:pt x="1714" y="8707"/>
                  </a:cubicBezTo>
                  <a:cubicBezTo>
                    <a:pt x="1506" y="8371"/>
                    <a:pt x="1353" y="8004"/>
                    <a:pt x="1263" y="7619"/>
                  </a:cubicBezTo>
                  <a:cubicBezTo>
                    <a:pt x="1248" y="7554"/>
                    <a:pt x="1188" y="7507"/>
                    <a:pt x="1121" y="7507"/>
                  </a:cubicBezTo>
                  <a:lnTo>
                    <a:pt x="426" y="7507"/>
                  </a:lnTo>
                  <a:cubicBezTo>
                    <a:pt x="351" y="7507"/>
                    <a:pt x="289" y="7447"/>
                    <a:pt x="289" y="7369"/>
                  </a:cubicBezTo>
                  <a:lnTo>
                    <a:pt x="289" y="6124"/>
                  </a:lnTo>
                  <a:cubicBezTo>
                    <a:pt x="289" y="6047"/>
                    <a:pt x="351" y="5987"/>
                    <a:pt x="426" y="5987"/>
                  </a:cubicBezTo>
                  <a:lnTo>
                    <a:pt x="1121" y="5987"/>
                  </a:lnTo>
                  <a:cubicBezTo>
                    <a:pt x="1190" y="5987"/>
                    <a:pt x="1248" y="5940"/>
                    <a:pt x="1263" y="5875"/>
                  </a:cubicBezTo>
                  <a:cubicBezTo>
                    <a:pt x="1353" y="5490"/>
                    <a:pt x="1506" y="5123"/>
                    <a:pt x="1714" y="4787"/>
                  </a:cubicBezTo>
                  <a:cubicBezTo>
                    <a:pt x="1749" y="4729"/>
                    <a:pt x="1740" y="4656"/>
                    <a:pt x="1693" y="4609"/>
                  </a:cubicBezTo>
                  <a:lnTo>
                    <a:pt x="1201" y="4116"/>
                  </a:lnTo>
                  <a:cubicBezTo>
                    <a:pt x="1147" y="4063"/>
                    <a:pt x="1147" y="3977"/>
                    <a:pt x="1201" y="3923"/>
                  </a:cubicBezTo>
                  <a:lnTo>
                    <a:pt x="1899" y="3224"/>
                  </a:lnTo>
                  <a:cubicBezTo>
                    <a:pt x="2056" y="3430"/>
                    <a:pt x="2252" y="3607"/>
                    <a:pt x="2476" y="3740"/>
                  </a:cubicBezTo>
                  <a:cubicBezTo>
                    <a:pt x="2562" y="3789"/>
                    <a:pt x="2615" y="3880"/>
                    <a:pt x="2615" y="3979"/>
                  </a:cubicBezTo>
                  <a:lnTo>
                    <a:pt x="2615" y="4828"/>
                  </a:lnTo>
                  <a:cubicBezTo>
                    <a:pt x="1813" y="5785"/>
                    <a:pt x="1691" y="7139"/>
                    <a:pt x="2308" y="8223"/>
                  </a:cubicBezTo>
                  <a:cubicBezTo>
                    <a:pt x="2845" y="9167"/>
                    <a:pt x="3843" y="9735"/>
                    <a:pt x="4905" y="9735"/>
                  </a:cubicBezTo>
                  <a:cubicBezTo>
                    <a:pt x="5064" y="9735"/>
                    <a:pt x="5224" y="9722"/>
                    <a:pt x="5385" y="9696"/>
                  </a:cubicBezTo>
                  <a:cubicBezTo>
                    <a:pt x="6617" y="9496"/>
                    <a:pt x="7595" y="8552"/>
                    <a:pt x="7838" y="7326"/>
                  </a:cubicBezTo>
                  <a:cubicBezTo>
                    <a:pt x="8081" y="6103"/>
                    <a:pt x="7537" y="4856"/>
                    <a:pt x="6473" y="4202"/>
                  </a:cubicBezTo>
                  <a:cubicBezTo>
                    <a:pt x="6462" y="4099"/>
                    <a:pt x="6430" y="3998"/>
                    <a:pt x="6382" y="3908"/>
                  </a:cubicBezTo>
                  <a:lnTo>
                    <a:pt x="6221" y="3602"/>
                  </a:lnTo>
                  <a:cubicBezTo>
                    <a:pt x="6178" y="3523"/>
                    <a:pt x="6094" y="3471"/>
                    <a:pt x="6004" y="3471"/>
                  </a:cubicBezTo>
                  <a:cubicBezTo>
                    <a:pt x="5911" y="3471"/>
                    <a:pt x="5828" y="3523"/>
                    <a:pt x="5785" y="3602"/>
                  </a:cubicBezTo>
                  <a:lnTo>
                    <a:pt x="5653" y="3854"/>
                  </a:lnTo>
                  <a:cubicBezTo>
                    <a:pt x="5407" y="3790"/>
                    <a:pt x="5156" y="3758"/>
                    <a:pt x="4903" y="3758"/>
                  </a:cubicBezTo>
                  <a:cubicBezTo>
                    <a:pt x="4768" y="3758"/>
                    <a:pt x="4632" y="3767"/>
                    <a:pt x="4497" y="3785"/>
                  </a:cubicBezTo>
                  <a:cubicBezTo>
                    <a:pt x="4516" y="3768"/>
                    <a:pt x="4535" y="3751"/>
                    <a:pt x="4559" y="3738"/>
                  </a:cubicBezTo>
                  <a:cubicBezTo>
                    <a:pt x="5129" y="3396"/>
                    <a:pt x="5496" y="2794"/>
                    <a:pt x="5539" y="2130"/>
                  </a:cubicBezTo>
                  <a:cubicBezTo>
                    <a:pt x="5610" y="2136"/>
                    <a:pt x="5664" y="2196"/>
                    <a:pt x="5664" y="2267"/>
                  </a:cubicBezTo>
                  <a:lnTo>
                    <a:pt x="5664" y="2962"/>
                  </a:lnTo>
                  <a:cubicBezTo>
                    <a:pt x="5664" y="3028"/>
                    <a:pt x="5709" y="3086"/>
                    <a:pt x="5776" y="3104"/>
                  </a:cubicBezTo>
                  <a:cubicBezTo>
                    <a:pt x="6161" y="3194"/>
                    <a:pt x="6526" y="3347"/>
                    <a:pt x="6864" y="3553"/>
                  </a:cubicBezTo>
                  <a:cubicBezTo>
                    <a:pt x="6887" y="3568"/>
                    <a:pt x="6914" y="3576"/>
                    <a:pt x="6941" y="3576"/>
                  </a:cubicBezTo>
                  <a:cubicBezTo>
                    <a:pt x="6978" y="3576"/>
                    <a:pt x="7015" y="3561"/>
                    <a:pt x="7042" y="3534"/>
                  </a:cubicBezTo>
                  <a:lnTo>
                    <a:pt x="7533" y="3041"/>
                  </a:lnTo>
                  <a:cubicBezTo>
                    <a:pt x="7559" y="3014"/>
                    <a:pt x="7595" y="3001"/>
                    <a:pt x="7630" y="3001"/>
                  </a:cubicBezTo>
                  <a:cubicBezTo>
                    <a:pt x="7666" y="3001"/>
                    <a:pt x="7701" y="3014"/>
                    <a:pt x="7728" y="3041"/>
                  </a:cubicBezTo>
                  <a:lnTo>
                    <a:pt x="7877" y="3190"/>
                  </a:lnTo>
                  <a:cubicBezTo>
                    <a:pt x="7908" y="3221"/>
                    <a:pt x="7943" y="3234"/>
                    <a:pt x="7977" y="3234"/>
                  </a:cubicBezTo>
                  <a:cubicBezTo>
                    <a:pt x="8088" y="3234"/>
                    <a:pt x="8185" y="3089"/>
                    <a:pt x="8081" y="2985"/>
                  </a:cubicBezTo>
                  <a:lnTo>
                    <a:pt x="7933" y="2837"/>
                  </a:lnTo>
                  <a:cubicBezTo>
                    <a:pt x="7850" y="2754"/>
                    <a:pt x="7741" y="2713"/>
                    <a:pt x="7631" y="2713"/>
                  </a:cubicBezTo>
                  <a:cubicBezTo>
                    <a:pt x="7522" y="2713"/>
                    <a:pt x="7412" y="2754"/>
                    <a:pt x="7328" y="2837"/>
                  </a:cubicBezTo>
                  <a:lnTo>
                    <a:pt x="6918" y="3250"/>
                  </a:lnTo>
                  <a:cubicBezTo>
                    <a:pt x="6615" y="3076"/>
                    <a:pt x="6290" y="2940"/>
                    <a:pt x="5954" y="2850"/>
                  </a:cubicBezTo>
                  <a:lnTo>
                    <a:pt x="5954" y="2267"/>
                  </a:lnTo>
                  <a:cubicBezTo>
                    <a:pt x="5952" y="2035"/>
                    <a:pt x="5767" y="1846"/>
                    <a:pt x="5535" y="1841"/>
                  </a:cubicBezTo>
                  <a:cubicBezTo>
                    <a:pt x="5462" y="919"/>
                    <a:pt x="4774" y="164"/>
                    <a:pt x="3862" y="5"/>
                  </a:cubicBezTo>
                  <a:cubicBezTo>
                    <a:pt x="3845" y="2"/>
                    <a:pt x="3828" y="1"/>
                    <a:pt x="3811"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43"/>
          <p:cNvSpPr/>
          <p:nvPr/>
        </p:nvSpPr>
        <p:spPr>
          <a:xfrm>
            <a:off x="-2033675" y="1777000"/>
            <a:ext cx="4535700" cy="453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1868" name="Google Shape;1868;p43"/>
          <p:cNvSpPr txBox="1"/>
          <p:nvPr>
            <p:ph type="ctrTitle"/>
          </p:nvPr>
        </p:nvSpPr>
        <p:spPr>
          <a:xfrm flipH="1">
            <a:off x="1419375" y="116850"/>
            <a:ext cx="6305400" cy="18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GRACIAS</a:t>
            </a:r>
            <a:endParaRPr sz="7200"/>
          </a:p>
        </p:txBody>
      </p:sp>
      <p:sp>
        <p:nvSpPr>
          <p:cNvPr id="1869" name="Google Shape;1869;p43"/>
          <p:cNvSpPr txBox="1"/>
          <p:nvPr>
            <p:ph idx="1" type="subTitle"/>
          </p:nvPr>
        </p:nvSpPr>
        <p:spPr>
          <a:xfrm flipH="1">
            <a:off x="2428950" y="2008800"/>
            <a:ext cx="4286100" cy="18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accent1"/>
                </a:solidFill>
                <a:latin typeface="Raleway"/>
                <a:ea typeface="Raleway"/>
                <a:cs typeface="Raleway"/>
                <a:sym typeface="Raleway"/>
              </a:rPr>
              <a:t>¿Te quedaron dudas?</a:t>
            </a:r>
            <a:endParaRPr b="1">
              <a:solidFill>
                <a:schemeClr val="accent1"/>
              </a:solidFill>
              <a:latin typeface="Raleway"/>
              <a:ea typeface="Raleway"/>
              <a:cs typeface="Raleway"/>
              <a:sym typeface="Raleway"/>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sz="1600"/>
              <a:t>No te olvides que podes encontrarnos en nuestro canal de </a:t>
            </a:r>
            <a:r>
              <a:rPr b="1" lang="en" sz="1600">
                <a:solidFill>
                  <a:schemeClr val="hlink"/>
                </a:solidFill>
                <a:uFill>
                  <a:noFill/>
                </a:uFill>
                <a:latin typeface="Raleway"/>
                <a:ea typeface="Raleway"/>
                <a:cs typeface="Raleway"/>
                <a:sym typeface="Raleway"/>
                <a:hlinkClick r:id="rId3"/>
              </a:rPr>
              <a:t>Slack</a:t>
            </a:r>
            <a:r>
              <a:rPr lang="en" sz="1600"/>
              <a:t>.</a:t>
            </a:r>
            <a:endParaRPr sz="1600"/>
          </a:p>
          <a:p>
            <a:pPr indent="0" lvl="0" marL="0" rtl="0" algn="ctr">
              <a:spcBef>
                <a:spcPts val="0"/>
              </a:spcBef>
              <a:spcAft>
                <a:spcPts val="0"/>
              </a:spcAft>
              <a:buClr>
                <a:schemeClr val="dk1"/>
              </a:buClr>
              <a:buSzPts val="1100"/>
              <a:buFont typeface="Arial"/>
              <a:buNone/>
            </a:pPr>
            <a:r>
              <a:t/>
            </a:r>
            <a:endParaRPr sz="1600"/>
          </a:p>
          <a:p>
            <a:pPr indent="0" lvl="0" marL="0" rtl="0" algn="ctr">
              <a:spcBef>
                <a:spcPts val="0"/>
              </a:spcBef>
              <a:spcAft>
                <a:spcPts val="0"/>
              </a:spcAft>
              <a:buClr>
                <a:schemeClr val="dk1"/>
              </a:buClr>
              <a:buSzPts val="1100"/>
              <a:buFont typeface="Arial"/>
              <a:buNone/>
            </a:pPr>
            <a:r>
              <a:rPr lang="en" sz="1600"/>
              <a:t>También podes mandarnos un email a </a:t>
            </a:r>
            <a:r>
              <a:rPr b="1" lang="en" sz="1600">
                <a:solidFill>
                  <a:schemeClr val="hlink"/>
                </a:solidFill>
                <a:uFill>
                  <a:noFill/>
                </a:uFill>
                <a:latin typeface="Raleway"/>
                <a:ea typeface="Raleway"/>
                <a:cs typeface="Raleway"/>
                <a:sym typeface="Raleway"/>
                <a:hlinkClick r:id="rId4"/>
              </a:rPr>
              <a:t>info@rocketcode.com.ar</a:t>
            </a:r>
            <a:r>
              <a:rPr lang="en" sz="1600"/>
              <a:t>.</a:t>
            </a:r>
            <a:endParaRPr sz="1600"/>
          </a:p>
        </p:txBody>
      </p:sp>
      <p:sp>
        <p:nvSpPr>
          <p:cNvPr id="1870" name="Google Shape;1870;p43"/>
          <p:cNvSpPr/>
          <p:nvPr/>
        </p:nvSpPr>
        <p:spPr>
          <a:xfrm>
            <a:off x="6872200" y="-528050"/>
            <a:ext cx="4535700" cy="453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43"/>
          <p:cNvGrpSpPr/>
          <p:nvPr/>
        </p:nvGrpSpPr>
        <p:grpSpPr>
          <a:xfrm>
            <a:off x="1136091" y="4047315"/>
            <a:ext cx="1606231" cy="1606231"/>
            <a:chOff x="238125" y="2189800"/>
            <a:chExt cx="1119325" cy="1119325"/>
          </a:xfrm>
        </p:grpSpPr>
        <p:sp>
          <p:nvSpPr>
            <p:cNvPr id="1872" name="Google Shape;1872;p43"/>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3"/>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3"/>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3"/>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3"/>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3"/>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3"/>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3"/>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3"/>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3"/>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3"/>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3"/>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43"/>
          <p:cNvGrpSpPr/>
          <p:nvPr/>
        </p:nvGrpSpPr>
        <p:grpSpPr>
          <a:xfrm>
            <a:off x="7364025" y="-598500"/>
            <a:ext cx="1320350" cy="1313405"/>
            <a:chOff x="3966050" y="1420800"/>
            <a:chExt cx="1320350" cy="1313405"/>
          </a:xfrm>
        </p:grpSpPr>
        <p:sp>
          <p:nvSpPr>
            <p:cNvPr id="1885" name="Google Shape;1885;p43"/>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3"/>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3"/>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8" name="Google Shape;1888;p43"/>
          <p:cNvSpPr/>
          <p:nvPr/>
        </p:nvSpPr>
        <p:spPr>
          <a:xfrm>
            <a:off x="7054253" y="2236500"/>
            <a:ext cx="670518" cy="670496"/>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9" name="Google Shape;1889;p43"/>
          <p:cNvGrpSpPr/>
          <p:nvPr/>
        </p:nvGrpSpPr>
        <p:grpSpPr>
          <a:xfrm rot="1178694">
            <a:off x="756356" y="1711928"/>
            <a:ext cx="638221" cy="638134"/>
            <a:chOff x="1451675" y="2190025"/>
            <a:chExt cx="184650" cy="184625"/>
          </a:xfrm>
        </p:grpSpPr>
        <p:sp>
          <p:nvSpPr>
            <p:cNvPr id="1890" name="Google Shape;1890;p43"/>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3"/>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3"/>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3" name="Google Shape;1893;p43"/>
          <p:cNvSpPr/>
          <p:nvPr/>
        </p:nvSpPr>
        <p:spPr>
          <a:xfrm>
            <a:off x="2746050" y="4062150"/>
            <a:ext cx="3656700" cy="354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8"/>
          <p:cNvSpPr txBox="1"/>
          <p:nvPr>
            <p:ph idx="1" type="subTitle"/>
          </p:nvPr>
        </p:nvSpPr>
        <p:spPr>
          <a:xfrm>
            <a:off x="3816325" y="2551675"/>
            <a:ext cx="3502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Datos y operadores II</a:t>
            </a:r>
            <a:endParaRPr/>
          </a:p>
          <a:p>
            <a:pPr indent="0" lvl="0" marL="0" rtl="0" algn="l">
              <a:spcBef>
                <a:spcPts val="0"/>
              </a:spcBef>
              <a:spcAft>
                <a:spcPts val="0"/>
              </a:spcAft>
              <a:buNone/>
            </a:pPr>
            <a:r>
              <a:t/>
            </a:r>
            <a:endParaRPr/>
          </a:p>
        </p:txBody>
      </p:sp>
      <p:sp>
        <p:nvSpPr>
          <p:cNvPr id="428" name="Google Shape;428;p28"/>
          <p:cNvSpPr txBox="1"/>
          <p:nvPr>
            <p:ph type="ctrTitle"/>
          </p:nvPr>
        </p:nvSpPr>
        <p:spPr>
          <a:xfrm>
            <a:off x="3816325" y="2014020"/>
            <a:ext cx="379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Clase</a:t>
            </a:r>
            <a:endParaRPr/>
          </a:p>
        </p:txBody>
      </p:sp>
      <p:sp>
        <p:nvSpPr>
          <p:cNvPr id="429" name="Google Shape;429;p28"/>
          <p:cNvSpPr txBox="1"/>
          <p:nvPr>
            <p:ph idx="2" type="title"/>
          </p:nvPr>
        </p:nvSpPr>
        <p:spPr>
          <a:xfrm>
            <a:off x="1531475" y="2017344"/>
            <a:ext cx="1753800" cy="88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cxnSp>
        <p:nvCxnSpPr>
          <p:cNvPr id="430" name="Google Shape;430;p28"/>
          <p:cNvCxnSpPr/>
          <p:nvPr/>
        </p:nvCxnSpPr>
        <p:spPr>
          <a:xfrm>
            <a:off x="3450475" y="1741645"/>
            <a:ext cx="0" cy="1439700"/>
          </a:xfrm>
          <a:prstGeom prst="straightConnector1">
            <a:avLst/>
          </a:prstGeom>
          <a:noFill/>
          <a:ln cap="flat" cmpd="sng" w="19050">
            <a:solidFill>
              <a:schemeClr val="accent3"/>
            </a:solidFill>
            <a:prstDash val="solid"/>
            <a:round/>
            <a:headEnd len="med" w="med" type="none"/>
            <a:tailEnd len="med" w="med" type="none"/>
          </a:ln>
        </p:spPr>
      </p:cxnSp>
      <p:sp>
        <p:nvSpPr>
          <p:cNvPr id="431" name="Google Shape;431;p28"/>
          <p:cNvSpPr/>
          <p:nvPr/>
        </p:nvSpPr>
        <p:spPr>
          <a:xfrm>
            <a:off x="-799125" y="-15769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6785350" y="32699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8"/>
          <p:cNvGrpSpPr/>
          <p:nvPr/>
        </p:nvGrpSpPr>
        <p:grpSpPr>
          <a:xfrm>
            <a:off x="1995506" y="-713429"/>
            <a:ext cx="1227358" cy="1253431"/>
            <a:chOff x="441625" y="885600"/>
            <a:chExt cx="1100375" cy="1123750"/>
          </a:xfrm>
        </p:grpSpPr>
        <p:sp>
          <p:nvSpPr>
            <p:cNvPr id="434" name="Google Shape;434;p2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8"/>
          <p:cNvGrpSpPr/>
          <p:nvPr/>
        </p:nvGrpSpPr>
        <p:grpSpPr>
          <a:xfrm>
            <a:off x="5710791" y="4269988"/>
            <a:ext cx="1502706" cy="1502670"/>
            <a:chOff x="2817100" y="2404400"/>
            <a:chExt cx="1024200" cy="1024175"/>
          </a:xfrm>
        </p:grpSpPr>
        <p:sp>
          <p:nvSpPr>
            <p:cNvPr id="560" name="Google Shape;560;p28"/>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28"/>
          <p:cNvSpPr/>
          <p:nvPr/>
        </p:nvSpPr>
        <p:spPr>
          <a:xfrm>
            <a:off x="1867050" y="864725"/>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8"/>
          <p:cNvGrpSpPr/>
          <p:nvPr/>
        </p:nvGrpSpPr>
        <p:grpSpPr>
          <a:xfrm>
            <a:off x="8777306" y="2751596"/>
            <a:ext cx="1227358" cy="1253431"/>
            <a:chOff x="441625" y="885600"/>
            <a:chExt cx="1100375" cy="1123750"/>
          </a:xfrm>
        </p:grpSpPr>
        <p:sp>
          <p:nvSpPr>
            <p:cNvPr id="565" name="Google Shape;565;p2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28"/>
          <p:cNvSpPr/>
          <p:nvPr/>
        </p:nvSpPr>
        <p:spPr>
          <a:xfrm>
            <a:off x="8424000" y="2249602"/>
            <a:ext cx="423793" cy="423793"/>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9"/>
          <p:cNvSpPr txBox="1"/>
          <p:nvPr>
            <p:ph idx="15" type="title"/>
          </p:nvPr>
        </p:nvSpPr>
        <p:spPr>
          <a:xfrm>
            <a:off x="1048247" y="361226"/>
            <a:ext cx="37029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RESUMEN</a:t>
            </a:r>
            <a:endParaRPr/>
          </a:p>
          <a:p>
            <a:pPr indent="0" lvl="0" marL="0" rtl="0" algn="l">
              <a:spcBef>
                <a:spcPts val="0"/>
              </a:spcBef>
              <a:spcAft>
                <a:spcPts val="0"/>
              </a:spcAft>
              <a:buNone/>
            </a:pPr>
            <a:r>
              <a:rPr lang="en"/>
              <a:t>DE </a:t>
            </a:r>
            <a:r>
              <a:rPr lang="en">
                <a:solidFill>
                  <a:schemeClr val="accent1"/>
                </a:solidFill>
              </a:rPr>
              <a:t>CONTENIDO</a:t>
            </a:r>
            <a:endParaRPr>
              <a:solidFill>
                <a:schemeClr val="accent1"/>
              </a:solidFill>
            </a:endParaRPr>
          </a:p>
        </p:txBody>
      </p:sp>
      <p:sp>
        <p:nvSpPr>
          <p:cNvPr id="696" name="Google Shape;696;p29"/>
          <p:cNvSpPr txBox="1"/>
          <p:nvPr>
            <p:ph idx="3" type="title"/>
          </p:nvPr>
        </p:nvSpPr>
        <p:spPr>
          <a:xfrm>
            <a:off x="4302096" y="2863017"/>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697" name="Google Shape;697;p29"/>
          <p:cNvSpPr/>
          <p:nvPr/>
        </p:nvSpPr>
        <p:spPr>
          <a:xfrm>
            <a:off x="-490221" y="3658775"/>
            <a:ext cx="2770200" cy="2770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5552575" y="-1662500"/>
            <a:ext cx="3857700" cy="3857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9"/>
          <p:cNvGrpSpPr/>
          <p:nvPr/>
        </p:nvGrpSpPr>
        <p:grpSpPr>
          <a:xfrm>
            <a:off x="-404862" y="2930488"/>
            <a:ext cx="1119325" cy="1119325"/>
            <a:chOff x="238125" y="2189800"/>
            <a:chExt cx="1119325" cy="1119325"/>
          </a:xfrm>
        </p:grpSpPr>
        <p:sp>
          <p:nvSpPr>
            <p:cNvPr id="700" name="Google Shape;700;p29"/>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9"/>
          <p:cNvGrpSpPr/>
          <p:nvPr/>
        </p:nvGrpSpPr>
        <p:grpSpPr>
          <a:xfrm>
            <a:off x="8189084" y="1298467"/>
            <a:ext cx="1563851" cy="1563813"/>
            <a:chOff x="2817100" y="2404400"/>
            <a:chExt cx="1024200" cy="1024175"/>
          </a:xfrm>
        </p:grpSpPr>
        <p:sp>
          <p:nvSpPr>
            <p:cNvPr id="713" name="Google Shape;713;p29"/>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29"/>
          <p:cNvGrpSpPr/>
          <p:nvPr/>
        </p:nvGrpSpPr>
        <p:grpSpPr>
          <a:xfrm flipH="1">
            <a:off x="-441125" y="208790"/>
            <a:ext cx="1191844" cy="1185575"/>
            <a:chOff x="3966050" y="1968250"/>
            <a:chExt cx="769975" cy="765925"/>
          </a:xfrm>
        </p:grpSpPr>
        <p:sp>
          <p:nvSpPr>
            <p:cNvPr id="717" name="Google Shape;717;p29"/>
            <p:cNvSpPr/>
            <p:nvPr/>
          </p:nvSpPr>
          <p:spPr>
            <a:xfrm>
              <a:off x="3966050" y="1968250"/>
              <a:ext cx="697250" cy="693200"/>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4002400" y="2004625"/>
              <a:ext cx="697250" cy="693175"/>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4038750" y="2040975"/>
              <a:ext cx="697275" cy="693200"/>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29"/>
          <p:cNvSpPr/>
          <p:nvPr/>
        </p:nvSpPr>
        <p:spPr>
          <a:xfrm>
            <a:off x="8092800" y="540000"/>
            <a:ext cx="331200" cy="331200"/>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7408925" y="208800"/>
            <a:ext cx="480936" cy="480936"/>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txBox="1"/>
          <p:nvPr>
            <p:ph type="title"/>
          </p:nvPr>
        </p:nvSpPr>
        <p:spPr>
          <a:xfrm>
            <a:off x="652677" y="1978008"/>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723" name="Google Shape;723;p29"/>
          <p:cNvSpPr txBox="1"/>
          <p:nvPr>
            <p:ph idx="2" type="title"/>
          </p:nvPr>
        </p:nvSpPr>
        <p:spPr>
          <a:xfrm>
            <a:off x="652677" y="2872555"/>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724" name="Google Shape;724;p29"/>
          <p:cNvSpPr txBox="1"/>
          <p:nvPr>
            <p:ph idx="4" type="title"/>
          </p:nvPr>
        </p:nvSpPr>
        <p:spPr>
          <a:xfrm>
            <a:off x="4302096" y="3737552"/>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725" name="Google Shape;725;p29"/>
          <p:cNvSpPr txBox="1"/>
          <p:nvPr>
            <p:ph idx="5" type="subTitle"/>
          </p:nvPr>
        </p:nvSpPr>
        <p:spPr>
          <a:xfrm>
            <a:off x="2170577" y="1856342"/>
            <a:ext cx="2354100" cy="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Truthy and falsy</a:t>
            </a:r>
            <a:endParaRPr/>
          </a:p>
        </p:txBody>
      </p:sp>
      <p:sp>
        <p:nvSpPr>
          <p:cNvPr id="726" name="Google Shape;726;p29"/>
          <p:cNvSpPr txBox="1"/>
          <p:nvPr>
            <p:ph idx="7" type="subTitle"/>
          </p:nvPr>
        </p:nvSpPr>
        <p:spPr>
          <a:xfrm>
            <a:off x="2170577" y="2747192"/>
            <a:ext cx="2354100" cy="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Conversion de tipo</a:t>
            </a:r>
            <a:endParaRPr/>
          </a:p>
        </p:txBody>
      </p:sp>
      <p:sp>
        <p:nvSpPr>
          <p:cNvPr id="727" name="Google Shape;727;p29"/>
          <p:cNvSpPr txBox="1"/>
          <p:nvPr>
            <p:ph idx="9" type="subTitle"/>
          </p:nvPr>
        </p:nvSpPr>
        <p:spPr>
          <a:xfrm>
            <a:off x="5808210" y="2755638"/>
            <a:ext cx="2354100" cy="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Operadores de comparación</a:t>
            </a:r>
            <a:endParaRPr/>
          </a:p>
        </p:txBody>
      </p:sp>
      <p:sp>
        <p:nvSpPr>
          <p:cNvPr id="728" name="Google Shape;728;p29"/>
          <p:cNvSpPr txBox="1"/>
          <p:nvPr>
            <p:ph idx="14" type="subTitle"/>
          </p:nvPr>
        </p:nvSpPr>
        <p:spPr>
          <a:xfrm>
            <a:off x="5808210" y="3622000"/>
            <a:ext cx="2354100" cy="4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t>Operadores lógicos</a:t>
            </a:r>
            <a:endParaRPr/>
          </a:p>
        </p:txBody>
      </p:sp>
      <p:cxnSp>
        <p:nvCxnSpPr>
          <p:cNvPr id="729" name="Google Shape;729;p29"/>
          <p:cNvCxnSpPr/>
          <p:nvPr/>
        </p:nvCxnSpPr>
        <p:spPr>
          <a:xfrm>
            <a:off x="2074408" y="1724196"/>
            <a:ext cx="0" cy="1761300"/>
          </a:xfrm>
          <a:prstGeom prst="straightConnector1">
            <a:avLst/>
          </a:prstGeom>
          <a:noFill/>
          <a:ln cap="flat" cmpd="sng" w="19050">
            <a:solidFill>
              <a:schemeClr val="accent3"/>
            </a:solidFill>
            <a:prstDash val="solid"/>
            <a:round/>
            <a:headEnd len="med" w="med" type="none"/>
            <a:tailEnd len="med" w="med" type="none"/>
          </a:ln>
        </p:spPr>
      </p:cxnSp>
      <p:cxnSp>
        <p:nvCxnSpPr>
          <p:cNvPr id="730" name="Google Shape;730;p29"/>
          <p:cNvCxnSpPr/>
          <p:nvPr/>
        </p:nvCxnSpPr>
        <p:spPr>
          <a:xfrm>
            <a:off x="5723837" y="2767395"/>
            <a:ext cx="0" cy="17613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0"/>
          <p:cNvSpPr/>
          <p:nvPr/>
        </p:nvSpPr>
        <p:spPr>
          <a:xfrm>
            <a:off x="-1646850" y="2243725"/>
            <a:ext cx="4085400" cy="3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TRUTHY AND  </a:t>
            </a:r>
            <a:r>
              <a:rPr lang="en" sz="6600">
                <a:solidFill>
                  <a:schemeClr val="accent1"/>
                </a:solidFill>
              </a:rPr>
              <a:t>FALSY</a:t>
            </a:r>
            <a:endParaRPr sz="6600"/>
          </a:p>
        </p:txBody>
      </p:sp>
      <p:sp>
        <p:nvSpPr>
          <p:cNvPr id="737" name="Google Shape;737;p30"/>
          <p:cNvSpPr/>
          <p:nvPr/>
        </p:nvSpPr>
        <p:spPr>
          <a:xfrm>
            <a:off x="7623550" y="-638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30"/>
          <p:cNvGrpSpPr/>
          <p:nvPr/>
        </p:nvGrpSpPr>
        <p:grpSpPr>
          <a:xfrm>
            <a:off x="8024198" y="2724285"/>
            <a:ext cx="1500567" cy="1500567"/>
            <a:chOff x="238125" y="2189800"/>
            <a:chExt cx="1119325" cy="1119325"/>
          </a:xfrm>
        </p:grpSpPr>
        <p:sp>
          <p:nvSpPr>
            <p:cNvPr id="739" name="Google Shape;739;p30"/>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30"/>
          <p:cNvGrpSpPr/>
          <p:nvPr/>
        </p:nvGrpSpPr>
        <p:grpSpPr>
          <a:xfrm>
            <a:off x="-623255" y="1055160"/>
            <a:ext cx="1967581" cy="2009377"/>
            <a:chOff x="441625" y="885600"/>
            <a:chExt cx="1100375" cy="1123750"/>
          </a:xfrm>
        </p:grpSpPr>
        <p:sp>
          <p:nvSpPr>
            <p:cNvPr id="752" name="Google Shape;752;p30"/>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0"/>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0"/>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0"/>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0"/>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0"/>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0"/>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0"/>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0"/>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0"/>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0"/>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0"/>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0"/>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0"/>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0"/>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0"/>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0"/>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30"/>
          <p:cNvSpPr/>
          <p:nvPr/>
        </p:nvSpPr>
        <p:spPr>
          <a:xfrm>
            <a:off x="751325" y="2319605"/>
            <a:ext cx="1000622" cy="911997"/>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30"/>
          <p:cNvGrpSpPr/>
          <p:nvPr/>
        </p:nvGrpSpPr>
        <p:grpSpPr>
          <a:xfrm>
            <a:off x="7279720" y="-478298"/>
            <a:ext cx="1356246" cy="1356213"/>
            <a:chOff x="2817100" y="2404400"/>
            <a:chExt cx="1024200" cy="1024175"/>
          </a:xfrm>
        </p:grpSpPr>
        <p:sp>
          <p:nvSpPr>
            <p:cNvPr id="879" name="Google Shape;879;p30"/>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0"/>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0"/>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30"/>
          <p:cNvSpPr/>
          <p:nvPr/>
        </p:nvSpPr>
        <p:spPr>
          <a:xfrm>
            <a:off x="5237925" y="-683400"/>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5306146" y="-615132"/>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0"/>
          <p:cNvSpPr/>
          <p:nvPr/>
        </p:nvSpPr>
        <p:spPr>
          <a:xfrm>
            <a:off x="5374367" y="-546911"/>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0"/>
          <p:cNvSpPr/>
          <p:nvPr/>
        </p:nvSpPr>
        <p:spPr>
          <a:xfrm>
            <a:off x="2528125" y="4525475"/>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2596346" y="4593743"/>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2664567" y="4661964"/>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grpSp>
        <p:nvGrpSpPr>
          <p:cNvPr id="892" name="Google Shape;892;p31"/>
          <p:cNvGrpSpPr/>
          <p:nvPr/>
        </p:nvGrpSpPr>
        <p:grpSpPr>
          <a:xfrm>
            <a:off x="1095950" y="1678519"/>
            <a:ext cx="5853300" cy="3469200"/>
            <a:chOff x="1095950" y="1907119"/>
            <a:chExt cx="5853300" cy="3469200"/>
          </a:xfrm>
        </p:grpSpPr>
        <p:sp>
          <p:nvSpPr>
            <p:cNvPr id="893" name="Google Shape;893;p31"/>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31"/>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FF9CAC"/>
                </a:solidFill>
                <a:latin typeface="Roboto Mono"/>
                <a:ea typeface="Roboto Mono"/>
                <a:cs typeface="Roboto Mono"/>
                <a:sym typeface="Roboto Mono"/>
              </a:rPr>
              <a:t>true</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truthy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FF9CAC"/>
                </a:solidFill>
                <a:latin typeface="Roboto Mono"/>
                <a:ea typeface="Roboto Mono"/>
                <a:cs typeface="Roboto Mono"/>
                <a:sym typeface="Roboto Mono"/>
              </a:rPr>
              <a:t>false</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falsy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F78C6C"/>
                </a:solidFill>
                <a:latin typeface="Roboto Mono"/>
                <a:ea typeface="Roboto Mono"/>
                <a:cs typeface="Roboto Mono"/>
                <a:sym typeface="Roboto Mono"/>
              </a:rPr>
              <a:t>1</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truthy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F78C6C"/>
                </a:solidFill>
                <a:latin typeface="Roboto Mono"/>
                <a:ea typeface="Roboto Mono"/>
                <a:cs typeface="Roboto Mono"/>
                <a:sym typeface="Roboto Mono"/>
              </a:rPr>
              <a:t>10</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truthy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F78C6C"/>
                </a:solidFill>
                <a:latin typeface="Roboto Mono"/>
                <a:ea typeface="Roboto Mono"/>
                <a:cs typeface="Roboto Mono"/>
                <a:sym typeface="Roboto Mono"/>
              </a:rPr>
              <a:t>-10</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truthy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F78C6C"/>
                </a:solidFill>
                <a:latin typeface="Roboto Mono"/>
                <a:ea typeface="Roboto Mono"/>
                <a:cs typeface="Roboto Mono"/>
                <a:sym typeface="Roboto Mono"/>
              </a:rPr>
              <a:t>0</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falsy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89DDFF"/>
                </a:solidFill>
                <a:latin typeface="Roboto Mono"/>
                <a:ea typeface="Roboto Mono"/>
                <a:cs typeface="Roboto Mono"/>
                <a:sym typeface="Roboto Mono"/>
              </a:rPr>
              <a:t>null</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falsy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89DDFF"/>
                </a:solidFill>
                <a:latin typeface="Roboto Mono"/>
                <a:ea typeface="Roboto Mono"/>
                <a:cs typeface="Roboto Mono"/>
                <a:sym typeface="Roboto Mono"/>
              </a:rPr>
              <a:t>undefined</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falsy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89DDFF"/>
                </a:solidFill>
                <a:latin typeface="Roboto Mono"/>
                <a:ea typeface="Roboto Mono"/>
                <a:cs typeface="Roboto Mono"/>
                <a:sym typeface="Roboto Mono"/>
              </a:rPr>
              <a:t>"</a:t>
            </a:r>
            <a:r>
              <a:rPr b="1" lang="en" sz="1300">
                <a:solidFill>
                  <a:srgbClr val="C3E88D"/>
                </a:solidFill>
                <a:latin typeface="Roboto Mono"/>
                <a:ea typeface="Roboto Mono"/>
                <a:cs typeface="Roboto Mono"/>
                <a:sym typeface="Roboto Mono"/>
              </a:rPr>
              <a:t>foo</a:t>
            </a:r>
            <a:r>
              <a:rPr b="1" lang="en" sz="1300">
                <a:solidFill>
                  <a:srgbClr val="89DDFF"/>
                </a:solidFill>
                <a:latin typeface="Roboto Mono"/>
                <a:ea typeface="Roboto Mono"/>
                <a:cs typeface="Roboto Mono"/>
                <a:sym typeface="Roboto Mono"/>
              </a:rPr>
              <a:t>"</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truthy</a:t>
            </a:r>
            <a:endParaRPr b="1" i="1" sz="13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300">
                <a:solidFill>
                  <a:srgbClr val="89DDFF"/>
                </a:solidFill>
                <a:latin typeface="Roboto Mono"/>
                <a:ea typeface="Roboto Mono"/>
                <a:cs typeface="Roboto Mono"/>
                <a:sym typeface="Roboto Mono"/>
              </a:rPr>
              <a:t>if</a:t>
            </a:r>
            <a:r>
              <a:rPr b="1" lang="en" sz="1300">
                <a:solidFill>
                  <a:srgbClr val="EEFFFF"/>
                </a:solidFill>
                <a:latin typeface="Roboto Mono"/>
                <a:ea typeface="Roboto Mono"/>
                <a:cs typeface="Roboto Mono"/>
                <a:sym typeface="Roboto Mono"/>
              </a:rPr>
              <a:t> (</a:t>
            </a:r>
            <a:r>
              <a:rPr b="1" lang="en" sz="1300">
                <a:solidFill>
                  <a:srgbClr val="89DDFF"/>
                </a:solidFill>
                <a:latin typeface="Roboto Mono"/>
                <a:ea typeface="Roboto Mono"/>
                <a:cs typeface="Roboto Mono"/>
                <a:sym typeface="Roboto Mono"/>
              </a:rPr>
              <a:t>""</a:t>
            </a:r>
            <a:r>
              <a:rPr b="1" lang="en" sz="1300">
                <a:solidFill>
                  <a:srgbClr val="EEFFFF"/>
                </a:solidFill>
                <a:latin typeface="Roboto Mono"/>
                <a:ea typeface="Roboto Mono"/>
                <a:cs typeface="Roboto Mono"/>
                <a:sym typeface="Roboto Mono"/>
              </a:rPr>
              <a:t>)                                     </a:t>
            </a:r>
            <a:r>
              <a:rPr b="1" i="1" lang="en" sz="1300">
                <a:solidFill>
                  <a:srgbClr val="4A4A4A"/>
                </a:solidFill>
                <a:latin typeface="Roboto Mono"/>
                <a:ea typeface="Roboto Mono"/>
                <a:cs typeface="Roboto Mono"/>
                <a:sym typeface="Roboto Mono"/>
              </a:rPr>
              <a:t>// falsy</a:t>
            </a:r>
            <a:endParaRPr b="1" i="1" sz="1300">
              <a:solidFill>
                <a:srgbClr val="89DDFF"/>
              </a:solidFill>
              <a:latin typeface="Roboto Mono"/>
              <a:ea typeface="Roboto Mono"/>
              <a:cs typeface="Roboto Mono"/>
              <a:sym typeface="Roboto Mono"/>
            </a:endParaRPr>
          </a:p>
        </p:txBody>
      </p:sp>
      <p:sp>
        <p:nvSpPr>
          <p:cNvPr id="899" name="Google Shape;899;p31"/>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TRUTHY AND</a:t>
            </a:r>
            <a:r>
              <a:rPr lang="en" sz="2400">
                <a:solidFill>
                  <a:schemeClr val="accent1"/>
                </a:solidFill>
              </a:rPr>
              <a:t> FALSY</a:t>
            </a:r>
            <a:endParaRPr sz="2400">
              <a:solidFill>
                <a:schemeClr val="accent1"/>
              </a:solidFill>
            </a:endParaRPr>
          </a:p>
          <a:p>
            <a:pPr indent="0" lvl="0" marL="0" rtl="0" algn="l">
              <a:spcBef>
                <a:spcPts val="0"/>
              </a:spcBef>
              <a:spcAft>
                <a:spcPts val="0"/>
              </a:spcAft>
              <a:buNone/>
            </a:pPr>
            <a:r>
              <a:rPr lang="en" sz="1400">
                <a:latin typeface="Raleway"/>
                <a:ea typeface="Raleway"/>
                <a:cs typeface="Raleway"/>
                <a:sym typeface="Raleway"/>
              </a:rPr>
              <a:t>Un valor truthy es un valor que al ser evaluado como boolean se transforma en verdadero.</a:t>
            </a:r>
            <a:endParaRPr sz="1400">
              <a:latin typeface="Raleway"/>
              <a:ea typeface="Raleway"/>
              <a:cs typeface="Raleway"/>
              <a:sym typeface="Raleway"/>
            </a:endParaRPr>
          </a:p>
        </p:txBody>
      </p:sp>
      <p:sp>
        <p:nvSpPr>
          <p:cNvPr id="900" name="Google Shape;900;p31"/>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32"/>
          <p:cNvSpPr/>
          <p:nvPr/>
        </p:nvSpPr>
        <p:spPr>
          <a:xfrm>
            <a:off x="-1646850" y="2243725"/>
            <a:ext cx="4085400" cy="3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t>CONVERSION DE</a:t>
            </a:r>
            <a:r>
              <a:rPr lang="en" sz="6900">
                <a:solidFill>
                  <a:schemeClr val="accent1"/>
                </a:solidFill>
              </a:rPr>
              <a:t> TIPO</a:t>
            </a:r>
            <a:endParaRPr sz="6900"/>
          </a:p>
        </p:txBody>
      </p:sp>
      <p:sp>
        <p:nvSpPr>
          <p:cNvPr id="914" name="Google Shape;914;p32"/>
          <p:cNvSpPr/>
          <p:nvPr/>
        </p:nvSpPr>
        <p:spPr>
          <a:xfrm>
            <a:off x="7623550" y="-638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32"/>
          <p:cNvGrpSpPr/>
          <p:nvPr/>
        </p:nvGrpSpPr>
        <p:grpSpPr>
          <a:xfrm>
            <a:off x="8024198" y="2724285"/>
            <a:ext cx="1500567" cy="1500567"/>
            <a:chOff x="238125" y="2189800"/>
            <a:chExt cx="1119325" cy="1119325"/>
          </a:xfrm>
        </p:grpSpPr>
        <p:sp>
          <p:nvSpPr>
            <p:cNvPr id="916" name="Google Shape;916;p32"/>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32"/>
          <p:cNvGrpSpPr/>
          <p:nvPr/>
        </p:nvGrpSpPr>
        <p:grpSpPr>
          <a:xfrm>
            <a:off x="-623255" y="1055160"/>
            <a:ext cx="1967581" cy="2009377"/>
            <a:chOff x="441625" y="885600"/>
            <a:chExt cx="1100375" cy="1123750"/>
          </a:xfrm>
        </p:grpSpPr>
        <p:sp>
          <p:nvSpPr>
            <p:cNvPr id="929" name="Google Shape;929;p32"/>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4" name="Google Shape;1054;p32"/>
          <p:cNvSpPr/>
          <p:nvPr/>
        </p:nvSpPr>
        <p:spPr>
          <a:xfrm>
            <a:off x="751325" y="2319605"/>
            <a:ext cx="1000622" cy="911997"/>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5" name="Google Shape;1055;p32"/>
          <p:cNvGrpSpPr/>
          <p:nvPr/>
        </p:nvGrpSpPr>
        <p:grpSpPr>
          <a:xfrm>
            <a:off x="7279720" y="-478298"/>
            <a:ext cx="1356246" cy="1356213"/>
            <a:chOff x="2817100" y="2404400"/>
            <a:chExt cx="1024200" cy="1024175"/>
          </a:xfrm>
        </p:grpSpPr>
        <p:sp>
          <p:nvSpPr>
            <p:cNvPr id="1056" name="Google Shape;1056;p32"/>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32"/>
          <p:cNvSpPr/>
          <p:nvPr/>
        </p:nvSpPr>
        <p:spPr>
          <a:xfrm>
            <a:off x="5237925" y="-683400"/>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5306146" y="-615132"/>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374367" y="-546911"/>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2528125" y="4525475"/>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2596346" y="4593743"/>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2664567" y="4661964"/>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3"/>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CONVERSION DE</a:t>
            </a:r>
            <a:r>
              <a:rPr lang="en" sz="2400">
                <a:solidFill>
                  <a:schemeClr val="accent1"/>
                </a:solidFill>
              </a:rPr>
              <a:t> TIPO</a:t>
            </a:r>
            <a:endParaRPr sz="2400">
              <a:solidFill>
                <a:schemeClr val="accent1"/>
              </a:solidFill>
            </a:endParaRPr>
          </a:p>
          <a:p>
            <a:pPr indent="0" lvl="0" marL="0" rtl="0" algn="l">
              <a:spcBef>
                <a:spcPts val="0"/>
              </a:spcBef>
              <a:spcAft>
                <a:spcPts val="0"/>
              </a:spcAft>
              <a:buNone/>
            </a:pPr>
            <a:r>
              <a:rPr lang="en" sz="1400">
                <a:latin typeface="Raleway Thin"/>
                <a:ea typeface="Raleway Thin"/>
                <a:cs typeface="Raleway Thin"/>
                <a:sym typeface="Raleway Thin"/>
              </a:rPr>
              <a:t>Podemos transformar un tipo de valor a otro. Acá vemos algunos ejemplos:</a:t>
            </a:r>
            <a:endParaRPr/>
          </a:p>
        </p:txBody>
      </p:sp>
      <p:sp>
        <p:nvSpPr>
          <p:cNvPr id="1070" name="Google Shape;1070;p33"/>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33"/>
          <p:cNvGrpSpPr/>
          <p:nvPr/>
        </p:nvGrpSpPr>
        <p:grpSpPr>
          <a:xfrm>
            <a:off x="0" y="1689169"/>
            <a:ext cx="5853300" cy="3469200"/>
            <a:chOff x="1095950" y="1907119"/>
            <a:chExt cx="5853300" cy="3469200"/>
          </a:xfrm>
        </p:grpSpPr>
        <p:sp>
          <p:nvSpPr>
            <p:cNvPr id="1079" name="Google Shape;1079;p3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33"/>
          <p:cNvSpPr txBox="1"/>
          <p:nvPr>
            <p:ph idx="1" type="body"/>
          </p:nvPr>
        </p:nvSpPr>
        <p:spPr>
          <a:xfrm>
            <a:off x="71700" y="202570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rgbClr val="EEFFFF"/>
                </a:solidFill>
                <a:latin typeface="Roboto Mono"/>
                <a:ea typeface="Roboto Mono"/>
                <a:cs typeface="Roboto Mono"/>
                <a:sym typeface="Roboto Mono"/>
              </a:rPr>
              <a:t>(</a:t>
            </a:r>
            <a:r>
              <a:rPr b="1" lang="en" sz="1100">
                <a:solidFill>
                  <a:srgbClr val="F78C6C"/>
                </a:solidFill>
                <a:latin typeface="Roboto Mono"/>
                <a:ea typeface="Roboto Mono"/>
                <a:cs typeface="Roboto Mono"/>
                <a:sym typeface="Roboto Mono"/>
              </a:rPr>
              <a:t>123</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toString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"123"</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FF9CAC"/>
                </a:solidFill>
                <a:latin typeface="Roboto Mono"/>
                <a:ea typeface="Roboto Mono"/>
                <a:cs typeface="Roboto Mono"/>
                <a:sym typeface="Roboto Mono"/>
              </a:rPr>
              <a:t>true</a:t>
            </a:r>
            <a:r>
              <a:rPr b="1" lang="en" sz="1100">
                <a:solidFill>
                  <a:srgbClr val="89DDFF"/>
                </a:solidFill>
                <a:latin typeface="Roboto Mono"/>
                <a:ea typeface="Roboto Mono"/>
                <a:cs typeface="Roboto Mono"/>
                <a:sym typeface="Roboto Mono"/>
              </a:rPr>
              <a:t>.</a:t>
            </a:r>
            <a:r>
              <a:rPr b="1" lang="en" sz="1100">
                <a:solidFill>
                  <a:srgbClr val="82AAFF"/>
                </a:solidFill>
                <a:latin typeface="Roboto Mono"/>
                <a:ea typeface="Roboto Mono"/>
                <a:cs typeface="Roboto Mono"/>
                <a:sym typeface="Roboto Mono"/>
              </a:rPr>
              <a:t>toString</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"true"</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C792EA"/>
              </a:solidFill>
              <a:latin typeface="Roboto Mono"/>
              <a:ea typeface="Roboto Mono"/>
              <a:cs typeface="Roboto Mono"/>
              <a:sym typeface="Roboto Mono"/>
            </a:endParaRPr>
          </a:p>
        </p:txBody>
      </p:sp>
      <p:grpSp>
        <p:nvGrpSpPr>
          <p:cNvPr id="1085" name="Google Shape;1085;p33"/>
          <p:cNvGrpSpPr/>
          <p:nvPr/>
        </p:nvGrpSpPr>
        <p:grpSpPr>
          <a:xfrm>
            <a:off x="1905000" y="1689169"/>
            <a:ext cx="5853300" cy="3469200"/>
            <a:chOff x="1095950" y="1907119"/>
            <a:chExt cx="5853300" cy="3469200"/>
          </a:xfrm>
        </p:grpSpPr>
        <p:sp>
          <p:nvSpPr>
            <p:cNvPr id="1086" name="Google Shape;1086;p3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33"/>
          <p:cNvSpPr txBox="1"/>
          <p:nvPr>
            <p:ph idx="1" type="body"/>
          </p:nvPr>
        </p:nvSpPr>
        <p:spPr>
          <a:xfrm>
            <a:off x="1976700" y="202570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rgbClr val="FFCB6B"/>
                </a:solidFill>
                <a:latin typeface="Roboto Mono"/>
                <a:ea typeface="Roboto Mono"/>
                <a:cs typeface="Roboto Mono"/>
                <a:sym typeface="Roboto Mono"/>
              </a:rPr>
              <a:t>Boolean</a:t>
            </a:r>
            <a:r>
              <a:rPr b="1" lang="en" sz="1100">
                <a:solidFill>
                  <a:srgbClr val="EEFFFF"/>
                </a:solidFill>
                <a:latin typeface="Roboto Mono"/>
                <a:ea typeface="Roboto Mono"/>
                <a:cs typeface="Roboto Mono"/>
                <a:sym typeface="Roboto Mono"/>
              </a:rPr>
              <a:t>(</a:t>
            </a:r>
            <a:r>
              <a:rPr b="1" lang="en" sz="1100">
                <a:solidFill>
                  <a:srgbClr val="F78C6C"/>
                </a:solidFill>
                <a:latin typeface="Roboto Mono"/>
                <a:ea typeface="Roboto Mono"/>
                <a:cs typeface="Roboto Mono"/>
                <a:sym typeface="Roboto Mono"/>
              </a:rPr>
              <a:t>1</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true</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FFCB6B"/>
                </a:solidFill>
                <a:latin typeface="Roboto Mono"/>
                <a:ea typeface="Roboto Mono"/>
                <a:cs typeface="Roboto Mono"/>
                <a:sym typeface="Roboto Mono"/>
              </a:rPr>
              <a:t>Number</a:t>
            </a:r>
            <a:r>
              <a:rPr b="1" lang="en" sz="1100">
                <a:solidFill>
                  <a:srgbClr val="EEFFFF"/>
                </a:solidFill>
                <a:latin typeface="Roboto Mono"/>
                <a:ea typeface="Roboto Mono"/>
                <a:cs typeface="Roboto Mono"/>
                <a:sym typeface="Roboto Mono"/>
              </a:rPr>
              <a:t>(</a:t>
            </a:r>
            <a:r>
              <a:rPr b="1" lang="en" sz="1100">
                <a:solidFill>
                  <a:srgbClr val="FF9CAC"/>
                </a:solidFill>
                <a:latin typeface="Roboto Mono"/>
                <a:ea typeface="Roboto Mono"/>
                <a:cs typeface="Roboto Mono"/>
                <a:sym typeface="Roboto Mono"/>
              </a:rPr>
              <a:t>false</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0</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C792EA"/>
              </a:solidFill>
              <a:latin typeface="Roboto Mono"/>
              <a:ea typeface="Roboto Mono"/>
              <a:cs typeface="Roboto Mono"/>
              <a:sym typeface="Roboto Mono"/>
            </a:endParaRPr>
          </a:p>
        </p:txBody>
      </p:sp>
      <p:grpSp>
        <p:nvGrpSpPr>
          <p:cNvPr id="1092" name="Google Shape;1092;p33"/>
          <p:cNvGrpSpPr/>
          <p:nvPr/>
        </p:nvGrpSpPr>
        <p:grpSpPr>
          <a:xfrm>
            <a:off x="3810000" y="1689169"/>
            <a:ext cx="5853300" cy="3469200"/>
            <a:chOff x="1095950" y="1907119"/>
            <a:chExt cx="5853300" cy="3469200"/>
          </a:xfrm>
        </p:grpSpPr>
        <p:sp>
          <p:nvSpPr>
            <p:cNvPr id="1093" name="Google Shape;1093;p3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33"/>
          <p:cNvSpPr txBox="1"/>
          <p:nvPr>
            <p:ph idx="1" type="body"/>
          </p:nvPr>
        </p:nvSpPr>
        <p:spPr>
          <a:xfrm>
            <a:off x="3881700" y="202570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rgbClr val="82AAFF"/>
                </a:solidFill>
                <a:latin typeface="Roboto Mono"/>
                <a:ea typeface="Roboto Mono"/>
                <a:cs typeface="Roboto Mono"/>
                <a:sym typeface="Roboto Mono"/>
              </a:rPr>
              <a:t>parseFloat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3.14</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3.14</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82AAFF"/>
                </a:solidFill>
                <a:latin typeface="Roboto Mono"/>
                <a:ea typeface="Roboto Mono"/>
                <a:cs typeface="Roboto Mono"/>
                <a:sym typeface="Roboto Mono"/>
              </a:rPr>
              <a:t>parseInt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3.14</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3</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C792EA"/>
              </a:solidFill>
              <a:latin typeface="Roboto Mono"/>
              <a:ea typeface="Roboto Mono"/>
              <a:cs typeface="Roboto Mono"/>
              <a:sym typeface="Roboto Mono"/>
            </a:endParaRPr>
          </a:p>
        </p:txBody>
      </p:sp>
      <p:grpSp>
        <p:nvGrpSpPr>
          <p:cNvPr id="1099" name="Google Shape;1099;p33"/>
          <p:cNvGrpSpPr/>
          <p:nvPr/>
        </p:nvGrpSpPr>
        <p:grpSpPr>
          <a:xfrm>
            <a:off x="5715000" y="1689169"/>
            <a:ext cx="5853300" cy="3469200"/>
            <a:chOff x="1095950" y="1907119"/>
            <a:chExt cx="5853300" cy="3469200"/>
          </a:xfrm>
        </p:grpSpPr>
        <p:sp>
          <p:nvSpPr>
            <p:cNvPr id="1100" name="Google Shape;1100;p33"/>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3"/>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3"/>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3"/>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3"/>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33"/>
          <p:cNvSpPr txBox="1"/>
          <p:nvPr>
            <p:ph idx="1" type="body"/>
          </p:nvPr>
        </p:nvSpPr>
        <p:spPr>
          <a:xfrm>
            <a:off x="5786700" y="202570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5</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F78C6C"/>
                </a:solidFill>
                <a:latin typeface="Roboto Mono"/>
                <a:ea typeface="Roboto Mono"/>
                <a:cs typeface="Roboto Mono"/>
                <a:sym typeface="Roboto Mono"/>
              </a:rPr>
              <a:t>2</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"52"</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100">
                <a:solidFill>
                  <a:srgbClr val="89DDFF"/>
                </a:solidFill>
                <a:latin typeface="Roboto Mono"/>
                <a:ea typeface="Roboto Mono"/>
                <a:cs typeface="Roboto Mono"/>
                <a:sym typeface="Roboto Mono"/>
              </a:rPr>
              <a:t>"</a:t>
            </a:r>
            <a:r>
              <a:rPr b="1" lang="en" sz="1100">
                <a:solidFill>
                  <a:srgbClr val="C3E88D"/>
                </a:solidFill>
                <a:latin typeface="Roboto Mono"/>
                <a:ea typeface="Roboto Mono"/>
                <a:cs typeface="Roboto Mono"/>
                <a:sym typeface="Roboto Mono"/>
              </a:rPr>
              <a:t>5</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89DDFF"/>
                </a:solidFill>
                <a:latin typeface="Roboto Mono"/>
                <a:ea typeface="Roboto Mono"/>
                <a:cs typeface="Roboto Mono"/>
                <a:sym typeface="Roboto Mono"/>
              </a:rPr>
              <a:t>-</a:t>
            </a:r>
            <a:r>
              <a:rPr b="1" lang="en" sz="1100">
                <a:solidFill>
                  <a:srgbClr val="EEFFFF"/>
                </a:solidFill>
                <a:latin typeface="Roboto Mono"/>
                <a:ea typeface="Roboto Mono"/>
                <a:cs typeface="Roboto Mono"/>
                <a:sym typeface="Roboto Mono"/>
              </a:rPr>
              <a:t> </a:t>
            </a:r>
            <a:r>
              <a:rPr b="1" lang="en" sz="1100">
                <a:solidFill>
                  <a:srgbClr val="F78C6C"/>
                </a:solidFill>
                <a:latin typeface="Roboto Mono"/>
                <a:ea typeface="Roboto Mono"/>
                <a:cs typeface="Roboto Mono"/>
                <a:sym typeface="Roboto Mono"/>
              </a:rPr>
              <a:t>2</a:t>
            </a:r>
            <a:r>
              <a:rPr b="1" lang="en" sz="1100">
                <a:solidFill>
                  <a:srgbClr val="89DDFF"/>
                </a:solidFill>
                <a:latin typeface="Roboto Mono"/>
                <a:ea typeface="Roboto Mono"/>
                <a:cs typeface="Roboto Mono"/>
                <a:sym typeface="Roboto Mono"/>
              </a:rPr>
              <a:t>;</a:t>
            </a:r>
            <a:endParaRPr b="1" sz="1100">
              <a:solidFill>
                <a:srgbClr val="89DD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i="1" lang="en" sz="1100">
                <a:solidFill>
                  <a:srgbClr val="4A4A4A"/>
                </a:solidFill>
                <a:latin typeface="Roboto Mono"/>
                <a:ea typeface="Roboto Mono"/>
                <a:cs typeface="Roboto Mono"/>
                <a:sym typeface="Roboto Mono"/>
              </a:rPr>
              <a:t>// → 3</a:t>
            </a:r>
            <a:endParaRPr b="1" i="1" sz="11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100">
              <a:solidFill>
                <a:srgbClr val="C792EA"/>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34"/>
          <p:cNvSpPr/>
          <p:nvPr/>
        </p:nvSpPr>
        <p:spPr>
          <a:xfrm>
            <a:off x="-1646850" y="2243725"/>
            <a:ext cx="4085400" cy="3996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OPERADORES DE</a:t>
            </a:r>
            <a:r>
              <a:rPr lang="en" sz="6600">
                <a:solidFill>
                  <a:schemeClr val="accent1"/>
                </a:solidFill>
              </a:rPr>
              <a:t> COMPARACION</a:t>
            </a:r>
            <a:endParaRPr sz="6600"/>
          </a:p>
        </p:txBody>
      </p:sp>
      <p:sp>
        <p:nvSpPr>
          <p:cNvPr id="1112" name="Google Shape;1112;p34"/>
          <p:cNvSpPr/>
          <p:nvPr/>
        </p:nvSpPr>
        <p:spPr>
          <a:xfrm>
            <a:off x="7623550" y="-63825"/>
            <a:ext cx="3502800" cy="350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34"/>
          <p:cNvGrpSpPr/>
          <p:nvPr/>
        </p:nvGrpSpPr>
        <p:grpSpPr>
          <a:xfrm>
            <a:off x="8024198" y="2724285"/>
            <a:ext cx="1500567" cy="1500567"/>
            <a:chOff x="238125" y="2189800"/>
            <a:chExt cx="1119325" cy="1119325"/>
          </a:xfrm>
        </p:grpSpPr>
        <p:sp>
          <p:nvSpPr>
            <p:cNvPr id="1114" name="Google Shape;1114;p34"/>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4"/>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4"/>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34"/>
          <p:cNvGrpSpPr/>
          <p:nvPr/>
        </p:nvGrpSpPr>
        <p:grpSpPr>
          <a:xfrm>
            <a:off x="-623255" y="1055160"/>
            <a:ext cx="1967581" cy="2009377"/>
            <a:chOff x="441625" y="885600"/>
            <a:chExt cx="1100375" cy="1123750"/>
          </a:xfrm>
        </p:grpSpPr>
        <p:sp>
          <p:nvSpPr>
            <p:cNvPr id="1127" name="Google Shape;1127;p34"/>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4"/>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4"/>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4"/>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4"/>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4"/>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4"/>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4"/>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4"/>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4"/>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4"/>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4"/>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4"/>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4"/>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4"/>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4"/>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4"/>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4"/>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4"/>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4"/>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4"/>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4"/>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4"/>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4"/>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4"/>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4"/>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4"/>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4"/>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4"/>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4"/>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4"/>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4"/>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4"/>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4"/>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4"/>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4"/>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4"/>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4"/>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4"/>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4"/>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4"/>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4"/>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4"/>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4"/>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4"/>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4"/>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4"/>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4"/>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4"/>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4"/>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4"/>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4"/>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4"/>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4"/>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4"/>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4"/>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4"/>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4"/>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4"/>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34"/>
          <p:cNvSpPr/>
          <p:nvPr/>
        </p:nvSpPr>
        <p:spPr>
          <a:xfrm>
            <a:off x="751325" y="2319605"/>
            <a:ext cx="1000622" cy="911997"/>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34"/>
          <p:cNvGrpSpPr/>
          <p:nvPr/>
        </p:nvGrpSpPr>
        <p:grpSpPr>
          <a:xfrm>
            <a:off x="7279720" y="-478298"/>
            <a:ext cx="1356246" cy="1356213"/>
            <a:chOff x="2817100" y="2404400"/>
            <a:chExt cx="1024200" cy="1024175"/>
          </a:xfrm>
        </p:grpSpPr>
        <p:sp>
          <p:nvSpPr>
            <p:cNvPr id="1254" name="Google Shape;1254;p34"/>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34"/>
          <p:cNvSpPr/>
          <p:nvPr/>
        </p:nvSpPr>
        <p:spPr>
          <a:xfrm>
            <a:off x="5237925" y="-683400"/>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5306146" y="-615132"/>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5374367" y="-546911"/>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2528125" y="4525475"/>
            <a:ext cx="1308599" cy="130099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2596346" y="4593743"/>
            <a:ext cx="1308599" cy="1300951"/>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2664567" y="4661964"/>
            <a:ext cx="1308646" cy="1300998"/>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grpSp>
        <p:nvGrpSpPr>
          <p:cNvPr id="1267" name="Google Shape;1267;p35"/>
          <p:cNvGrpSpPr/>
          <p:nvPr/>
        </p:nvGrpSpPr>
        <p:grpSpPr>
          <a:xfrm>
            <a:off x="1095950" y="1678519"/>
            <a:ext cx="5853300" cy="3469200"/>
            <a:chOff x="1095950" y="1907119"/>
            <a:chExt cx="5853300" cy="3469200"/>
          </a:xfrm>
        </p:grpSpPr>
        <p:sp>
          <p:nvSpPr>
            <p:cNvPr id="1268" name="Google Shape;1268;p35"/>
            <p:cNvSpPr/>
            <p:nvPr/>
          </p:nvSpPr>
          <p:spPr>
            <a:xfrm>
              <a:off x="1095950" y="1907119"/>
              <a:ext cx="5853300" cy="3469200"/>
            </a:xfrm>
            <a:prstGeom prst="roundRect">
              <a:avLst>
                <a:gd fmla="val 2236" name="adj"/>
              </a:avLst>
            </a:pr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1144700" y="1960900"/>
              <a:ext cx="5755800" cy="3411300"/>
            </a:xfrm>
            <a:prstGeom prst="roundRect">
              <a:avLst>
                <a:gd fmla="val 2236" name="adj"/>
              </a:avLst>
            </a:prstGeom>
            <a:solidFill>
              <a:srgbClr val="282A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1274425" y="2066925"/>
              <a:ext cx="95400" cy="95400"/>
            </a:xfrm>
            <a:prstGeom prst="ellipse">
              <a:avLst/>
            </a:prstGeom>
            <a:solidFill>
              <a:srgbClr val="FF5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1443025" y="2066925"/>
              <a:ext cx="95400" cy="95400"/>
            </a:xfrm>
            <a:prstGeom prst="ellipse">
              <a:avLst/>
            </a:prstGeom>
            <a:solidFill>
              <a:srgbClr val="FFBD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1611625" y="2066925"/>
              <a:ext cx="95400" cy="95400"/>
            </a:xfrm>
            <a:prstGeom prst="ellipse">
              <a:avLst/>
            </a:prstGeom>
            <a:solidFill>
              <a:srgbClr val="28C9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35"/>
          <p:cNvSpPr txBox="1"/>
          <p:nvPr>
            <p:ph idx="1" type="body"/>
          </p:nvPr>
        </p:nvSpPr>
        <p:spPr>
          <a:xfrm>
            <a:off x="1167650" y="2015050"/>
            <a:ext cx="5709900" cy="31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400">
                <a:solidFill>
                  <a:srgbClr val="4A4A4A"/>
                </a:solidFill>
                <a:latin typeface="Roboto Mono"/>
                <a:ea typeface="Roboto Mono"/>
                <a:cs typeface="Roboto Mono"/>
                <a:sym typeface="Roboto Mono"/>
              </a:rPr>
              <a:t>// Contamos con algunos operadores para comparar números:</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&lt;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menor</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&gt;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mayor</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&lt;=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menor o igual</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400">
                <a:solidFill>
                  <a:srgbClr val="EEFFFF"/>
                </a:solidFill>
                <a:latin typeface="Roboto Mono"/>
                <a:ea typeface="Roboto Mono"/>
                <a:cs typeface="Roboto Mono"/>
                <a:sym typeface="Roboto Mono"/>
              </a:rPr>
              <a:t>valor1 </a:t>
            </a:r>
            <a:r>
              <a:rPr b="1" lang="en" sz="1400">
                <a:solidFill>
                  <a:srgbClr val="89DDFF"/>
                </a:solidFill>
                <a:latin typeface="Roboto Mono"/>
                <a:ea typeface="Roboto Mono"/>
                <a:cs typeface="Roboto Mono"/>
                <a:sym typeface="Roboto Mono"/>
              </a:rPr>
              <a:t>&gt;=</a:t>
            </a:r>
            <a:r>
              <a:rPr b="1" lang="en" sz="1400">
                <a:solidFill>
                  <a:srgbClr val="EEFFFF"/>
                </a:solidFill>
                <a:latin typeface="Roboto Mono"/>
                <a:ea typeface="Roboto Mono"/>
                <a:cs typeface="Roboto Mono"/>
                <a:sym typeface="Roboto Mono"/>
              </a:rPr>
              <a:t> valor2 </a:t>
            </a:r>
            <a:r>
              <a:rPr b="1" i="1" lang="en" sz="1400">
                <a:solidFill>
                  <a:srgbClr val="4A4A4A"/>
                </a:solidFill>
                <a:latin typeface="Roboto Mono"/>
                <a:ea typeface="Roboto Mono"/>
                <a:cs typeface="Roboto Mono"/>
                <a:sym typeface="Roboto Mono"/>
              </a:rPr>
              <a:t>// mayor o igual</a:t>
            </a:r>
            <a:endParaRPr b="1" i="1" sz="1400">
              <a:solidFill>
                <a:srgbClr val="4A4A4A"/>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400">
              <a:solidFill>
                <a:srgbClr val="EEFFF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i="1" sz="1400">
              <a:solidFill>
                <a:srgbClr val="4A4A4A"/>
              </a:solidFill>
              <a:latin typeface="Roboto Mono"/>
              <a:ea typeface="Roboto Mono"/>
              <a:cs typeface="Roboto Mono"/>
              <a:sym typeface="Roboto Mono"/>
            </a:endParaRPr>
          </a:p>
        </p:txBody>
      </p:sp>
      <p:sp>
        <p:nvSpPr>
          <p:cNvPr id="1274" name="Google Shape;1274;p35"/>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OPERADORES DE</a:t>
            </a:r>
            <a:r>
              <a:rPr lang="en" sz="2100">
                <a:solidFill>
                  <a:schemeClr val="accent1"/>
                </a:solidFill>
              </a:rPr>
              <a:t> COMPARACION</a:t>
            </a:r>
            <a:endParaRPr/>
          </a:p>
        </p:txBody>
      </p:sp>
      <p:sp>
        <p:nvSpPr>
          <p:cNvPr id="1275" name="Google Shape;1275;p35"/>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vertising Agency by Slidesgo">
  <a:themeElements>
    <a:clrScheme name="Simple Light">
      <a:dk1>
        <a:srgbClr val="FFFFFF"/>
      </a:dk1>
      <a:lt1>
        <a:srgbClr val="1C2340"/>
      </a:lt1>
      <a:dk2>
        <a:srgbClr val="595959"/>
      </a:dk2>
      <a:lt2>
        <a:srgbClr val="EEEEEE"/>
      </a:lt2>
      <a:accent1>
        <a:srgbClr val="B3B5FF"/>
      </a:accent1>
      <a:accent2>
        <a:srgbClr val="6D7FC9"/>
      </a:accent2>
      <a:accent3>
        <a:srgbClr val="67BBFF"/>
      </a:accent3>
      <a:accent4>
        <a:srgbClr val="D2DFE9"/>
      </a:accent4>
      <a:accent5>
        <a:srgbClr val="101632"/>
      </a:accent5>
      <a:accent6>
        <a:srgbClr val="BAC2E5"/>
      </a:accent6>
      <a:hlink>
        <a:srgbClr val="67BB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