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aleway Thin"/>
      <p:bold r:id="rId16"/>
      <p:boldItalic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alewayThin-boldItalic.fntdata"/><Relationship Id="rId16" Type="http://schemas.openxmlformats.org/officeDocument/2006/relationships/font" Target="fonts/RalewayThin-bold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7c5e47041_0_8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7c5e47041_0_8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7c5e47041_0_8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7c5e47041_0_8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8dd956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8dd956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8dd956ea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8dd956ea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88dd956ea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88dd956ea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87c5e47041_0_8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87c5e47041_0_8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92" y="-1005571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JavaScript</a:t>
            </a:r>
            <a:endParaRPr sz="65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Fran López</a:t>
            </a:r>
            <a:endParaRPr sz="1800"/>
          </a:p>
        </p:txBody>
      </p:sp>
      <p:cxnSp>
        <p:nvCxnSpPr>
          <p:cNvPr id="160" name="Google Shape;160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3" name="Google Shape;163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89" name="Google Shape;289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18" name="Google Shape;41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B5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 integradora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696" name="Google Shape;696;p29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Dada una variable con el nombre del mes, devolver la cantidad de días correspondientes.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const mes = “agosto”;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29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699" name="Google Shape;699;p2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4" name="Google Shape;824;p29"/>
          <p:cNvCxnSpPr/>
          <p:nvPr/>
        </p:nvCxnSpPr>
        <p:spPr>
          <a:xfrm>
            <a:off x="1146275" y="1578852"/>
            <a:ext cx="0" cy="1804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5" name="Google Shape;825;p29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826" name="Google Shape;826;p29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0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849" name="Google Shape;849;p30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Dada una variable con una letra, determinar si es una vocal.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const letra = “e”;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0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30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852" name="Google Shape;852;p3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77" name="Google Shape;977;p30"/>
          <p:cNvCxnSpPr/>
          <p:nvPr/>
        </p:nvCxnSpPr>
        <p:spPr>
          <a:xfrm>
            <a:off x="1146275" y="1578852"/>
            <a:ext cx="0" cy="1804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8" name="Google Shape;978;p30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979" name="Google Shape;979;p30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1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002" name="Google Shape;1002;p31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Tenemos que calcular el sueldo de un empleado que tiene una antigüedad de 5 años y cobra 40.000 euros anuales en función de los siguientes criterios: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unito Light"/>
              <a:buChar char="●"/>
            </a:pPr>
            <a:r>
              <a:rPr lang="en" sz="1300"/>
              <a:t>Si lleva más de 10 años en la empresa se le aplica un aumento del 10%.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unito Light"/>
              <a:buChar char="●"/>
            </a:pPr>
            <a:r>
              <a:rPr lang="en" sz="1300"/>
              <a:t>Si lleva menos de 10 años pero más que 5 se le aplica un aumento del 7%.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unito Light"/>
              <a:buChar char="●"/>
            </a:pPr>
            <a:r>
              <a:rPr lang="en" sz="1300"/>
              <a:t>Si lleva menos de 5 años pero más que 3 se le aplica un aumento del 5%.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unito Light"/>
              <a:buChar char="●"/>
            </a:pPr>
            <a:r>
              <a:rPr lang="en" sz="1300"/>
              <a:t>Si lleva menos de 3 años se le aplica un aumento del 3%.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03" name="Google Shape;1003;p31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31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005" name="Google Shape;1005;p3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30" name="Google Shape;1130;p31"/>
          <p:cNvCxnSpPr/>
          <p:nvPr/>
        </p:nvCxnSpPr>
        <p:spPr>
          <a:xfrm>
            <a:off x="1146275" y="1578852"/>
            <a:ext cx="0" cy="1804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1" name="Google Shape;1131;p31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1132" name="Google Shape;1132;p31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2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155" name="Google Shape;1155;p32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1156" name="Google Shape;1156;p32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 te olvides que podes encontrarnos en nuestro canal de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Slack</a:t>
            </a:r>
            <a:r>
              <a:rPr lang="en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1157" name="Google Shape;1157;p32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8" name="Google Shape;1158;p32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159" name="Google Shape;1159;p3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32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172" name="Google Shape;1172;p32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5" name="Google Shape;1175;p32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6" name="Google Shape;1176;p32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177" name="Google Shape;1177;p32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0" name="Google Shape;1180;p32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B3B5FF"/>
      </a:accent1>
      <a:accent2>
        <a:srgbClr val="6D7FC9"/>
      </a:accent2>
      <a:accent3>
        <a:srgbClr val="67BBFF"/>
      </a:accent3>
      <a:accent4>
        <a:srgbClr val="D2DFE9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