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Thin"/>
      <p:bold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boldItalic.fntdata"/><Relationship Id="rId25" Type="http://schemas.openxmlformats.org/officeDocument/2006/relationships/font" Target="fonts/RalewayThin-bold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871b16429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871b16429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871b16429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871b16429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871b16429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871b16429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871b16429b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871b16429b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8d942c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8d942c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88023017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88023017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80230176c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80230176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71b16429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71b16429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871b16429b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871b16429b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71b1642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871b1642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871b16429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871b16429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871b16429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871b16429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71b16429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71b16429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3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42" name="Google Shape;1142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7" name="Google Shape;1147;p3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En versiones anteriores, podemos ver funciones definidas con la siguiente sintaxis:</a:t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sumar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valor1, valor2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valor1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8" name="Google Shape;1148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FUNCIONES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Una función es un bloque de código designado para hacer una tarea.</a:t>
            </a:r>
            <a:endParaRPr/>
          </a:p>
        </p:txBody>
      </p:sp>
      <p:sp>
        <p:nvSpPr>
          <p:cNvPr id="1149" name="Google Shape;1149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SCOPE</a:t>
            </a:r>
            <a:endParaRPr/>
          </a:p>
        </p:txBody>
      </p:sp>
      <p:sp>
        <p:nvSpPr>
          <p:cNvPr id="1163" name="Google Shape;1163;p3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3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65" name="Google Shape;1165;p3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3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78" name="Google Shape;1178;p3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3" name="Google Shape;1303;p3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3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05" name="Google Shape;1305;p3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3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3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19" name="Google Shape;1319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4" name="Google Shape;1324;p3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multiplicador es una variable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multiplicador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valor1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valor1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multiplicador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10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(multiplicador)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2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5" name="Google Shape;1325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SCOPE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scope de una variable es el contexto donde dicha variable es visible.</a:t>
            </a: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39" name="Google Shape;1339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3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multiplicador es una local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valor1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multiplicador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valor1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multiplicador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multiplicar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10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(multiplicador)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undefined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5" name="Google Shape;1345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SCOPE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scope de una variable es el contexto donde dicha variable es visible.</a:t>
            </a:r>
            <a:endParaRPr/>
          </a:p>
        </p:txBody>
      </p:sp>
      <p:sp>
        <p:nvSpPr>
          <p:cNvPr id="1346" name="Google Shape;1346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0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359" name="Google Shape;1359;p40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 pensar en cómo resuelve internamente cada función su lógica, Desarrollemos el proyecto final en base a funciones.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0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40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362" name="Google Shape;1362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87" name="Google Shape;1487;p40"/>
          <p:cNvCxnSpPr/>
          <p:nvPr/>
        </p:nvCxnSpPr>
        <p:spPr>
          <a:xfrm>
            <a:off x="1146275" y="1578852"/>
            <a:ext cx="0" cy="111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8" name="Google Shape;1488;p40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489" name="Google Shape;1489;p40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1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12" name="Google Shape;1512;p41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513" name="Google Shape;1513;p41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514" name="Google Shape;1514;p41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5" name="Google Shape;1515;p41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516" name="Google Shape;1516;p4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41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529" name="Google Shape;1529;p41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2" name="Google Shape;1532;p41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3" name="Google Shape;1533;p41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534" name="Google Shape;1534;p41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7" name="Google Shape;1537;p41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Objetos y funciones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object</a:t>
            </a:r>
            <a:endParaRPr/>
          </a:p>
        </p:txBody>
      </p:sp>
      <p:sp>
        <p:nvSpPr>
          <p:cNvPr id="725" name="Google Shape;725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726" name="Google Shape;726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Scope</a:t>
            </a:r>
            <a:endParaRPr/>
          </a:p>
        </p:txBody>
      </p:sp>
      <p:cxnSp>
        <p:nvCxnSpPr>
          <p:cNvPr id="727" name="Google Shape;727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</a:t>
            </a:r>
            <a:r>
              <a:rPr lang="en">
                <a:solidFill>
                  <a:schemeClr val="accent1"/>
                </a:solidFill>
              </a:rPr>
              <a:t> OBJECT</a:t>
            </a:r>
            <a:endParaRPr/>
          </a:p>
        </p:txBody>
      </p:sp>
      <p:sp>
        <p:nvSpPr>
          <p:cNvPr id="735" name="Google Shape;735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7" name="Google Shape;737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0" name="Google Shape;750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7" name="Google Shape;877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 </a:t>
            </a:r>
            <a:r>
              <a:rPr lang="en">
                <a:solidFill>
                  <a:schemeClr val="accent1"/>
                </a:solidFill>
              </a:rPr>
              <a:t>OBJECT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tipo de dato object nos permite definir modelos de datos complejos</a:t>
            </a: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3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900" name="Google Shape;900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3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usuario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apellido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López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edad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endParaRPr b="1" sz="1100">
              <a:solidFill>
                <a:srgbClr val="F78C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06" name="Google Shape;906;p31"/>
          <p:cNvGrpSpPr/>
          <p:nvPr/>
        </p:nvGrpSpPr>
        <p:grpSpPr>
          <a:xfrm>
            <a:off x="3915350" y="1678519"/>
            <a:ext cx="5853300" cy="3469200"/>
            <a:chOff x="1095950" y="1907119"/>
            <a:chExt cx="5853300" cy="3469200"/>
          </a:xfrm>
        </p:grpSpPr>
        <p:sp>
          <p:nvSpPr>
            <p:cNvPr id="907" name="Google Shape;907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31"/>
          <p:cNvSpPr txBox="1"/>
          <p:nvPr>
            <p:ph idx="1" type="body"/>
          </p:nvPr>
        </p:nvSpPr>
        <p:spPr>
          <a:xfrm>
            <a:off x="3987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usuario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Fran</a:t>
            </a:r>
            <a:endParaRPr b="1" i="1" sz="11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usuario[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Fran</a:t>
            </a:r>
            <a:endParaRPr b="1" i="1" sz="11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prop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usuario[prop]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Fran</a:t>
            </a:r>
            <a:endParaRPr b="1" i="1" sz="11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FUNCIONES</a:t>
            </a:r>
            <a:endParaRPr/>
          </a:p>
        </p:txBody>
      </p:sp>
      <p:sp>
        <p:nvSpPr>
          <p:cNvPr id="919" name="Google Shape;919;p3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3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21" name="Google Shape;921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34" name="Google Shape;934;p3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3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3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61" name="Google Shape;1061;p3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4" name="Google Shape;1064;p3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FUNCIONES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Una función es un bloque de código designado para hacer una tarea.</a:t>
            </a:r>
            <a:endParaRPr/>
          </a:p>
        </p:txBody>
      </p:sp>
      <p:sp>
        <p:nvSpPr>
          <p:cNvPr id="1075" name="Google Shape;1075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3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84" name="Google Shape;1084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3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Esta función devuelve el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valor que recibe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090" name="Google Shape;1090;p33"/>
          <p:cNvGrpSpPr/>
          <p:nvPr/>
        </p:nvGrpSpPr>
        <p:grpSpPr>
          <a:xfrm>
            <a:off x="3915350" y="1678519"/>
            <a:ext cx="5853300" cy="3469200"/>
            <a:chOff x="1095950" y="1907119"/>
            <a:chExt cx="5853300" cy="3469200"/>
          </a:xfrm>
        </p:grpSpPr>
        <p:sp>
          <p:nvSpPr>
            <p:cNvPr id="1091" name="Google Shape;1091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33"/>
          <p:cNvSpPr txBox="1"/>
          <p:nvPr>
            <p:ph idx="1" type="body"/>
          </p:nvPr>
        </p:nvSpPr>
        <p:spPr>
          <a:xfrm>
            <a:off x="3987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Esta función devuelve la suma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de los valores que recibe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parametro1, parametro2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parametro1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oogle Shape;1101;p3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02" name="Google Shape;1102;p3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7" name="Google Shape;1107;p3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FUNCIONES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Una función es un bloque de código designado para hacer una tarea.</a:t>
            </a:r>
            <a:endParaRPr/>
          </a:p>
        </p:txBody>
      </p:sp>
      <p:sp>
        <p:nvSpPr>
          <p:cNvPr id="1108" name="Google Shape;1108;p3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Para poder utilizar una función, necesitamos asociarla a una variable</a:t>
            </a:r>
            <a:endParaRPr b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sumar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parametro1, parametro2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parametro1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9" name="Google Shape;1109;p3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3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22" name="Google Shape;1122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3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sumar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parametro1, parametro2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parametro1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parametro2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resultado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sumar(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2000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 3000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(resultado)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5000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8" name="Google Shape;1128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FUNCIONES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Una función es un bloque de código designado para hacer una tarea.</a:t>
            </a:r>
            <a:endParaRPr/>
          </a:p>
        </p:txBody>
      </p:sp>
      <p:sp>
        <p:nvSpPr>
          <p:cNvPr id="1129" name="Google Shape;1129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