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Thin"/>
      <p:bold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RalewayTh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0230176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0230176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858fd9948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858fd9948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8562bc6151_0_1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8562bc6151_0_1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8562bc6151_0_1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8562bc6151_0_1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879d2bad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879d2bad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879d2bad2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879d2bad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879d2bad2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879d2bad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80230176c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80230176c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80230176c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80230176c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80230176c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80230176c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562bc6151_0_1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562bc6151_0_1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562bc6151_0_1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562bc6151_0_1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858fd9948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858fd9948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79d2bad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79d2bad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871b164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871b164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871b16429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871b16429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88" name="Google Shape;988;p3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3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Nati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Luis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(contador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console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(nombres[contador])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"Fran"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"Nati"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"Luis"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4" name="Google Shape;994;p3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FOR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consiste en tres expresiones, seguidas de una sentencia a ejecutar.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5" name="Google Shape;995;p3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WHILE</a:t>
            </a: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0" name="Google Shape;1010;p3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011" name="Google Shape;1011;p3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024" name="Google Shape;1024;p3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3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3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151" name="Google Shape;1151;p3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3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oogle Shape;1164;p3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65" name="Google Shape;1165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3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contador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(condicion)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incremento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1" name="Google Shape;1171;p3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WHILE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ejecuta una sentencia mientras cierta condición se evalúe como verdadera.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2" name="Google Shape;1172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3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85" name="Google Shape;1185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0" name="Google Shape;1190;p3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Nati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Luis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contador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incremento</a:t>
            </a:r>
            <a:endParaRPr b="1" i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1" name="Google Shape;1191;p3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WHILE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ejecuta una sentencia mientras cierta condición se evalúe como verdadera.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2" name="Google Shape;1192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4" name="Google Shape;1204;p4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205" name="Google Shape;1205;p4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4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const nombres = ["Fran", "Nati", "Luis"];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(contador &lt;= nombres.length) {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++;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1" name="Google Shape;1211;p4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WHILE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ejecuta una sentencia mientras cierta condición se evalúe como verdadera.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2" name="Google Shape;1212;p4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4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225" name="Google Shape;1225;p4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0" name="Google Shape;1230;p4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Nati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Luis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length) {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console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(nombres[contador])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++;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"Fran"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"Nati"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"Luis"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1" name="Google Shape;1231;p4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WHILE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ejecuta una sentencia mientras cierta condición se evalúe como verdadera.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2" name="Google Shape;1232;p4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2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45" name="Google Shape;1245;p42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246" name="Google Shape;1246;p42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247" name="Google Shape;1247;p42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42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249" name="Google Shape;1249;p4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42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262" name="Google Shape;1262;p42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5" name="Google Shape;1265;p42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6" name="Google Shape;1266;p42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267" name="Google Shape;1267;p4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42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699" name="Google Shape;699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2" name="Google Shape;712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6" name="Google Shape;716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2" name="Google Shape;722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3" name="Google Shape;723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724" name="Google Shape;724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cxnSp>
        <p:nvCxnSpPr>
          <p:cNvPr id="725" name="Google Shape;725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FOR</a:t>
            </a:r>
            <a:endParaRPr/>
          </a:p>
        </p:txBody>
      </p:sp>
      <p:sp>
        <p:nvSpPr>
          <p:cNvPr id="732" name="Google Shape;732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4" name="Google Shape;734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47" name="Google Shape;747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Google Shape;872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4" name="Google Shape;874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3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888" name="Google Shape;888;p3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3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Nati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Luis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(nombres[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Fran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(nombres[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Nati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(nombres[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Luis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4" name="Google Shape;894;p3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FOR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consiste en tres expresiones, seguidas de una sentencia a ejecutar.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5" name="Google Shape;895;p3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3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08" name="Google Shape;908;p3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3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(contador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condicion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incremento)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4" name="Google Shape;914;p3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FOR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consiste en tres expresiones, seguidas de una sentencia a ejecutar.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5" name="Google Shape;915;p3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3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28" name="Google Shape;928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3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contador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condicion; incremento) {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También se puede escribir de esta manera</a:t>
            </a:r>
            <a:endParaRPr b="1" i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condicion; incremento) {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4" name="Google Shape;934;p3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FOR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consiste en tres expresiones, seguidas de una sentencia a ejecutar.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5" name="Google Shape;935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" name="Google Shape;947;p3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48" name="Google Shape;948;p3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3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Nati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Luis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(contador; 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incremento) {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4" name="Google Shape;954;p3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FOR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consiste en tres expresiones, seguidas de una sentencia a ejecutar.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5" name="Google Shape;955;p3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68" name="Google Shape;968;p3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3" name="Google Shape;973;p3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const nombres = ["Fran", "Nati", "Luis"];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(contador; contador &lt;= nombres.length; 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contador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4" name="Google Shape;974;p3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FOR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 un bucle que consiste en tres expresiones, seguidas de una sentencia a ejecutar.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5" name="Google Shape;975;p3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