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Thin"/>
      <p:bold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RalewayThin-boldItalic.fntdata"/><Relationship Id="rId14" Type="http://schemas.openxmlformats.org/officeDocument/2006/relationships/font" Target="fonts/RalewayThin-bold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9c081a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9c081a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80230176c_0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80230176c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integradora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que imprimir en la consola del navegador, la siguiente pirámide: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699" name="Google Shape;699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4" name="Google Shape;824;p29"/>
          <p:cNvCxnSpPr/>
          <p:nvPr/>
        </p:nvCxnSpPr>
        <p:spPr>
          <a:xfrm>
            <a:off x="1146275" y="1578852"/>
            <a:ext cx="0" cy="180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29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26" name="Google Shape;826;p29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4" name="Google Shape;8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75" y="2254075"/>
            <a:ext cx="1917575" cy="16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0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50" name="Google Shape;850;p30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851" name="Google Shape;851;p30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852" name="Google Shape;852;p30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30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854" name="Google Shape;854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0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867" name="Google Shape;867;p30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30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0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872" name="Google Shape;872;p3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0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