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Thin"/>
      <p:bold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71b16429b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71b16429b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871b16429b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871b16429b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871b16429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871b16429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879d2bad2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879d2bad2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71b16429b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71b16429b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871b16429b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871b16429b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879d2bad2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879d2bad2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80230176c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80230176c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0230176c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0230176c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71b16429b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71b16429b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71b16429b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71b16429b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79d2bad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79d2bad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79d2bad2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79d2bad2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71b16429b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71b16429b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79d2bad2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79d2bad2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30" name="Google Shape;1130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3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invitados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 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apellido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López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 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apellido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Guida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 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apellido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Olivera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invitados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invitado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invitado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(nombres)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["Fran", "Nati", "Luis"];</a:t>
            </a:r>
            <a:endParaRPr b="1" i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6" name="Google Shape;1136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MAP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map crea un nuevo array con los resultados de la llamada a la función indicada aplicados a cada uno de sus elementos.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7" name="Google Shape;1137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FILTER</a:t>
            </a:r>
            <a:endParaRPr/>
          </a:p>
        </p:txBody>
      </p:sp>
      <p:sp>
        <p:nvSpPr>
          <p:cNvPr id="1151" name="Google Shape;1151;p3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2" name="Google Shape;1152;p3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53" name="Google Shape;1153;p3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3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66" name="Google Shape;1166;p3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1" name="Google Shape;1291;p3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3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93" name="Google Shape;1293;p3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3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3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07" name="Google Shape;1307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3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condicion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3" name="Google Shape;1313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FILTER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filter crea un nuevo array con todos los elementos que cumplan la condición implementada por la función dada.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4" name="Google Shape;1314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27" name="Google Shape;1327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precios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2500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8000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limitePrecioBarato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2000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preciosCaros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limitePrecioBarato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(preciosCaros)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[2500, 8000];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3" name="Google Shape;1333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FILTER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filter crea un nuevo array con todos los elementos que cumplan la condición implementada por la función dada.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4" name="Google Shape;1334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REDUCE</a:t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4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50" name="Google Shape;1350;p4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4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63" name="Google Shape;1363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4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9" name="Google Shape;1489;p4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90" name="Google Shape;1490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3" name="Google Shape;1493;p4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4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04" name="Google Shape;1504;p4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4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acumulado, elemento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acumulado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0" name="Google Shape;1510;p4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REDUCE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reduce ejecuta una función reductora sobre cada elemento de un array, devolviendo como resultado un único valor.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1" name="Google Shape;1511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4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24" name="Google Shape;1524;p4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9" name="Google Shape;1529;p4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productos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 item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jabon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precio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 item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agua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precio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90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 item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pan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precio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total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productos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precioTotal, producto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precioTotal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producto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precio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(total)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--&gt; 260</a:t>
            </a:r>
            <a:endParaRPr b="1" i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0" name="Google Shape;1530;p4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REDUCE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reduce ejecuta una función reductora sobre cada elemento de un array, devolviendo como resultado un único valor.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4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4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43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44" name="Google Shape;1544;p43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545" name="Google Shape;1545;p43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546" name="Google Shape;1546;p43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43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48" name="Google Shape;1548;p4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43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61" name="Google Shape;1561;p43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43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5" name="Google Shape;1565;p43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566" name="Google Shape;1566;p4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9" name="Google Shape;1569;p43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Iteradores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Reduce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FOREACH</a:t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93" name="Google Shape;893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(elemento)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FOREACH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foreach ejecuta la función indicada una vez por cada elemento del array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0" name="Google Shape;900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13" name="Google Shape;913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p3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FOREACH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foreach ejecuta la función indicada una vez por cada elemento del array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3" name="Google Shape;933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nombres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Nati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Luis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contador 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(contador; contador &lt;= nombres.length; contador++) {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const nombre = nombres[contador];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console.log(nombre);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2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(nombre)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9" name="Google Shape;939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FOREACH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foreach ejecuta la función indicada una vez por cada elemento del array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MAP</a:t>
            </a: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56" name="Google Shape;956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69" name="Google Shape;969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3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96" name="Google Shape;1096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10" name="Google Shape;1110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array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atributo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6" name="Google Shape;1116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MAP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método map crea un nuevo array con los resultados de la llamada a la función indicada aplicados a cada uno de sus elementos.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