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aleway Thin"/>
      <p:bold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alewayThin-bold.fntdata"/><Relationship Id="rId14" Type="http://schemas.openxmlformats.org/officeDocument/2006/relationships/font" Target="fonts/Raleway-boldItalic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RalewayThin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230176c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0230176c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0230176c_0_2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0230176c_0_2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9d4538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9d4538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9d45383e5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9d45383e5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80230176c_0_3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80230176c_0_3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integradora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1" type="subTitle"/>
          </p:nvPr>
        </p:nvSpPr>
        <p:spPr>
          <a:xfrm flipH="1">
            <a:off x="1265250" y="1578850"/>
            <a:ext cx="42306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Resolver este ejercicio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USANDO</a:t>
            </a:r>
            <a:r>
              <a:rPr lang="en"/>
              <a:t> la estructura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el siguiente array de productos, tenemos que calcular el total de la orden de compra. Hay que tener en cuenta que los productos anulados, no se contabilizan.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 productos = [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"$ 200",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"$ 115",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"$ 180",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"$ 100",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"$ 120",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"$ 105", anulado: true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"$ 150", anulado: true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];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97" name="Google Shape;697;p29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9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699" name="Google Shape;699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4" name="Google Shape;824;p29"/>
          <p:cNvCxnSpPr/>
          <p:nvPr/>
        </p:nvCxnSpPr>
        <p:spPr>
          <a:xfrm>
            <a:off x="1146275" y="1578852"/>
            <a:ext cx="0" cy="180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29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826" name="Google Shape;826;p29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849" name="Google Shape;849;p30"/>
          <p:cNvSpPr txBox="1"/>
          <p:nvPr>
            <p:ph idx="1" type="subTitle"/>
          </p:nvPr>
        </p:nvSpPr>
        <p:spPr>
          <a:xfrm flipH="1">
            <a:off x="1265250" y="1578850"/>
            <a:ext cx="42306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Resolver este ejercicio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SIN USAR</a:t>
            </a:r>
            <a:r>
              <a:rPr lang="en"/>
              <a:t> la estructura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el siguiente array de productos, tenemos que calcular el total de la orden de compra. Hay que tener en cuenta que los productos anulados, no se contabilizan.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 productos = [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"$ 200",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"$ 115",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"$ 180",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"$ 100",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"$ 120", anulado: false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"$ 105", anulado: true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{ item: "nombre del item", precio: "$ 150", anulado: true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];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50" name="Google Shape;850;p30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30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852" name="Google Shape;8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7" name="Google Shape;977;p30"/>
          <p:cNvCxnSpPr/>
          <p:nvPr/>
        </p:nvCxnSpPr>
        <p:spPr>
          <a:xfrm>
            <a:off x="1146275" y="1578852"/>
            <a:ext cx="0" cy="180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8" name="Google Shape;978;p30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979" name="Google Shape;979;p30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1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2" name="Google Shape;1002;p31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003" name="Google Shape;1003;p31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004" name="Google Shape;1004;p31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31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006" name="Google Shape;1006;p3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1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019" name="Google Shape;1019;p31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31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31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024" name="Google Shape;1024;p31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31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