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Thin"/>
      <p:bold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Raleway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3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3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8792d2f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8792d2f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71b16429b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71b16429b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871b16429b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871b16429b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871b16429b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871b16429b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871b16429b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871b16429b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871b16429b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871b16429b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80230176c_0_4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80230176c_0_4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3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3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3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3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562bc615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562bc615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62bc6151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62bc6151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562bc6151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562bc6151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562bc6151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562bc6151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562bc6151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562bc6151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71b16429b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71b16429b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tags/ref_eventattribute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3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62" name="Google Shape;1262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3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Con estos atributos podemos obtener el ancho y alto de la ventana del navegador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innerHeight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innerWidth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Con estas funciones podemos abrir o cerrar una ventana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Con esta función podemos ejecutar código luego de que cargue window en el navegador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onload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2C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8" name="Google Shape;1268;p36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WINDOW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objeto window representa a la ventana abierta del navegador. Para acceder a las propiedades de window usamos window.propiedad.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69" name="Google Shape;1269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3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82" name="Google Shape;1282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3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Si modificamos el atributo location, modificamos la url de nuestro navegador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location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https://www.rocketcode.com.ar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Location es un objeto que contiene toda la información acerca de nuestra URL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pathname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search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host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93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8" name="Google Shape;1288;p37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WINDOW.LOCATION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objeto window representa a la ventana abierta del navegador. Para acceder a las propiedades de window usamos window.propiedad.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289" name="Google Shape;1289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8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DOCUMENT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3" name="Google Shape;1303;p3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05" name="Google Shape;1305;p3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3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18" name="Google Shape;1318;p3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3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3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45" name="Google Shape;1445;p3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8" name="Google Shape;1448;p3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59" name="Google Shape;1459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4" name="Google Shape;1464;p39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DOCUMENT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objeto document es la representación de nuestro documento HTML. Para acceder a las propiedades de document utilizamos document.propiedad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465" name="Google Shape;1465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Document es un objeto que nos brinda información acerca de nuestro documento en el DOM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readyState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B2C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6" name="Google Shape;1466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0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0" name="Google Shape;1480;p4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1" name="Google Shape;1481;p4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82" name="Google Shape;1482;p4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4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95" name="Google Shape;1495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4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1" name="Google Shape;1621;p4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22" name="Google Shape;1622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5" name="Google Shape;1625;p4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4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/>
          <p:nvPr>
            <p:ph idx="1" type="body"/>
          </p:nvPr>
        </p:nvSpPr>
        <p:spPr>
          <a:xfrm>
            <a:off x="1052425" y="1119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 el DOM a su alcance Javascript tiene el poder para: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Modificar elementos, atributos y estilos de una página.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Borrar cualquier elemento y atributo.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Agregar nuevos elementos o atributos.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Reaccionar a todos los eventos HTML de la página.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Crear nuevos eventos HTML en la página.</a:t>
            </a:r>
            <a:endParaRPr sz="1400"/>
          </a:p>
        </p:txBody>
      </p:sp>
      <p:sp>
        <p:nvSpPr>
          <p:cNvPr id="1636" name="Google Shape;1636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37" name="Google Shape;1637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2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50" name="Google Shape;1650;p42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651" name="Google Shape;1651;p42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652" name="Google Shape;1652;p42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3" name="Google Shape;1653;p42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654" name="Google Shape;1654;p4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Google Shape;1666;p42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667" name="Google Shape;1667;p42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0" name="Google Shape;1670;p42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1" name="Google Shape;1671;p42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672" name="Google Shape;1672;p4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5" name="Google Shape;1675;p42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en el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Importar JavaScript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DOM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JAVASCRIPT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/>
          <p:nvPr/>
        </p:nvSpPr>
        <p:spPr>
          <a:xfrm>
            <a:off x="6236050" y="1686275"/>
            <a:ext cx="2169900" cy="26586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podemos reutilizar código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HTML y JavaScript mezclado</a:t>
            </a:r>
            <a:endParaRPr sz="1200"/>
          </a:p>
        </p:txBody>
      </p:sp>
      <p:sp>
        <p:nvSpPr>
          <p:cNvPr id="894" name="Google Shape;894;p31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Necesitamos crear un archivo adicional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Podemos reutilizar código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HTML y JavaScript separados</a:t>
            </a:r>
            <a:endParaRPr sz="1200"/>
          </a:p>
        </p:txBody>
      </p:sp>
      <p:sp>
        <p:nvSpPr>
          <p:cNvPr id="895" name="Google Shape;895;p3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IMPORTAR </a:t>
            </a:r>
            <a:r>
              <a:rPr lang="en" sz="2900">
                <a:solidFill>
                  <a:schemeClr val="accent1"/>
                </a:solidFill>
              </a:rPr>
              <a:t>JAVASCRIPT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Existen varias formas de aplicar código JavaScript en nuestra web.</a:t>
            </a:r>
            <a:endParaRPr sz="1400"/>
          </a:p>
        </p:txBody>
      </p:sp>
      <p:sp>
        <p:nvSpPr>
          <p:cNvPr id="896" name="Google Shape;896;p31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INTERNOS</a:t>
            </a:r>
            <a:endParaRPr/>
          </a:p>
        </p:txBody>
      </p:sp>
      <p:sp>
        <p:nvSpPr>
          <p:cNvPr id="897" name="Google Shape;897;p31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Podemos reutilizar código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HTML y JavaScript en el mismo archivo</a:t>
            </a:r>
            <a:endParaRPr sz="1200"/>
          </a:p>
        </p:txBody>
      </p:sp>
      <p:sp>
        <p:nvSpPr>
          <p:cNvPr id="898" name="Google Shape;898;p31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EXTERNOS</a:t>
            </a:r>
            <a:endParaRPr/>
          </a:p>
        </p:txBody>
      </p:sp>
      <p:sp>
        <p:nvSpPr>
          <p:cNvPr id="899" name="Google Shape;899;p31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</a:t>
            </a:r>
            <a:endParaRPr/>
          </a:p>
        </p:txBody>
      </p:sp>
      <p:cxnSp>
        <p:nvCxnSpPr>
          <p:cNvPr id="900" name="Google Shape;900;p31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1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1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31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1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906" name="Google Shape;906;p3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1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1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038" name="Google Shape;1038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</a:t>
            </a:r>
            <a:r>
              <a:rPr b="1" lang="en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b="1"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b="1"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Hola mundo!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Es la mejor escuela de programación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&lt;/button&gt;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4" name="Google Shape;1044;p32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IMPORTAR </a:t>
            </a:r>
            <a:r>
              <a:rPr lang="en">
                <a:solidFill>
                  <a:schemeClr val="accent1"/>
                </a:solidFill>
              </a:rPr>
              <a:t>JAVASCRIPT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Todos los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eventos</a:t>
            </a: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. HTML soportan código JavaScript.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5" name="Google Shape;1045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058" name="Google Shape;1058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&lt;head&gt;&lt;/head&gt;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&lt;h1&gt;RocketCode&lt;/h1&gt;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&lt;script </a:t>
            </a:r>
            <a:r>
              <a:rPr b="1"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”text/javascript”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b="1" lang="en" sz="10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0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0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Hola mundo!</a:t>
            </a:r>
            <a:r>
              <a:rPr b="1" lang="en" sz="10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0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0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4" name="Google Shape;1064;p33"/>
          <p:cNvSpPr txBox="1"/>
          <p:nvPr>
            <p:ph type="title"/>
          </p:nvPr>
        </p:nvSpPr>
        <p:spPr>
          <a:xfrm>
            <a:off x="1047250" y="359300"/>
            <a:ext cx="49713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IMPORTAR </a:t>
            </a:r>
            <a:r>
              <a:rPr lang="en">
                <a:solidFill>
                  <a:schemeClr val="accent1"/>
                </a:solidFill>
              </a:rPr>
              <a:t>JAVASCRIPT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Con la etiqueta script, podemos escribir código JavaScript dentro de nuestro archivo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5" name="Google Shape;1065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 txBox="1"/>
          <p:nvPr>
            <p:ph type="title"/>
          </p:nvPr>
        </p:nvSpPr>
        <p:spPr>
          <a:xfrm>
            <a:off x="1047250" y="359300"/>
            <a:ext cx="4676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IMPORTAR </a:t>
            </a:r>
            <a:r>
              <a:rPr lang="en">
                <a:solidFill>
                  <a:schemeClr val="accent1"/>
                </a:solidFill>
              </a:rPr>
              <a:t>JAVASCRIPT</a:t>
            </a:r>
            <a:br>
              <a:rPr lang="en"/>
            </a:b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código JavaScript se definen en un archivo aparte para no mezclar los lenguajes.</a:t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34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087" name="Google Shape;1087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34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b="1"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Hola mundo!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93" name="Google Shape;1093;p34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094" name="Google Shape;1094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&lt;script</a:t>
            </a:r>
            <a:r>
              <a:rPr b="1"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”text/javascript” </a:t>
            </a:r>
            <a:r>
              <a:rPr b="1" lang="en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”index.js”</a:t>
            </a:r>
            <a:r>
              <a:rPr b="1" lang="en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5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WINDOW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6" name="Google Shape;1106;p3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3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08" name="Google Shape;1108;p3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3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21" name="Google Shape;1121;p3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3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7" name="Google Shape;1247;p3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48" name="Google Shape;1248;p3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3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