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aleway Thin"/>
      <p:bold r:id="rId29"/>
      <p:boldItalic r:id="rId30"/>
    </p:embeddedFont>
    <p:embeddedFont>
      <p:font typeface="Fira Sans Extra Condensed Medium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82">
          <p15:clr>
            <a:srgbClr val="9AA0A6"/>
          </p15:clr>
        </p15:guide>
        <p15:guide id="2" pos="716">
          <p15:clr>
            <a:srgbClr val="9AA0A6"/>
          </p15:clr>
        </p15:guide>
        <p15:guide id="3" orient="horz" pos="345">
          <p15:clr>
            <a:srgbClr val="9AA0A6"/>
          </p15:clr>
        </p15:guide>
        <p15:guide id="4" pos="2880">
          <p15:clr>
            <a:srgbClr val="9AA0A6"/>
          </p15:clr>
        </p15:guide>
        <p15:guide id="5" pos="504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82" orient="horz"/>
        <p:guide pos="716"/>
        <p:guide pos="345" orient="horz"/>
        <p:guide pos="2880"/>
        <p:guide pos="504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Th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regular.fntdata"/><Relationship Id="rId30" Type="http://schemas.openxmlformats.org/officeDocument/2006/relationships/font" Target="fonts/RalewayThin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0230176c_0_4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0230176c_0_4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5b753600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5b753600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85b753600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85b753600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5b753600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5b753600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85b753600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85b753600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8751ce7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8751ce7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8751ce76c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8751ce76c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8751ce76c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8751ce76c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89d424591e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89d424591e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89d424591e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89d424591e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880230176c_0_4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880230176c_0_4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80230176c_0_4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80230176c_0_4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880230176c_0_4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880230176c_0_4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871b16429b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871b16429b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5b7536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5b7536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85b753600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85b753600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85b753600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85b753600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5b753600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5b75360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85b75360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85b75360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90670" y="957425"/>
            <a:ext cx="4095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27689" y="3498937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subTitle"/>
          </p:nvPr>
        </p:nvSpPr>
        <p:spPr>
          <a:xfrm flipH="1">
            <a:off x="2001775" y="2802050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hasCustomPrompt="1" type="title"/>
          </p:nvPr>
        </p:nvSpPr>
        <p:spPr>
          <a:xfrm flipH="1">
            <a:off x="3695029" y="2124591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ctrTitle"/>
          </p:nvPr>
        </p:nvSpPr>
        <p:spPr>
          <a:xfrm flipH="1">
            <a:off x="720025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 flipH="1">
            <a:off x="720000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12"/>
          <p:cNvSpPr txBox="1"/>
          <p:nvPr>
            <p:ph idx="2" type="ctrTitle"/>
          </p:nvPr>
        </p:nvSpPr>
        <p:spPr>
          <a:xfrm flipH="1">
            <a:off x="3474309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3" type="subTitle"/>
          </p:nvPr>
        </p:nvSpPr>
        <p:spPr>
          <a:xfrm flipH="1">
            <a:off x="3474283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12"/>
          <p:cNvSpPr txBox="1"/>
          <p:nvPr>
            <p:ph idx="4" type="ctrTitle"/>
          </p:nvPr>
        </p:nvSpPr>
        <p:spPr>
          <a:xfrm flipH="1">
            <a:off x="6240200" y="2829282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5" type="subTitle"/>
          </p:nvPr>
        </p:nvSpPr>
        <p:spPr>
          <a:xfrm flipH="1">
            <a:off x="6240175" y="3366921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2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 flipH="1">
            <a:off x="5816750" y="3981612"/>
            <a:ext cx="2195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 flipH="1">
            <a:off x="4617950" y="32298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3"/>
          <p:cNvSpPr txBox="1"/>
          <p:nvPr>
            <p:ph idx="2" type="ctrTitle"/>
          </p:nvPr>
        </p:nvSpPr>
        <p:spPr>
          <a:xfrm flipH="1">
            <a:off x="5362550" y="299330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 flipH="1">
            <a:off x="4617950" y="2234183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3"/>
          <p:cNvSpPr txBox="1"/>
          <p:nvPr>
            <p:ph idx="4" type="ctrTitle"/>
          </p:nvPr>
        </p:nvSpPr>
        <p:spPr>
          <a:xfrm flipH="1">
            <a:off x="5362550" y="1992994"/>
            <a:ext cx="264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1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 flipH="1">
            <a:off x="4617950" y="1241275"/>
            <a:ext cx="33942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3"/>
          <p:cNvSpPr txBox="1"/>
          <p:nvPr>
            <p:ph idx="6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2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 flipH="1">
            <a:off x="2397705" y="3197600"/>
            <a:ext cx="168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 flipH="1">
            <a:off x="2397867" y="36538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4"/>
          <p:cNvSpPr txBox="1"/>
          <p:nvPr>
            <p:ph idx="2" type="ctrTitle"/>
          </p:nvPr>
        </p:nvSpPr>
        <p:spPr>
          <a:xfrm flipH="1">
            <a:off x="5248425" y="2136400"/>
            <a:ext cx="1416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3" type="subTitle"/>
          </p:nvPr>
        </p:nvSpPr>
        <p:spPr>
          <a:xfrm flipH="1">
            <a:off x="4469325" y="2592638"/>
            <a:ext cx="21954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4" type="title"/>
          </p:nvPr>
        </p:nvSpPr>
        <p:spPr>
          <a:xfrm>
            <a:off x="1025047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 flipH="1">
            <a:off x="158012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 flipH="1">
            <a:off x="1403575" y="2411059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2" type="ctrTitle"/>
          </p:nvPr>
        </p:nvSpPr>
        <p:spPr>
          <a:xfrm flipH="1">
            <a:off x="5288475" y="19932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 flipH="1">
            <a:off x="5028525" y="2411050"/>
            <a:ext cx="2715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4" type="ctrTitle"/>
          </p:nvPr>
        </p:nvSpPr>
        <p:spPr>
          <a:xfrm flipH="1">
            <a:off x="158012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5" type="subTitle"/>
          </p:nvPr>
        </p:nvSpPr>
        <p:spPr>
          <a:xfrm flipH="1">
            <a:off x="140357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6" type="ctrTitle"/>
          </p:nvPr>
        </p:nvSpPr>
        <p:spPr>
          <a:xfrm flipH="1">
            <a:off x="5288475" y="3713105"/>
            <a:ext cx="219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7" type="subTitle"/>
          </p:nvPr>
        </p:nvSpPr>
        <p:spPr>
          <a:xfrm flipH="1">
            <a:off x="5111925" y="4123694"/>
            <a:ext cx="2548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5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 flipH="1">
            <a:off x="1265292" y="1512925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 flipH="1">
            <a:off x="1265273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2" type="ctrTitle"/>
          </p:nvPr>
        </p:nvSpPr>
        <p:spPr>
          <a:xfrm flipH="1">
            <a:off x="3279682" y="1512925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3" type="subTitle"/>
          </p:nvPr>
        </p:nvSpPr>
        <p:spPr>
          <a:xfrm flipH="1">
            <a:off x="3279914" y="1930775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4" type="ctrTitle"/>
          </p:nvPr>
        </p:nvSpPr>
        <p:spPr>
          <a:xfrm flipH="1">
            <a:off x="1265292" y="2864057"/>
            <a:ext cx="189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5" type="subTitle"/>
          </p:nvPr>
        </p:nvSpPr>
        <p:spPr>
          <a:xfrm flipH="1">
            <a:off x="1265273" y="3274648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6" type="ctrTitle"/>
          </p:nvPr>
        </p:nvSpPr>
        <p:spPr>
          <a:xfrm flipH="1">
            <a:off x="3279682" y="2864057"/>
            <a:ext cx="1983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7" type="subTitle"/>
          </p:nvPr>
        </p:nvSpPr>
        <p:spPr>
          <a:xfrm flipH="1">
            <a:off x="3279749" y="3274650"/>
            <a:ext cx="1672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8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952550" y="132932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335050" y="728073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1990525" y="2677273"/>
            <a:ext cx="514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3" type="title"/>
          </p:nvPr>
        </p:nvSpPr>
        <p:spPr>
          <a:xfrm>
            <a:off x="1396977" y="2076023"/>
            <a:ext cx="632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1038025" y="4028775"/>
            <a:ext cx="4367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17"/>
          <p:cNvSpPr txBox="1"/>
          <p:nvPr>
            <p:ph hasCustomPrompt="1" idx="5" type="title"/>
          </p:nvPr>
        </p:nvSpPr>
        <p:spPr>
          <a:xfrm>
            <a:off x="1038025" y="3427525"/>
            <a:ext cx="4758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1042725" y="17575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027923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ctrTitle"/>
          </p:nvPr>
        </p:nvSpPr>
        <p:spPr>
          <a:xfrm>
            <a:off x="3618750" y="175419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3726475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4" type="ctrTitle"/>
          </p:nvPr>
        </p:nvSpPr>
        <p:spPr>
          <a:xfrm>
            <a:off x="6220437" y="176148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6435837" y="2146599"/>
            <a:ext cx="16911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6" type="ctrTitle"/>
          </p:nvPr>
        </p:nvSpPr>
        <p:spPr>
          <a:xfrm>
            <a:off x="1042725" y="32833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7" type="subTitle"/>
          </p:nvPr>
        </p:nvSpPr>
        <p:spPr>
          <a:xfrm>
            <a:off x="1027923" y="3672773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8" type="ctrTitle"/>
          </p:nvPr>
        </p:nvSpPr>
        <p:spPr>
          <a:xfrm>
            <a:off x="3618750" y="327992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9" type="subTitle"/>
          </p:nvPr>
        </p:nvSpPr>
        <p:spPr>
          <a:xfrm>
            <a:off x="3726475" y="3664924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3" type="ctrTitle"/>
          </p:nvPr>
        </p:nvSpPr>
        <p:spPr>
          <a:xfrm>
            <a:off x="6220437" y="32726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4" type="subTitle"/>
          </p:nvPr>
        </p:nvSpPr>
        <p:spPr>
          <a:xfrm>
            <a:off x="6435837" y="3664949"/>
            <a:ext cx="16911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5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 flipH="1">
            <a:off x="5935434" y="2160625"/>
            <a:ext cx="218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 flipH="1">
            <a:off x="6277409" y="2622075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1056316" y="2151100"/>
            <a:ext cx="183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1056341" y="2612550"/>
            <a:ext cx="18393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9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subtitle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 flipH="1">
            <a:off x="1325250" y="815150"/>
            <a:ext cx="64935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 flipH="1">
            <a:off x="2923175" y="3186013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 flipH="1">
            <a:off x="3535325" y="3068650"/>
            <a:ext cx="3751200" cy="12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8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 flipH="1">
            <a:off x="3543300" y="3623671"/>
            <a:ext cx="45720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 flipH="1">
            <a:off x="2877600" y="-264150"/>
            <a:ext cx="33888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 flipH="1">
            <a:off x="2923200" y="1904987"/>
            <a:ext cx="3297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4"/>
          <p:cNvSpPr txBox="1"/>
          <p:nvPr/>
        </p:nvSpPr>
        <p:spPr>
          <a:xfrm>
            <a:off x="2753850" y="3999234"/>
            <a:ext cx="36363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aleway Thin"/>
                <a:ea typeface="Raleway Thin"/>
                <a:cs typeface="Raleway Thin"/>
                <a:sym typeface="Raleway Th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. </a:t>
            </a:r>
            <a:endParaRPr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hasCustomPrompt="1" type="title"/>
          </p:nvPr>
        </p:nvSpPr>
        <p:spPr>
          <a:xfrm>
            <a:off x="652677" y="202241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hasCustomPrompt="1" idx="2" type="title"/>
          </p:nvPr>
        </p:nvSpPr>
        <p:spPr>
          <a:xfrm>
            <a:off x="652677" y="2916959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hasCustomPrompt="1"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600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600"/>
              <a:buFont typeface="Raleway Thin"/>
              <a:buNone/>
              <a:defRPr sz="56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 flipH="1">
            <a:off x="2126275" y="1666983"/>
            <a:ext cx="23541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2126173" y="20849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 flipH="1">
            <a:off x="2126199" y="2557617"/>
            <a:ext cx="2886300" cy="5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7" type="subTitle"/>
          </p:nvPr>
        </p:nvSpPr>
        <p:spPr>
          <a:xfrm>
            <a:off x="2126172" y="29757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25"/>
          <p:cNvSpPr txBox="1"/>
          <p:nvPr>
            <p:ph idx="8" type="subTitle"/>
          </p:nvPr>
        </p:nvSpPr>
        <p:spPr>
          <a:xfrm flipH="1">
            <a:off x="5834967" y="2930497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9" type="subTitle"/>
          </p:nvPr>
        </p:nvSpPr>
        <p:spPr>
          <a:xfrm>
            <a:off x="5834797" y="29842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5"/>
          <p:cNvSpPr txBox="1"/>
          <p:nvPr>
            <p:ph idx="13" type="subTitle"/>
          </p:nvPr>
        </p:nvSpPr>
        <p:spPr>
          <a:xfrm flipH="1">
            <a:off x="5834928" y="3796859"/>
            <a:ext cx="2354100" cy="2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aleway Thin"/>
              <a:buNone/>
              <a:defRPr sz="19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4" type="subTitle"/>
          </p:nvPr>
        </p:nvSpPr>
        <p:spPr>
          <a:xfrm>
            <a:off x="5834797" y="38506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5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 flipH="1">
            <a:off x="4734900" y="2943276"/>
            <a:ext cx="31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 flipH="1">
            <a:off x="4734875" y="3404726"/>
            <a:ext cx="3188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 flipH="1">
            <a:off x="104730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104730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ctrTitle"/>
          </p:nvPr>
        </p:nvSpPr>
        <p:spPr>
          <a:xfrm flipH="1">
            <a:off x="5988750" y="2154825"/>
            <a:ext cx="210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5251650" y="2699875"/>
            <a:ext cx="28389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1054650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39849" y="359300"/>
            <a:ext cx="54507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052425" y="1881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388100" y="835450"/>
            <a:ext cx="63678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ctrTitle"/>
          </p:nvPr>
        </p:nvSpPr>
        <p:spPr>
          <a:xfrm flipH="1">
            <a:off x="1052100" y="1203041"/>
            <a:ext cx="25398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 flipH="1">
            <a:off x="1051850" y="2972467"/>
            <a:ext cx="23886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Thin"/>
              <a:buNone/>
              <a:defRPr sz="2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Thin"/>
              <a:buChar char="●"/>
              <a:defRPr sz="18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●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Thin"/>
              <a:buChar char="○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Thin"/>
              <a:buChar char="■"/>
              <a:defRPr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pp.slack.com/client/TUKV32M8C/CULDKCA69" TargetMode="External"/><Relationship Id="rId4" Type="http://schemas.openxmlformats.org/officeDocument/2006/relationships/hyperlink" Target="mailto:info@rocketcode.com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5867992" y="-1005571"/>
            <a:ext cx="1939231" cy="1939231"/>
            <a:chOff x="238125" y="2189800"/>
            <a:chExt cx="1119325" cy="1119325"/>
          </a:xfrm>
        </p:grpSpPr>
        <p:sp>
          <p:nvSpPr>
            <p:cNvPr id="145" name="Google Shape;145;p27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7030613" y="3254225"/>
            <a:ext cx="2837700" cy="283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type="ctrTitle"/>
          </p:nvPr>
        </p:nvSpPr>
        <p:spPr>
          <a:xfrm>
            <a:off x="916200" y="1351150"/>
            <a:ext cx="60627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Curso de </a:t>
            </a:r>
            <a:r>
              <a:rPr lang="en" sz="6500">
                <a:solidFill>
                  <a:schemeClr val="accent1"/>
                </a:solidFill>
              </a:rPr>
              <a:t>JavaScript</a:t>
            </a:r>
            <a:endParaRPr sz="6500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1153234" y="3511650"/>
            <a:ext cx="30063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Profesor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Fran López</a:t>
            </a:r>
            <a:endParaRPr sz="1800"/>
          </a:p>
        </p:txBody>
      </p:sp>
      <p:cxnSp>
        <p:nvCxnSpPr>
          <p:cNvPr id="160" name="Google Shape;160;p27"/>
          <p:cNvCxnSpPr/>
          <p:nvPr/>
        </p:nvCxnSpPr>
        <p:spPr>
          <a:xfrm>
            <a:off x="1059504" y="3583350"/>
            <a:ext cx="0" cy="52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6750725" y="-108235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27"/>
          <p:cNvGrpSpPr/>
          <p:nvPr/>
        </p:nvGrpSpPr>
        <p:grpSpPr>
          <a:xfrm>
            <a:off x="8728164" y="560795"/>
            <a:ext cx="1302294" cy="1329958"/>
            <a:chOff x="441625" y="885600"/>
            <a:chExt cx="1100375" cy="1123750"/>
          </a:xfrm>
        </p:grpSpPr>
        <p:sp>
          <p:nvSpPr>
            <p:cNvPr id="163" name="Google Shape;163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6239202" y="4365695"/>
            <a:ext cx="1302294" cy="1329958"/>
            <a:chOff x="441625" y="885600"/>
            <a:chExt cx="1100375" cy="1123750"/>
          </a:xfrm>
        </p:grpSpPr>
        <p:sp>
          <p:nvSpPr>
            <p:cNvPr id="289" name="Google Shape;289;p27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7"/>
          <p:cNvSpPr/>
          <p:nvPr/>
        </p:nvSpPr>
        <p:spPr>
          <a:xfrm>
            <a:off x="5742500" y="369692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4081125" y="-18427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7252600" y="3331073"/>
            <a:ext cx="527138" cy="52710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7"/>
          <p:cNvGrpSpPr/>
          <p:nvPr/>
        </p:nvGrpSpPr>
        <p:grpSpPr>
          <a:xfrm>
            <a:off x="-246837" y="829650"/>
            <a:ext cx="1204723" cy="1254910"/>
            <a:chOff x="7421838" y="4540088"/>
            <a:chExt cx="1204723" cy="1254910"/>
          </a:xfrm>
        </p:grpSpPr>
        <p:sp>
          <p:nvSpPr>
            <p:cNvPr id="418" name="Google Shape;418;p27"/>
            <p:cNvSpPr/>
            <p:nvPr/>
          </p:nvSpPr>
          <p:spPr>
            <a:xfrm>
              <a:off x="7621475" y="4795750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7556775" y="4706775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7486538" y="4629063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7421838" y="4540088"/>
              <a:ext cx="1005086" cy="999248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7"/>
          <p:cNvSpPr/>
          <p:nvPr/>
        </p:nvSpPr>
        <p:spPr>
          <a:xfrm>
            <a:off x="7615175" y="1503775"/>
            <a:ext cx="251315" cy="251315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B5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6"/>
          <p:cNvSpPr txBox="1"/>
          <p:nvPr>
            <p:ph idx="1" type="body"/>
          </p:nvPr>
        </p:nvSpPr>
        <p:spPr>
          <a:xfrm>
            <a:off x="1052425" y="1119025"/>
            <a:ext cx="5766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Los más utilizados son: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onclick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onchange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onmouseover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onmouseout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/>
              <a:t>onkeydown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0" name="Google Shape;1130;p36"/>
          <p:cNvSpPr txBox="1"/>
          <p:nvPr>
            <p:ph type="title"/>
          </p:nvPr>
        </p:nvSpPr>
        <p:spPr>
          <a:xfrm>
            <a:off x="1047249" y="359300"/>
            <a:ext cx="44412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31" name="Google Shape;1131;p36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6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6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6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6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3" name="Google Shape;1143;p37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44" name="Google Shape;1144;p37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37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br>
              <a:rPr lang="en"/>
            </a:b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50" name="Google Shape;1150;p37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Podemos asociar una función para que se ejecute cada vez que se haga click en el elemento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cursos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Me hiciste click!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1" name="Google Shape;1151;p37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7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7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7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8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64" name="Google Shape;1164;p38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9" name="Google Shape;1169;p38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br>
              <a:rPr lang="en"/>
            </a:b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0" name="Google Shape;1170;p38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Podemos detener el comportamiento por defecto de un evento, y hacer otra cosa diferente</a:t>
            </a:r>
            <a:endParaRPr b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1100">
                <a:solidFill>
                  <a:srgbClr val="F0717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 </a:t>
            </a: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https://www.rocketcode.com.ar/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"&gt;RocketCode&lt;/</a:t>
            </a:r>
            <a:r>
              <a:rPr b="1" lang="en" sz="1100">
                <a:solidFill>
                  <a:srgbClr val="F0717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link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click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evento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evento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preventDefault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el link ya no irá a rocketcode</a:t>
            </a:r>
            <a:endParaRPr b="1" sz="11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1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No redireccione!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1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1" name="Google Shape;1171;p38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8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8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8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8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8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8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8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39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184" name="Google Shape;1184;p39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39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br>
              <a:rPr lang="en"/>
            </a:b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0" name="Google Shape;1190;p39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También podemos tomar acciones en base al teclaado</a:t>
            </a:r>
            <a:endParaRPr b="1" sz="13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3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keypress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modal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event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keyCode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(x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27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b="1" lang="en" sz="13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27 es el escape</a:t>
            </a:r>
            <a:endParaRPr b="1" sz="13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  elemento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B2CCD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1" name="Google Shape;1191;p39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9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9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9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9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9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9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9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0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TIMERS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05" name="Google Shape;1205;p4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6" name="Google Shape;1206;p4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207" name="Google Shape;1207;p4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4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220" name="Google Shape;1220;p4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4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4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347" name="Google Shape;1347;p4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0" name="Google Shape;1350;p4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4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61" name="Google Shape;1361;p4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6" name="Google Shape;1366;p41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TIMERS</a:t>
            </a:r>
            <a:br>
              <a:rPr lang="en"/>
            </a:b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7" name="Google Shape;1367;p4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setTimeout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Hola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},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2AA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8" name="Google Shape;1368;p4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oogle Shape;1380;p4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381" name="Google Shape;1381;p4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42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TIMERS</a:t>
            </a:r>
            <a:br>
              <a:rPr lang="en"/>
            </a:b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87" name="Google Shape;1387;p4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intervalo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setInterval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console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Hola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}, </a:t>
            </a:r>
            <a:r>
              <a:rPr b="1" lang="en" sz="1400">
                <a:solidFill>
                  <a:srgbClr val="F78C6C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setInterval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(intervalo)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8" name="Google Shape;1388;p4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4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4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3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3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 </a:t>
            </a:r>
            <a:r>
              <a:rPr lang="en">
                <a:solidFill>
                  <a:schemeClr val="accent1"/>
                </a:solidFill>
              </a:rPr>
              <a:t>STORAGE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2" name="Google Shape;1402;p43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3" name="Google Shape;1403;p43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1404" name="Google Shape;1404;p43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43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1417" name="Google Shape;1417;p43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43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3" name="Google Shape;1543;p43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544" name="Google Shape;1544;p43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43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3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3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3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3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3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4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1558" name="Google Shape;1558;p4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3" name="Google Shape;1563;p44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LOCALE </a:t>
            </a:r>
            <a:r>
              <a:rPr lang="en">
                <a:solidFill>
                  <a:schemeClr val="accent1"/>
                </a:solidFill>
              </a:rPr>
              <a:t>STORAGE</a:t>
            </a:r>
            <a:br>
              <a:rPr lang="en"/>
            </a:b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64" name="Google Shape;1564;p4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// Agregar un valor</a:t>
            </a:r>
            <a:endParaRPr b="1" sz="1400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setItem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'login'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40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// Obtener un valor</a:t>
            </a:r>
            <a:endParaRPr b="1" sz="1400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9CD6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login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 =</a:t>
            </a:r>
            <a:r>
              <a:rPr b="1" lang="en" sz="140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 localStorage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getItem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'login'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40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// Eliminar un valor</a:t>
            </a:r>
            <a:endParaRPr b="1" sz="1400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removeItem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CE9178"/>
                </a:solidFill>
                <a:latin typeface="Roboto Mono"/>
                <a:ea typeface="Roboto Mono"/>
                <a:cs typeface="Roboto Mono"/>
                <a:sym typeface="Roboto Mono"/>
              </a:rPr>
              <a:t>'login'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b="1" sz="140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A9955"/>
                </a:solidFill>
                <a:latin typeface="Roboto Mono"/>
                <a:ea typeface="Roboto Mono"/>
                <a:cs typeface="Roboto Mono"/>
                <a:sym typeface="Roboto Mono"/>
              </a:rPr>
              <a:t>// Eliminar todos los valores</a:t>
            </a:r>
            <a:endParaRPr b="1" sz="1400">
              <a:solidFill>
                <a:srgbClr val="6A995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CDCFE"/>
                </a:solidFill>
                <a:latin typeface="Roboto Mono"/>
                <a:ea typeface="Roboto Mono"/>
                <a:cs typeface="Roboto Mono"/>
                <a:sym typeface="Roboto Mono"/>
              </a:rPr>
              <a:t>localStorage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DCDCAA"/>
                </a:solidFill>
                <a:latin typeface="Roboto Mono"/>
                <a:ea typeface="Roboto Mono"/>
                <a:cs typeface="Roboto Mono"/>
                <a:sym typeface="Roboto Mono"/>
              </a:rPr>
              <a:t>clear</a:t>
            </a:r>
            <a:r>
              <a:rPr b="1" lang="en" sz="1400">
                <a:solidFill>
                  <a:srgbClr val="D4D4D4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b="1" sz="1400">
              <a:solidFill>
                <a:srgbClr val="D4D4D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82AA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5" name="Google Shape;1565;p4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4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4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4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5"/>
          <p:cNvSpPr/>
          <p:nvPr/>
        </p:nvSpPr>
        <p:spPr>
          <a:xfrm>
            <a:off x="-2033675" y="177700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1578" name="Google Shape;1578;p45"/>
          <p:cNvSpPr txBox="1"/>
          <p:nvPr>
            <p:ph type="ctrTitle"/>
          </p:nvPr>
        </p:nvSpPr>
        <p:spPr>
          <a:xfrm flipH="1">
            <a:off x="1419375" y="116850"/>
            <a:ext cx="63054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GRACIAS</a:t>
            </a:r>
            <a:endParaRPr sz="7200"/>
          </a:p>
        </p:txBody>
      </p:sp>
      <p:sp>
        <p:nvSpPr>
          <p:cNvPr id="1579" name="Google Shape;1579;p45"/>
          <p:cNvSpPr txBox="1"/>
          <p:nvPr>
            <p:ph idx="1" type="subTitle"/>
          </p:nvPr>
        </p:nvSpPr>
        <p:spPr>
          <a:xfrm flipH="1">
            <a:off x="2428950" y="2008800"/>
            <a:ext cx="4286100" cy="18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¿Te quedaron dudas?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No te olvides que podes encontrarnos en nuestro canal de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Slack</a:t>
            </a:r>
            <a:r>
              <a:rPr lang="en" sz="1600"/>
              <a:t>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También podes mandarnos un email a </a:t>
            </a:r>
            <a:r>
              <a:rPr b="1" lang="en" sz="16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info@rocketcode.com.ar</a:t>
            </a:r>
            <a:r>
              <a:rPr lang="en" sz="1600"/>
              <a:t>.</a:t>
            </a:r>
            <a:endParaRPr sz="1600"/>
          </a:p>
        </p:txBody>
      </p:sp>
      <p:sp>
        <p:nvSpPr>
          <p:cNvPr id="1580" name="Google Shape;1580;p45"/>
          <p:cNvSpPr/>
          <p:nvPr/>
        </p:nvSpPr>
        <p:spPr>
          <a:xfrm>
            <a:off x="6872200" y="-528050"/>
            <a:ext cx="4535700" cy="453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1" name="Google Shape;1581;p45"/>
          <p:cNvGrpSpPr/>
          <p:nvPr/>
        </p:nvGrpSpPr>
        <p:grpSpPr>
          <a:xfrm>
            <a:off x="1136091" y="4047315"/>
            <a:ext cx="1606231" cy="1606231"/>
            <a:chOff x="238125" y="2189800"/>
            <a:chExt cx="1119325" cy="1119325"/>
          </a:xfrm>
        </p:grpSpPr>
        <p:sp>
          <p:nvSpPr>
            <p:cNvPr id="1582" name="Google Shape;1582;p4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4" name="Google Shape;1594;p45"/>
          <p:cNvGrpSpPr/>
          <p:nvPr/>
        </p:nvGrpSpPr>
        <p:grpSpPr>
          <a:xfrm>
            <a:off x="7364025" y="-598500"/>
            <a:ext cx="1320350" cy="1313405"/>
            <a:chOff x="3966050" y="1420800"/>
            <a:chExt cx="1320350" cy="1313405"/>
          </a:xfrm>
        </p:grpSpPr>
        <p:sp>
          <p:nvSpPr>
            <p:cNvPr id="1595" name="Google Shape;1595;p45"/>
            <p:cNvSpPr/>
            <p:nvPr/>
          </p:nvSpPr>
          <p:spPr>
            <a:xfrm>
              <a:off x="3966050" y="1420800"/>
              <a:ext cx="1195644" cy="1188699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4028382" y="1483174"/>
              <a:ext cx="1195644" cy="1188656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4090713" y="1545506"/>
              <a:ext cx="1195687" cy="1188699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8" name="Google Shape;1598;p45"/>
          <p:cNvSpPr/>
          <p:nvPr/>
        </p:nvSpPr>
        <p:spPr>
          <a:xfrm>
            <a:off x="7054253" y="2236500"/>
            <a:ext cx="670518" cy="670496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9" name="Google Shape;1599;p45"/>
          <p:cNvGrpSpPr/>
          <p:nvPr/>
        </p:nvGrpSpPr>
        <p:grpSpPr>
          <a:xfrm rot="1178694">
            <a:off x="756356" y="1711928"/>
            <a:ext cx="638221" cy="638134"/>
            <a:chOff x="1451675" y="2190025"/>
            <a:chExt cx="184650" cy="184625"/>
          </a:xfrm>
        </p:grpSpPr>
        <p:sp>
          <p:nvSpPr>
            <p:cNvPr id="1600" name="Google Shape;1600;p45"/>
            <p:cNvSpPr/>
            <p:nvPr/>
          </p:nvSpPr>
          <p:spPr>
            <a:xfrm>
              <a:off x="1591925" y="2190025"/>
              <a:ext cx="44400" cy="44400"/>
            </a:xfrm>
            <a:custGeom>
              <a:rect b="b" l="l" r="r" t="t"/>
              <a:pathLst>
                <a:path extrusionOk="0" h="1776" w="1776">
                  <a:moveTo>
                    <a:pt x="888" y="0"/>
                  </a:moveTo>
                  <a:cubicBezTo>
                    <a:pt x="399" y="0"/>
                    <a:pt x="0" y="398"/>
                    <a:pt x="0" y="888"/>
                  </a:cubicBezTo>
                  <a:cubicBezTo>
                    <a:pt x="0" y="1377"/>
                    <a:pt x="399" y="1775"/>
                    <a:pt x="888" y="1775"/>
                  </a:cubicBezTo>
                  <a:cubicBezTo>
                    <a:pt x="1377" y="1775"/>
                    <a:pt x="1775" y="1377"/>
                    <a:pt x="1775" y="888"/>
                  </a:cubicBezTo>
                  <a:cubicBezTo>
                    <a:pt x="1775" y="398"/>
                    <a:pt x="137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1522750" y="2259200"/>
              <a:ext cx="44400" cy="44350"/>
            </a:xfrm>
            <a:custGeom>
              <a:rect b="b" l="l" r="r" t="t"/>
              <a:pathLst>
                <a:path extrusionOk="0" h="1774" w="1776">
                  <a:moveTo>
                    <a:pt x="888" y="0"/>
                  </a:moveTo>
                  <a:cubicBezTo>
                    <a:pt x="399" y="0"/>
                    <a:pt x="1" y="397"/>
                    <a:pt x="1" y="888"/>
                  </a:cubicBezTo>
                  <a:cubicBezTo>
                    <a:pt x="1" y="1377"/>
                    <a:pt x="399" y="1773"/>
                    <a:pt x="888" y="1773"/>
                  </a:cubicBezTo>
                  <a:cubicBezTo>
                    <a:pt x="1379" y="1773"/>
                    <a:pt x="1775" y="1377"/>
                    <a:pt x="1775" y="888"/>
                  </a:cubicBezTo>
                  <a:cubicBezTo>
                    <a:pt x="1775" y="397"/>
                    <a:pt x="1379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1451675" y="2330300"/>
              <a:ext cx="44350" cy="44350"/>
            </a:xfrm>
            <a:custGeom>
              <a:rect b="b" l="l" r="r" t="t"/>
              <a:pathLst>
                <a:path extrusionOk="0" h="1774" w="1774">
                  <a:moveTo>
                    <a:pt x="887" y="1"/>
                  </a:moveTo>
                  <a:cubicBezTo>
                    <a:pt x="397" y="1"/>
                    <a:pt x="1" y="397"/>
                    <a:pt x="1" y="888"/>
                  </a:cubicBezTo>
                  <a:cubicBezTo>
                    <a:pt x="1" y="1377"/>
                    <a:pt x="397" y="1774"/>
                    <a:pt x="887" y="1774"/>
                  </a:cubicBezTo>
                  <a:cubicBezTo>
                    <a:pt x="1377" y="1774"/>
                    <a:pt x="1774" y="1377"/>
                    <a:pt x="1774" y="888"/>
                  </a:cubicBezTo>
                  <a:cubicBezTo>
                    <a:pt x="1774" y="397"/>
                    <a:pt x="1377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3" name="Google Shape;1603;p45"/>
          <p:cNvSpPr/>
          <p:nvPr/>
        </p:nvSpPr>
        <p:spPr>
          <a:xfrm>
            <a:off x="2746050" y="4062150"/>
            <a:ext cx="3656700" cy="3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idx="1" type="subTitle"/>
          </p:nvPr>
        </p:nvSpPr>
        <p:spPr>
          <a:xfrm>
            <a:off x="3816325" y="2551675"/>
            <a:ext cx="350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 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8"/>
          <p:cNvSpPr txBox="1"/>
          <p:nvPr>
            <p:ph type="ctrTitle"/>
          </p:nvPr>
        </p:nvSpPr>
        <p:spPr>
          <a:xfrm>
            <a:off x="3816325" y="2014020"/>
            <a:ext cx="379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</a:t>
            </a:r>
            <a:endParaRPr/>
          </a:p>
        </p:txBody>
      </p:sp>
      <p:sp>
        <p:nvSpPr>
          <p:cNvPr id="429" name="Google Shape;429;p28"/>
          <p:cNvSpPr txBox="1"/>
          <p:nvPr>
            <p:ph idx="2" type="title"/>
          </p:nvPr>
        </p:nvSpPr>
        <p:spPr>
          <a:xfrm>
            <a:off x="1531475" y="2017344"/>
            <a:ext cx="1753800" cy="8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cxnSp>
        <p:nvCxnSpPr>
          <p:cNvPr id="430" name="Google Shape;430;p28"/>
          <p:cNvCxnSpPr/>
          <p:nvPr/>
        </p:nvCxnSpPr>
        <p:spPr>
          <a:xfrm>
            <a:off x="3450475" y="1741645"/>
            <a:ext cx="0" cy="1439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8"/>
          <p:cNvSpPr/>
          <p:nvPr/>
        </p:nvSpPr>
        <p:spPr>
          <a:xfrm>
            <a:off x="-799125" y="-1576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785350" y="32699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3" name="Google Shape;433;p28"/>
          <p:cNvGrpSpPr/>
          <p:nvPr/>
        </p:nvGrpSpPr>
        <p:grpSpPr>
          <a:xfrm>
            <a:off x="1995506" y="-713429"/>
            <a:ext cx="1227358" cy="1253431"/>
            <a:chOff x="441625" y="885600"/>
            <a:chExt cx="1100375" cy="1123750"/>
          </a:xfrm>
        </p:grpSpPr>
        <p:sp>
          <p:nvSpPr>
            <p:cNvPr id="434" name="Google Shape;434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8"/>
          <p:cNvGrpSpPr/>
          <p:nvPr/>
        </p:nvGrpSpPr>
        <p:grpSpPr>
          <a:xfrm>
            <a:off x="5710791" y="4269988"/>
            <a:ext cx="1502706" cy="1502670"/>
            <a:chOff x="2817100" y="2404400"/>
            <a:chExt cx="1024200" cy="1024175"/>
          </a:xfrm>
        </p:grpSpPr>
        <p:sp>
          <p:nvSpPr>
            <p:cNvPr id="560" name="Google Shape;560;p28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8"/>
          <p:cNvSpPr/>
          <p:nvPr/>
        </p:nvSpPr>
        <p:spPr>
          <a:xfrm>
            <a:off x="1867050" y="864725"/>
            <a:ext cx="752800" cy="686125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28"/>
          <p:cNvGrpSpPr/>
          <p:nvPr/>
        </p:nvGrpSpPr>
        <p:grpSpPr>
          <a:xfrm>
            <a:off x="8777306" y="2751596"/>
            <a:ext cx="1227358" cy="1253431"/>
            <a:chOff x="441625" y="885600"/>
            <a:chExt cx="1100375" cy="1123750"/>
          </a:xfrm>
        </p:grpSpPr>
        <p:sp>
          <p:nvSpPr>
            <p:cNvPr id="565" name="Google Shape;565;p28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8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8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8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8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8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8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8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8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8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8"/>
          <p:cNvSpPr/>
          <p:nvPr/>
        </p:nvSpPr>
        <p:spPr>
          <a:xfrm>
            <a:off x="8424000" y="2249602"/>
            <a:ext cx="423793" cy="423793"/>
          </a:xfrm>
          <a:custGeom>
            <a:rect b="b" l="l" r="r" t="t"/>
            <a:pathLst>
              <a:path extrusionOk="0" h="9085" w="9085">
                <a:moveTo>
                  <a:pt x="4543" y="1"/>
                </a:moveTo>
                <a:cubicBezTo>
                  <a:pt x="2039" y="1"/>
                  <a:pt x="1" y="2039"/>
                  <a:pt x="1" y="4542"/>
                </a:cubicBezTo>
                <a:cubicBezTo>
                  <a:pt x="1" y="4836"/>
                  <a:pt x="239" y="5076"/>
                  <a:pt x="534" y="5076"/>
                </a:cubicBezTo>
                <a:cubicBezTo>
                  <a:pt x="828" y="5076"/>
                  <a:pt x="1066" y="4836"/>
                  <a:pt x="1067" y="4542"/>
                </a:cubicBezTo>
                <a:cubicBezTo>
                  <a:pt x="1067" y="2626"/>
                  <a:pt x="2626" y="1067"/>
                  <a:pt x="4543" y="1067"/>
                </a:cubicBezTo>
                <a:cubicBezTo>
                  <a:pt x="6459" y="1067"/>
                  <a:pt x="8018" y="2626"/>
                  <a:pt x="8018" y="4542"/>
                </a:cubicBezTo>
                <a:cubicBezTo>
                  <a:pt x="8018" y="6459"/>
                  <a:pt x="6459" y="8018"/>
                  <a:pt x="4543" y="8018"/>
                </a:cubicBezTo>
                <a:cubicBezTo>
                  <a:pt x="4540" y="8018"/>
                  <a:pt x="4536" y="8018"/>
                  <a:pt x="4533" y="8018"/>
                </a:cubicBezTo>
                <a:cubicBezTo>
                  <a:pt x="4239" y="8018"/>
                  <a:pt x="3999" y="8255"/>
                  <a:pt x="3999" y="8551"/>
                </a:cubicBezTo>
                <a:cubicBezTo>
                  <a:pt x="3999" y="8846"/>
                  <a:pt x="4239" y="9084"/>
                  <a:pt x="4533" y="9084"/>
                </a:cubicBezTo>
                <a:cubicBezTo>
                  <a:pt x="4536" y="9084"/>
                  <a:pt x="4540" y="9084"/>
                  <a:pt x="4543" y="9084"/>
                </a:cubicBezTo>
                <a:cubicBezTo>
                  <a:pt x="7046" y="9084"/>
                  <a:pt x="9084" y="7046"/>
                  <a:pt x="9084" y="4542"/>
                </a:cubicBezTo>
                <a:cubicBezTo>
                  <a:pt x="9084" y="2039"/>
                  <a:pt x="7046" y="1"/>
                  <a:pt x="45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9"/>
          <p:cNvSpPr txBox="1"/>
          <p:nvPr>
            <p:ph idx="15" type="title"/>
          </p:nvPr>
        </p:nvSpPr>
        <p:spPr>
          <a:xfrm>
            <a:off x="1048247" y="361226"/>
            <a:ext cx="37029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</a:t>
            </a:r>
            <a:r>
              <a:rPr lang="en">
                <a:solidFill>
                  <a:schemeClr val="accent1"/>
                </a:solidFill>
              </a:rPr>
              <a:t>CONTENIDO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6" name="Google Shape;696;p29"/>
          <p:cNvSpPr txBox="1"/>
          <p:nvPr>
            <p:ph idx="3" type="title"/>
          </p:nvPr>
        </p:nvSpPr>
        <p:spPr>
          <a:xfrm>
            <a:off x="4302096" y="2863017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-490221" y="3658775"/>
            <a:ext cx="2770200" cy="277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5552575" y="-1662500"/>
            <a:ext cx="3857700" cy="3857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9"/>
          <p:cNvGrpSpPr/>
          <p:nvPr/>
        </p:nvGrpSpPr>
        <p:grpSpPr>
          <a:xfrm>
            <a:off x="-404862" y="2930488"/>
            <a:ext cx="1119325" cy="1119325"/>
            <a:chOff x="238125" y="2189800"/>
            <a:chExt cx="1119325" cy="1119325"/>
          </a:xfrm>
        </p:grpSpPr>
        <p:sp>
          <p:nvSpPr>
            <p:cNvPr id="700" name="Google Shape;700;p29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9"/>
          <p:cNvGrpSpPr/>
          <p:nvPr/>
        </p:nvGrpSpPr>
        <p:grpSpPr>
          <a:xfrm>
            <a:off x="8189084" y="1298467"/>
            <a:ext cx="1563851" cy="1563813"/>
            <a:chOff x="2817100" y="2404400"/>
            <a:chExt cx="1024200" cy="1024175"/>
          </a:xfrm>
        </p:grpSpPr>
        <p:sp>
          <p:nvSpPr>
            <p:cNvPr id="713" name="Google Shape;713;p29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9"/>
          <p:cNvGrpSpPr/>
          <p:nvPr/>
        </p:nvGrpSpPr>
        <p:grpSpPr>
          <a:xfrm flipH="1">
            <a:off x="-441125" y="208790"/>
            <a:ext cx="1191844" cy="1185575"/>
            <a:chOff x="3966050" y="1968250"/>
            <a:chExt cx="769975" cy="765925"/>
          </a:xfrm>
        </p:grpSpPr>
        <p:sp>
          <p:nvSpPr>
            <p:cNvPr id="717" name="Google Shape;717;p29"/>
            <p:cNvSpPr/>
            <p:nvPr/>
          </p:nvSpPr>
          <p:spPr>
            <a:xfrm>
              <a:off x="3966050" y="1968250"/>
              <a:ext cx="697250" cy="693200"/>
            </a:xfrm>
            <a:custGeom>
              <a:rect b="b" l="l" r="r" t="t"/>
              <a:pathLst>
                <a:path extrusionOk="0" h="27728" w="27890">
                  <a:moveTo>
                    <a:pt x="27492" y="1"/>
                  </a:moveTo>
                  <a:cubicBezTo>
                    <a:pt x="27319" y="1"/>
                    <a:pt x="27107" y="98"/>
                    <a:pt x="26931" y="274"/>
                  </a:cubicBezTo>
                  <a:lnTo>
                    <a:pt x="355" y="26852"/>
                  </a:lnTo>
                  <a:cubicBezTo>
                    <a:pt x="85" y="27122"/>
                    <a:pt x="0" y="27477"/>
                    <a:pt x="167" y="27642"/>
                  </a:cubicBezTo>
                  <a:cubicBezTo>
                    <a:pt x="225" y="27700"/>
                    <a:pt x="305" y="27728"/>
                    <a:pt x="397" y="27728"/>
                  </a:cubicBezTo>
                  <a:cubicBezTo>
                    <a:pt x="569" y="27728"/>
                    <a:pt x="781" y="27631"/>
                    <a:pt x="957" y="27455"/>
                  </a:cubicBezTo>
                  <a:lnTo>
                    <a:pt x="27535" y="876"/>
                  </a:lnTo>
                  <a:cubicBezTo>
                    <a:pt x="27805" y="606"/>
                    <a:pt x="27890" y="252"/>
                    <a:pt x="27723" y="87"/>
                  </a:cubicBezTo>
                  <a:cubicBezTo>
                    <a:pt x="27664" y="29"/>
                    <a:pt x="27584" y="1"/>
                    <a:pt x="27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002400" y="2004625"/>
              <a:ext cx="697250" cy="693175"/>
            </a:xfrm>
            <a:custGeom>
              <a:rect b="b" l="l" r="r" t="t"/>
              <a:pathLst>
                <a:path extrusionOk="0" h="27727" w="27890">
                  <a:moveTo>
                    <a:pt x="27492" y="0"/>
                  </a:moveTo>
                  <a:cubicBezTo>
                    <a:pt x="27319" y="0"/>
                    <a:pt x="27108" y="97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699"/>
                    <a:pt x="306" y="27727"/>
                    <a:pt x="397" y="27727"/>
                  </a:cubicBezTo>
                  <a:cubicBezTo>
                    <a:pt x="569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1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4038750" y="2040975"/>
              <a:ext cx="697275" cy="693200"/>
            </a:xfrm>
            <a:custGeom>
              <a:rect b="b" l="l" r="r" t="t"/>
              <a:pathLst>
                <a:path extrusionOk="0" h="27728" w="27891">
                  <a:moveTo>
                    <a:pt x="27492" y="0"/>
                  </a:moveTo>
                  <a:cubicBezTo>
                    <a:pt x="27320" y="0"/>
                    <a:pt x="27108" y="98"/>
                    <a:pt x="26932" y="273"/>
                  </a:cubicBezTo>
                  <a:lnTo>
                    <a:pt x="355" y="26850"/>
                  </a:lnTo>
                  <a:cubicBezTo>
                    <a:pt x="85" y="27122"/>
                    <a:pt x="1" y="27474"/>
                    <a:pt x="168" y="27641"/>
                  </a:cubicBezTo>
                  <a:cubicBezTo>
                    <a:pt x="225" y="27700"/>
                    <a:pt x="306" y="27727"/>
                    <a:pt x="398" y="27727"/>
                  </a:cubicBezTo>
                  <a:cubicBezTo>
                    <a:pt x="570" y="27727"/>
                    <a:pt x="781" y="27630"/>
                    <a:pt x="957" y="27454"/>
                  </a:cubicBezTo>
                  <a:lnTo>
                    <a:pt x="27536" y="876"/>
                  </a:lnTo>
                  <a:cubicBezTo>
                    <a:pt x="27806" y="606"/>
                    <a:pt x="27890" y="252"/>
                    <a:pt x="27723" y="86"/>
                  </a:cubicBezTo>
                  <a:cubicBezTo>
                    <a:pt x="27665" y="28"/>
                    <a:pt x="27584" y="0"/>
                    <a:pt x="274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29"/>
          <p:cNvSpPr/>
          <p:nvPr/>
        </p:nvSpPr>
        <p:spPr>
          <a:xfrm>
            <a:off x="8092800" y="540000"/>
            <a:ext cx="331200" cy="331200"/>
          </a:xfrm>
          <a:custGeom>
            <a:rect b="b" l="l" r="r" t="t"/>
            <a:pathLst>
              <a:path extrusionOk="0" h="13248" w="13248">
                <a:moveTo>
                  <a:pt x="1805" y="1"/>
                </a:moveTo>
                <a:lnTo>
                  <a:pt x="0" y="1807"/>
                </a:lnTo>
                <a:lnTo>
                  <a:pt x="4817" y="6624"/>
                </a:lnTo>
                <a:lnTo>
                  <a:pt x="0" y="11441"/>
                </a:lnTo>
                <a:lnTo>
                  <a:pt x="1805" y="13248"/>
                </a:lnTo>
                <a:lnTo>
                  <a:pt x="6624" y="8431"/>
                </a:lnTo>
                <a:lnTo>
                  <a:pt x="11440" y="13248"/>
                </a:lnTo>
                <a:lnTo>
                  <a:pt x="13247" y="11441"/>
                </a:lnTo>
                <a:lnTo>
                  <a:pt x="8429" y="6624"/>
                </a:lnTo>
                <a:lnTo>
                  <a:pt x="13247" y="1807"/>
                </a:lnTo>
                <a:lnTo>
                  <a:pt x="11440" y="1"/>
                </a:lnTo>
                <a:lnTo>
                  <a:pt x="6624" y="4817"/>
                </a:lnTo>
                <a:lnTo>
                  <a:pt x="18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7408925" y="208800"/>
            <a:ext cx="480936" cy="480936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 txBox="1"/>
          <p:nvPr>
            <p:ph type="title"/>
          </p:nvPr>
        </p:nvSpPr>
        <p:spPr>
          <a:xfrm>
            <a:off x="652677" y="1978008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23" name="Google Shape;723;p29"/>
          <p:cNvSpPr txBox="1"/>
          <p:nvPr>
            <p:ph idx="2" type="title"/>
          </p:nvPr>
        </p:nvSpPr>
        <p:spPr>
          <a:xfrm>
            <a:off x="652677" y="2872555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4" name="Google Shape;724;p29"/>
          <p:cNvSpPr txBox="1"/>
          <p:nvPr>
            <p:ph idx="4" type="title"/>
          </p:nvPr>
        </p:nvSpPr>
        <p:spPr>
          <a:xfrm>
            <a:off x="4302096" y="3737552"/>
            <a:ext cx="1328100" cy="2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29"/>
          <p:cNvSpPr txBox="1"/>
          <p:nvPr>
            <p:ph idx="5" type="subTitle"/>
          </p:nvPr>
        </p:nvSpPr>
        <p:spPr>
          <a:xfrm>
            <a:off x="2170577" y="185634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Selectores</a:t>
            </a:r>
            <a:endParaRPr/>
          </a:p>
        </p:txBody>
      </p:sp>
      <p:sp>
        <p:nvSpPr>
          <p:cNvPr id="726" name="Google Shape;726;p29"/>
          <p:cNvSpPr txBox="1"/>
          <p:nvPr>
            <p:ph idx="7" type="subTitle"/>
          </p:nvPr>
        </p:nvSpPr>
        <p:spPr>
          <a:xfrm>
            <a:off x="2170577" y="2747192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727" name="Google Shape;727;p29"/>
          <p:cNvSpPr txBox="1"/>
          <p:nvPr>
            <p:ph idx="9" type="subTitle"/>
          </p:nvPr>
        </p:nvSpPr>
        <p:spPr>
          <a:xfrm>
            <a:off x="5808210" y="2755638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728" name="Google Shape;728;p29"/>
          <p:cNvSpPr txBox="1"/>
          <p:nvPr>
            <p:ph idx="14" type="subTitle"/>
          </p:nvPr>
        </p:nvSpPr>
        <p:spPr>
          <a:xfrm>
            <a:off x="5808210" y="3622000"/>
            <a:ext cx="2354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Locale Storage</a:t>
            </a:r>
            <a:endParaRPr/>
          </a:p>
        </p:txBody>
      </p:sp>
      <p:cxnSp>
        <p:nvCxnSpPr>
          <p:cNvPr id="729" name="Google Shape;729;p29"/>
          <p:cNvCxnSpPr/>
          <p:nvPr/>
        </p:nvCxnSpPr>
        <p:spPr>
          <a:xfrm>
            <a:off x="2074408" y="1724196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5723837" y="2767395"/>
            <a:ext cx="0" cy="176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0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0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SELECTORES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7" name="Google Shape;737;p30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30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739" name="Google Shape;739;p30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752" name="Google Shape;752;p30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0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0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30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8" name="Google Shape;878;p30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879" name="Google Shape;879;p30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30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31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893" name="Google Shape;893;p31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31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SELECTORES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los selectores podemos crear una referencia a un elemento HTML.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99" name="Google Shape;899;p31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Selección de 1 elemento por nombre de ID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cursos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Selección de multiples elementos por nombre de clase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getElementsByClassName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curso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Selección de 1 elemento por selector de CSS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querySelector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#cursos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Selección de multiples elemento por selector de CSS</a:t>
            </a:r>
            <a:endParaRPr b="1" i="1" sz="12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2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querySelectorAll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.curso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2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2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2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0" name="Google Shape;900;p31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oogle Shape;912;p32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13" name="Google Shape;913;p32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8" name="Google Shape;918;p32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SELECTORES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los selectores podemos crear una referencia a un elemento HTML.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19" name="Google Shape;919;p32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4A4A4A"/>
                </a:solidFill>
                <a:latin typeface="Roboto Mono"/>
                <a:ea typeface="Roboto Mono"/>
                <a:cs typeface="Roboto Mono"/>
                <a:sym typeface="Roboto Mono"/>
              </a:rPr>
              <a:t>// Con el atributo style podemos controlar todos los aspectos de CSS</a:t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cursos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4A4A4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2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2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2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2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2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2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2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932;p33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33" name="Google Shape;933;p33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8" name="Google Shape;938;p33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SELECTORES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los selectores podemos crear una referencia a un elemento HTML.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39" name="Google Shape;939;p33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elementos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querySelectorAll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.curso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elementos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forEach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elemento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3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r>
              <a:rPr b="1" lang="en" sz="13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3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3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3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3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3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3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3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34"/>
          <p:cNvGrpSpPr/>
          <p:nvPr/>
        </p:nvGrpSpPr>
        <p:grpSpPr>
          <a:xfrm>
            <a:off x="1095950" y="1678519"/>
            <a:ext cx="5853300" cy="3469200"/>
            <a:chOff x="1095950" y="1907119"/>
            <a:chExt cx="5853300" cy="3469200"/>
          </a:xfrm>
        </p:grpSpPr>
        <p:sp>
          <p:nvSpPr>
            <p:cNvPr id="953" name="Google Shape;953;p34"/>
            <p:cNvSpPr/>
            <p:nvPr/>
          </p:nvSpPr>
          <p:spPr>
            <a:xfrm>
              <a:off x="1095950" y="1907119"/>
              <a:ext cx="5853300" cy="3469200"/>
            </a:xfrm>
            <a:prstGeom prst="roundRect">
              <a:avLst>
                <a:gd fmla="val 2236" name="adj"/>
              </a:avLst>
            </a:prstGeom>
            <a:solidFill>
              <a:srgbClr val="1C2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1144700" y="1960900"/>
              <a:ext cx="5755800" cy="3411300"/>
            </a:xfrm>
            <a:prstGeom prst="roundRect">
              <a:avLst>
                <a:gd fmla="val 2236" name="adj"/>
              </a:avLst>
            </a:prstGeom>
            <a:solidFill>
              <a:srgbClr val="282A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274425" y="2066925"/>
              <a:ext cx="95400" cy="95400"/>
            </a:xfrm>
            <a:prstGeom prst="ellipse">
              <a:avLst/>
            </a:prstGeom>
            <a:solidFill>
              <a:srgbClr val="FF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443025" y="2066925"/>
              <a:ext cx="95400" cy="95400"/>
            </a:xfrm>
            <a:prstGeom prst="ellipse">
              <a:avLst/>
            </a:prstGeom>
            <a:solidFill>
              <a:srgbClr val="FF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1611625" y="2066925"/>
              <a:ext cx="95400" cy="95400"/>
            </a:xfrm>
            <a:prstGeom prst="ellipse">
              <a:avLst/>
            </a:prstGeom>
            <a:solidFill>
              <a:srgbClr val="28C9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4"/>
          <p:cNvSpPr txBox="1"/>
          <p:nvPr>
            <p:ph type="title"/>
          </p:nvPr>
        </p:nvSpPr>
        <p:spPr>
          <a:xfrm>
            <a:off x="1047250" y="359300"/>
            <a:ext cx="5535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SELECTORES</a:t>
            </a:r>
            <a:br>
              <a:rPr lang="en"/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 los selectores podemos crear una referencia a un elemento HTML.</a:t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aleway Thin"/>
              <a:ea typeface="Raleway Thin"/>
              <a:cs typeface="Raleway Thin"/>
              <a:sym typeface="Raleway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9" name="Google Shape;959;p34"/>
          <p:cNvSpPr txBox="1"/>
          <p:nvPr>
            <p:ph idx="1" type="body"/>
          </p:nvPr>
        </p:nvSpPr>
        <p:spPr>
          <a:xfrm>
            <a:off x="1167650" y="2015050"/>
            <a:ext cx="5709900" cy="310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document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getElementById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cursos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C792EA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hasClass 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hasAttribute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hasClass)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setAttribute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show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i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removeAttribute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 elemento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400">
                <a:solidFill>
                  <a:srgbClr val="82AAFF"/>
                </a:solidFill>
                <a:latin typeface="Roboto Mono"/>
                <a:ea typeface="Roboto Mono"/>
                <a:cs typeface="Roboto Mono"/>
                <a:sym typeface="Roboto Mono"/>
              </a:rPr>
              <a:t>setAttribute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C3E88D"/>
                </a:solidFill>
                <a:latin typeface="Roboto Mono"/>
                <a:ea typeface="Roboto Mono"/>
                <a:cs typeface="Roboto Mono"/>
                <a:sym typeface="Roboto Mono"/>
              </a:rPr>
              <a:t>show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400">
                <a:solidFill>
                  <a:srgbClr val="89DDF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400">
              <a:solidFill>
                <a:srgbClr val="89DD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EFF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EE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792EA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0" name="Google Shape;960;p34"/>
          <p:cNvSpPr/>
          <p:nvPr/>
        </p:nvSpPr>
        <p:spPr>
          <a:xfrm>
            <a:off x="-228000" y="-267300"/>
            <a:ext cx="1024200" cy="102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4"/>
          <p:cNvSpPr/>
          <p:nvPr/>
        </p:nvSpPr>
        <p:spPr>
          <a:xfrm>
            <a:off x="7606950" y="540000"/>
            <a:ext cx="3849600" cy="384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4"/>
          <p:cNvSpPr/>
          <p:nvPr/>
        </p:nvSpPr>
        <p:spPr>
          <a:xfrm>
            <a:off x="7523225" y="1683850"/>
            <a:ext cx="331200" cy="331200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4"/>
          <p:cNvSpPr/>
          <p:nvPr/>
        </p:nvSpPr>
        <p:spPr>
          <a:xfrm>
            <a:off x="7854425" y="530403"/>
            <a:ext cx="938215" cy="855118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4"/>
          <p:cNvSpPr/>
          <p:nvPr/>
        </p:nvSpPr>
        <p:spPr>
          <a:xfrm>
            <a:off x="8424000" y="3620160"/>
            <a:ext cx="849599" cy="844664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4"/>
          <p:cNvSpPr/>
          <p:nvPr/>
        </p:nvSpPr>
        <p:spPr>
          <a:xfrm>
            <a:off x="8468293" y="3664483"/>
            <a:ext cx="849599" cy="844634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4"/>
          <p:cNvSpPr/>
          <p:nvPr/>
        </p:nvSpPr>
        <p:spPr>
          <a:xfrm>
            <a:off x="8512586" y="3708776"/>
            <a:ext cx="849630" cy="844664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4"/>
          <p:cNvSpPr/>
          <p:nvPr/>
        </p:nvSpPr>
        <p:spPr>
          <a:xfrm>
            <a:off x="-228000" y="540000"/>
            <a:ext cx="627392" cy="627392"/>
          </a:xfrm>
          <a:custGeom>
            <a:rect b="b" l="l" r="r" t="t"/>
            <a:pathLst>
              <a:path extrusionOk="0" h="13248" w="13248">
                <a:moveTo>
                  <a:pt x="1807" y="0"/>
                </a:moveTo>
                <a:lnTo>
                  <a:pt x="1" y="1807"/>
                </a:lnTo>
                <a:lnTo>
                  <a:pt x="4817" y="6624"/>
                </a:lnTo>
                <a:lnTo>
                  <a:pt x="1" y="11440"/>
                </a:lnTo>
                <a:lnTo>
                  <a:pt x="1807" y="13247"/>
                </a:lnTo>
                <a:lnTo>
                  <a:pt x="6624" y="8431"/>
                </a:lnTo>
                <a:lnTo>
                  <a:pt x="11441" y="13247"/>
                </a:lnTo>
                <a:lnTo>
                  <a:pt x="13248" y="11440"/>
                </a:lnTo>
                <a:lnTo>
                  <a:pt x="8429" y="6624"/>
                </a:lnTo>
                <a:lnTo>
                  <a:pt x="13248" y="1807"/>
                </a:lnTo>
                <a:lnTo>
                  <a:pt x="11441" y="0"/>
                </a:lnTo>
                <a:lnTo>
                  <a:pt x="6624" y="4817"/>
                </a:lnTo>
                <a:lnTo>
                  <a:pt x="18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5"/>
          <p:cNvSpPr/>
          <p:nvPr/>
        </p:nvSpPr>
        <p:spPr>
          <a:xfrm>
            <a:off x="-1646850" y="2243725"/>
            <a:ext cx="4085400" cy="3996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 txBox="1"/>
          <p:nvPr>
            <p:ph type="title"/>
          </p:nvPr>
        </p:nvSpPr>
        <p:spPr>
          <a:xfrm>
            <a:off x="942175" y="835450"/>
            <a:ext cx="6969900" cy="3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EVENTOS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74" name="Google Shape;974;p35"/>
          <p:cNvSpPr/>
          <p:nvPr/>
        </p:nvSpPr>
        <p:spPr>
          <a:xfrm>
            <a:off x="7623550" y="-63825"/>
            <a:ext cx="3502800" cy="3502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35"/>
          <p:cNvGrpSpPr/>
          <p:nvPr/>
        </p:nvGrpSpPr>
        <p:grpSpPr>
          <a:xfrm>
            <a:off x="8024198" y="2724285"/>
            <a:ext cx="1500567" cy="1500567"/>
            <a:chOff x="238125" y="2189800"/>
            <a:chExt cx="1119325" cy="1119325"/>
          </a:xfrm>
        </p:grpSpPr>
        <p:sp>
          <p:nvSpPr>
            <p:cNvPr id="976" name="Google Shape;976;p35"/>
            <p:cNvSpPr/>
            <p:nvPr/>
          </p:nvSpPr>
          <p:spPr>
            <a:xfrm>
              <a:off x="289900" y="2241600"/>
              <a:ext cx="267950" cy="267950"/>
            </a:xfrm>
            <a:custGeom>
              <a:rect b="b" l="l" r="r" t="t"/>
              <a:pathLst>
                <a:path extrusionOk="0" h="10718" w="10718">
                  <a:moveTo>
                    <a:pt x="10717" y="1"/>
                  </a:moveTo>
                  <a:lnTo>
                    <a:pt x="10717" y="1"/>
                  </a:lnTo>
                  <a:cubicBezTo>
                    <a:pt x="8382" y="1104"/>
                    <a:pt x="6257" y="2604"/>
                    <a:pt x="4431" y="4431"/>
                  </a:cubicBezTo>
                  <a:cubicBezTo>
                    <a:pt x="2604" y="6255"/>
                    <a:pt x="1106" y="8382"/>
                    <a:pt x="1" y="10717"/>
                  </a:cubicBezTo>
                  <a:lnTo>
                    <a:pt x="10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238275" y="2189975"/>
              <a:ext cx="511350" cy="511375"/>
            </a:xfrm>
            <a:custGeom>
              <a:rect b="b" l="l" r="r" t="t"/>
              <a:pathLst>
                <a:path extrusionOk="0" h="20455" w="20454">
                  <a:moveTo>
                    <a:pt x="20453" y="1"/>
                  </a:moveTo>
                  <a:lnTo>
                    <a:pt x="20453" y="1"/>
                  </a:lnTo>
                  <a:cubicBezTo>
                    <a:pt x="19736" y="63"/>
                    <a:pt x="19023" y="158"/>
                    <a:pt x="18312" y="287"/>
                  </a:cubicBezTo>
                  <a:lnTo>
                    <a:pt x="289" y="18312"/>
                  </a:lnTo>
                  <a:cubicBezTo>
                    <a:pt x="159" y="19023"/>
                    <a:pt x="63" y="19736"/>
                    <a:pt x="1" y="20455"/>
                  </a:cubicBezTo>
                  <a:lnTo>
                    <a:pt x="204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238125" y="2189800"/>
              <a:ext cx="646975" cy="646950"/>
            </a:xfrm>
            <a:custGeom>
              <a:rect b="b" l="l" r="r" t="t"/>
              <a:pathLst>
                <a:path extrusionOk="0" h="25878" w="25879">
                  <a:moveTo>
                    <a:pt x="24220" y="1"/>
                  </a:moveTo>
                  <a:lnTo>
                    <a:pt x="0" y="24221"/>
                  </a:lnTo>
                  <a:cubicBezTo>
                    <a:pt x="46" y="24774"/>
                    <a:pt x="111" y="25327"/>
                    <a:pt x="197" y="25877"/>
                  </a:cubicBezTo>
                  <a:lnTo>
                    <a:pt x="25878" y="197"/>
                  </a:lnTo>
                  <a:cubicBezTo>
                    <a:pt x="25328" y="111"/>
                    <a:pt x="24775" y="45"/>
                    <a:pt x="24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260500" y="2212175"/>
              <a:ext cx="735575" cy="735575"/>
            </a:xfrm>
            <a:custGeom>
              <a:rect b="b" l="l" r="r" t="t"/>
              <a:pathLst>
                <a:path extrusionOk="0" h="29423" w="29423">
                  <a:moveTo>
                    <a:pt x="28037" y="0"/>
                  </a:moveTo>
                  <a:lnTo>
                    <a:pt x="1" y="28036"/>
                  </a:lnTo>
                  <a:cubicBezTo>
                    <a:pt x="143" y="28502"/>
                    <a:pt x="298" y="28964"/>
                    <a:pt x="470" y="29423"/>
                  </a:cubicBezTo>
                  <a:lnTo>
                    <a:pt x="29422" y="471"/>
                  </a:lnTo>
                  <a:cubicBezTo>
                    <a:pt x="28965" y="299"/>
                    <a:pt x="28503" y="142"/>
                    <a:pt x="2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301425" y="2253075"/>
              <a:ext cx="788775" cy="788825"/>
            </a:xfrm>
            <a:custGeom>
              <a:rect b="b" l="l" r="r" t="t"/>
              <a:pathLst>
                <a:path extrusionOk="0" h="31553" w="31551">
                  <a:moveTo>
                    <a:pt x="30370" y="1"/>
                  </a:moveTo>
                  <a:lnTo>
                    <a:pt x="0" y="30371"/>
                  </a:lnTo>
                  <a:cubicBezTo>
                    <a:pt x="211" y="30770"/>
                    <a:pt x="436" y="31164"/>
                    <a:pt x="675" y="31552"/>
                  </a:cubicBezTo>
                  <a:lnTo>
                    <a:pt x="31551" y="675"/>
                  </a:lnTo>
                  <a:cubicBezTo>
                    <a:pt x="31163" y="437"/>
                    <a:pt x="30770" y="213"/>
                    <a:pt x="30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356800" y="2308450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547" y="1"/>
                  </a:moveTo>
                  <a:lnTo>
                    <a:pt x="0" y="31549"/>
                  </a:lnTo>
                  <a:cubicBezTo>
                    <a:pt x="270" y="31890"/>
                    <a:pt x="552" y="32227"/>
                    <a:pt x="846" y="32556"/>
                  </a:cubicBezTo>
                  <a:lnTo>
                    <a:pt x="32556" y="848"/>
                  </a:lnTo>
                  <a:cubicBezTo>
                    <a:pt x="32226" y="554"/>
                    <a:pt x="31890" y="272"/>
                    <a:pt x="315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24825" y="2376525"/>
              <a:ext cx="813925" cy="813925"/>
            </a:xfrm>
            <a:custGeom>
              <a:rect b="b" l="l" r="r" t="t"/>
              <a:pathLst>
                <a:path extrusionOk="0" h="32557" w="32557">
                  <a:moveTo>
                    <a:pt x="31711" y="1"/>
                  </a:moveTo>
                  <a:lnTo>
                    <a:pt x="1" y="31709"/>
                  </a:lnTo>
                  <a:cubicBezTo>
                    <a:pt x="331" y="32003"/>
                    <a:pt x="667" y="32286"/>
                    <a:pt x="1010" y="32556"/>
                  </a:cubicBezTo>
                  <a:lnTo>
                    <a:pt x="32557" y="1010"/>
                  </a:lnTo>
                  <a:cubicBezTo>
                    <a:pt x="32287" y="667"/>
                    <a:pt x="32005" y="330"/>
                    <a:pt x="317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05350" y="2457000"/>
              <a:ext cx="788775" cy="788875"/>
            </a:xfrm>
            <a:custGeom>
              <a:rect b="b" l="l" r="r" t="t"/>
              <a:pathLst>
                <a:path extrusionOk="0" h="31555" w="31551">
                  <a:moveTo>
                    <a:pt x="30878" y="1"/>
                  </a:moveTo>
                  <a:lnTo>
                    <a:pt x="0" y="30879"/>
                  </a:lnTo>
                  <a:cubicBezTo>
                    <a:pt x="388" y="31116"/>
                    <a:pt x="782" y="31340"/>
                    <a:pt x="1181" y="31554"/>
                  </a:cubicBezTo>
                  <a:lnTo>
                    <a:pt x="31551" y="1182"/>
                  </a:lnTo>
                  <a:cubicBezTo>
                    <a:pt x="31340" y="783"/>
                    <a:pt x="31116" y="389"/>
                    <a:pt x="308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99500" y="2551175"/>
              <a:ext cx="735550" cy="735550"/>
            </a:xfrm>
            <a:custGeom>
              <a:rect b="b" l="l" r="r" t="t"/>
              <a:pathLst>
                <a:path extrusionOk="0" h="29422" w="29422">
                  <a:moveTo>
                    <a:pt x="28952" y="1"/>
                  </a:moveTo>
                  <a:lnTo>
                    <a:pt x="0" y="28953"/>
                  </a:lnTo>
                  <a:cubicBezTo>
                    <a:pt x="457" y="29125"/>
                    <a:pt x="919" y="29282"/>
                    <a:pt x="1385" y="29422"/>
                  </a:cubicBezTo>
                  <a:lnTo>
                    <a:pt x="29421" y="1386"/>
                  </a:lnTo>
                  <a:cubicBezTo>
                    <a:pt x="29281" y="920"/>
                    <a:pt x="29124" y="458"/>
                    <a:pt x="28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710450" y="2662150"/>
              <a:ext cx="647000" cy="646975"/>
            </a:xfrm>
            <a:custGeom>
              <a:rect b="b" l="l" r="r" t="t"/>
              <a:pathLst>
                <a:path extrusionOk="0" h="25879" w="25880">
                  <a:moveTo>
                    <a:pt x="25682" y="1"/>
                  </a:moveTo>
                  <a:lnTo>
                    <a:pt x="1" y="25681"/>
                  </a:lnTo>
                  <a:cubicBezTo>
                    <a:pt x="552" y="25767"/>
                    <a:pt x="1104" y="25833"/>
                    <a:pt x="1659" y="25879"/>
                  </a:cubicBezTo>
                  <a:lnTo>
                    <a:pt x="25879" y="1659"/>
                  </a:lnTo>
                  <a:cubicBezTo>
                    <a:pt x="25834" y="1104"/>
                    <a:pt x="25768" y="551"/>
                    <a:pt x="25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845925" y="2797575"/>
              <a:ext cx="511350" cy="511350"/>
            </a:xfrm>
            <a:custGeom>
              <a:rect b="b" l="l" r="r" t="t"/>
              <a:pathLst>
                <a:path extrusionOk="0" h="20454" w="20454">
                  <a:moveTo>
                    <a:pt x="20453" y="1"/>
                  </a:moveTo>
                  <a:lnTo>
                    <a:pt x="1" y="20453"/>
                  </a:lnTo>
                  <a:cubicBezTo>
                    <a:pt x="718" y="20391"/>
                    <a:pt x="1431" y="20297"/>
                    <a:pt x="2142" y="20167"/>
                  </a:cubicBezTo>
                  <a:lnTo>
                    <a:pt x="20165" y="2142"/>
                  </a:lnTo>
                  <a:cubicBezTo>
                    <a:pt x="20295" y="1433"/>
                    <a:pt x="20391" y="720"/>
                    <a:pt x="20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037700" y="2989400"/>
              <a:ext cx="267950" cy="267900"/>
            </a:xfrm>
            <a:custGeom>
              <a:rect b="b" l="l" r="r" t="t"/>
              <a:pathLst>
                <a:path extrusionOk="0" h="10716" w="10718">
                  <a:moveTo>
                    <a:pt x="10717" y="1"/>
                  </a:moveTo>
                  <a:lnTo>
                    <a:pt x="1" y="10715"/>
                  </a:lnTo>
                  <a:cubicBezTo>
                    <a:pt x="4703" y="8488"/>
                    <a:pt x="8489" y="4703"/>
                    <a:pt x="10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-623255" y="1055160"/>
            <a:ext cx="1967581" cy="2009377"/>
            <a:chOff x="441625" y="885600"/>
            <a:chExt cx="1100375" cy="1123750"/>
          </a:xfrm>
        </p:grpSpPr>
        <p:sp>
          <p:nvSpPr>
            <p:cNvPr id="989" name="Google Shape;989;p35"/>
            <p:cNvSpPr/>
            <p:nvPr/>
          </p:nvSpPr>
          <p:spPr>
            <a:xfrm>
              <a:off x="891050" y="890200"/>
              <a:ext cx="29600" cy="9950"/>
            </a:xfrm>
            <a:custGeom>
              <a:rect b="b" l="l" r="r" t="t"/>
              <a:pathLst>
                <a:path extrusionOk="0" h="398" w="1184">
                  <a:moveTo>
                    <a:pt x="1184" y="1"/>
                  </a:moveTo>
                  <a:lnTo>
                    <a:pt x="1184" y="1"/>
                  </a:lnTo>
                  <a:cubicBezTo>
                    <a:pt x="785" y="51"/>
                    <a:pt x="391" y="112"/>
                    <a:pt x="1" y="185"/>
                  </a:cubicBezTo>
                  <a:cubicBezTo>
                    <a:pt x="148" y="329"/>
                    <a:pt x="336" y="398"/>
                    <a:pt x="521" y="398"/>
                  </a:cubicBezTo>
                  <a:cubicBezTo>
                    <a:pt x="785" y="398"/>
                    <a:pt x="1046" y="259"/>
                    <a:pt x="1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974350" y="885600"/>
              <a:ext cx="36425" cy="14550"/>
            </a:xfrm>
            <a:custGeom>
              <a:rect b="b" l="l" r="r" t="t"/>
              <a:pathLst>
                <a:path extrusionOk="0" h="582" w="1457">
                  <a:moveTo>
                    <a:pt x="730" y="1"/>
                  </a:moveTo>
                  <a:cubicBezTo>
                    <a:pt x="485" y="1"/>
                    <a:pt x="244" y="6"/>
                    <a:pt x="1" y="14"/>
                  </a:cubicBezTo>
                  <a:cubicBezTo>
                    <a:pt x="85" y="347"/>
                    <a:pt x="386" y="581"/>
                    <a:pt x="730" y="581"/>
                  </a:cubicBezTo>
                  <a:cubicBezTo>
                    <a:pt x="1072" y="581"/>
                    <a:pt x="1373" y="347"/>
                    <a:pt x="1457" y="14"/>
                  </a:cubicBezTo>
                  <a:cubicBezTo>
                    <a:pt x="1214" y="6"/>
                    <a:pt x="97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064500" y="890150"/>
              <a:ext cx="29625" cy="10000"/>
            </a:xfrm>
            <a:custGeom>
              <a:rect b="b" l="l" r="r" t="t"/>
              <a:pathLst>
                <a:path extrusionOk="0" h="400" w="1185">
                  <a:moveTo>
                    <a:pt x="0" y="1"/>
                  </a:moveTo>
                  <a:lnTo>
                    <a:pt x="0" y="1"/>
                  </a:lnTo>
                  <a:cubicBezTo>
                    <a:pt x="130" y="246"/>
                    <a:pt x="383" y="399"/>
                    <a:pt x="660" y="399"/>
                  </a:cubicBezTo>
                  <a:cubicBezTo>
                    <a:pt x="856" y="399"/>
                    <a:pt x="1045" y="322"/>
                    <a:pt x="1185" y="185"/>
                  </a:cubicBezTo>
                  <a:cubicBezTo>
                    <a:pt x="793" y="114"/>
                    <a:pt x="398" y="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7069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7954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8838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9722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0607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14910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237550" y="9568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6185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3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7069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7954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8838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9722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0607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14910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237550" y="10512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326000" y="10512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530075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6185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3" y="1333"/>
                    <a:pt x="1567" y="1058"/>
                    <a:pt x="1567" y="754"/>
                  </a:cubicBezTo>
                  <a:cubicBezTo>
                    <a:pt x="1567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7069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7954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8838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9722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0607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14910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237550" y="11455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32600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414450" y="11455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8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57100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501" y="1"/>
                  </a:moveTo>
                  <a:cubicBezTo>
                    <a:pt x="319" y="463"/>
                    <a:pt x="152" y="934"/>
                    <a:pt x="0" y="1413"/>
                  </a:cubicBezTo>
                  <a:cubicBezTo>
                    <a:pt x="65" y="1430"/>
                    <a:pt x="129" y="1440"/>
                    <a:pt x="194" y="1440"/>
                  </a:cubicBezTo>
                  <a:cubicBezTo>
                    <a:pt x="611" y="1440"/>
                    <a:pt x="949" y="1104"/>
                    <a:pt x="949" y="687"/>
                  </a:cubicBezTo>
                  <a:cubicBezTo>
                    <a:pt x="947" y="391"/>
                    <a:pt x="773" y="122"/>
                    <a:pt x="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530075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61997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2"/>
                  </a:cubicBezTo>
                  <a:cubicBezTo>
                    <a:pt x="1508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7069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7954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90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8838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90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973725" y="12399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6"/>
                    <a:pt x="1" y="752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2"/>
                  </a:cubicBezTo>
                  <a:cubicBezTo>
                    <a:pt x="1507" y="336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0607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14910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90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237550" y="1239900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327475" y="12399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6"/>
                    <a:pt x="0" y="752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2"/>
                  </a:cubicBezTo>
                  <a:cubicBezTo>
                    <a:pt x="1507" y="336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414450" y="1239900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8"/>
                    <a:pt x="64" y="1072"/>
                    <a:pt x="278" y="1288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90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8"/>
                    <a:pt x="1228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504325" y="12415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447" y="1"/>
                  </a:moveTo>
                  <a:cubicBezTo>
                    <a:pt x="176" y="122"/>
                    <a:pt x="2" y="391"/>
                    <a:pt x="0" y="687"/>
                  </a:cubicBezTo>
                  <a:cubicBezTo>
                    <a:pt x="0" y="1104"/>
                    <a:pt x="338" y="1440"/>
                    <a:pt x="754" y="1440"/>
                  </a:cubicBezTo>
                  <a:cubicBezTo>
                    <a:pt x="820" y="1440"/>
                    <a:pt x="884" y="1430"/>
                    <a:pt x="948" y="1413"/>
                  </a:cubicBezTo>
                  <a:cubicBezTo>
                    <a:pt x="797" y="934"/>
                    <a:pt x="630" y="463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44162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530075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3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6185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8" y="1488"/>
                    <a:pt x="1101" y="1449"/>
                  </a:cubicBezTo>
                  <a:cubicBezTo>
                    <a:pt x="1383" y="1333"/>
                    <a:pt x="1567" y="1058"/>
                    <a:pt x="1567" y="752"/>
                  </a:cubicBezTo>
                  <a:cubicBezTo>
                    <a:pt x="1567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7069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7954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8838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9722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0607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14910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237550" y="133430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32600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4144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502850" y="133430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2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44162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30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530075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3" y="1507"/>
                  </a:cubicBezTo>
                  <a:cubicBezTo>
                    <a:pt x="911" y="1507"/>
                    <a:pt x="1008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61997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8" y="1169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7069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7954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4" y="1430"/>
                    <a:pt x="617" y="1507"/>
                    <a:pt x="813" y="1507"/>
                  </a:cubicBezTo>
                  <a:cubicBezTo>
                    <a:pt x="910" y="1507"/>
                    <a:pt x="1008" y="1488"/>
                    <a:pt x="1101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8838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973725" y="142865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69"/>
                    <a:pt x="338" y="1507"/>
                    <a:pt x="755" y="1507"/>
                  </a:cubicBezTo>
                  <a:cubicBezTo>
                    <a:pt x="1170" y="1507"/>
                    <a:pt x="1507" y="1169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10607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114910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4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1237550" y="1428650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1327475" y="142865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69"/>
                    <a:pt x="338" y="1507"/>
                    <a:pt x="753" y="1507"/>
                  </a:cubicBezTo>
                  <a:cubicBezTo>
                    <a:pt x="1169" y="1507"/>
                    <a:pt x="1507" y="1169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14144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1502850" y="1428650"/>
              <a:ext cx="39150" cy="37675"/>
            </a:xfrm>
            <a:custGeom>
              <a:rect b="b" l="l" r="r" t="t"/>
              <a:pathLst>
                <a:path extrusionOk="0" h="1507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6"/>
                  </a:cubicBezTo>
                  <a:cubicBezTo>
                    <a:pt x="425" y="1430"/>
                    <a:pt x="617" y="1507"/>
                    <a:pt x="814" y="1507"/>
                  </a:cubicBezTo>
                  <a:cubicBezTo>
                    <a:pt x="911" y="1507"/>
                    <a:pt x="1009" y="1488"/>
                    <a:pt x="1102" y="1449"/>
                  </a:cubicBezTo>
                  <a:cubicBezTo>
                    <a:pt x="1382" y="1333"/>
                    <a:pt x="1566" y="1058"/>
                    <a:pt x="1566" y="754"/>
                  </a:cubicBezTo>
                  <a:cubicBezTo>
                    <a:pt x="1566" y="337"/>
                    <a:pt x="1228" y="0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44162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5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30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530075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1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61997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8" y="1171"/>
                    <a:pt x="1508" y="754"/>
                  </a:cubicBezTo>
                  <a:cubicBezTo>
                    <a:pt x="1508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7069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7954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4" y="1431"/>
                    <a:pt x="618" y="1508"/>
                    <a:pt x="815" y="1508"/>
                  </a:cubicBezTo>
                  <a:cubicBezTo>
                    <a:pt x="911" y="1508"/>
                    <a:pt x="1008" y="1489"/>
                    <a:pt x="1101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8838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6" y="1431"/>
                    <a:pt x="619" y="1508"/>
                    <a:pt x="816" y="1508"/>
                  </a:cubicBezTo>
                  <a:cubicBezTo>
                    <a:pt x="912" y="1508"/>
                    <a:pt x="1010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973725" y="1523000"/>
              <a:ext cx="37700" cy="37675"/>
            </a:xfrm>
            <a:custGeom>
              <a:rect b="b" l="l" r="r" t="t"/>
              <a:pathLst>
                <a:path extrusionOk="0" h="1507" w="1508">
                  <a:moveTo>
                    <a:pt x="755" y="0"/>
                  </a:moveTo>
                  <a:cubicBezTo>
                    <a:pt x="338" y="0"/>
                    <a:pt x="1" y="337"/>
                    <a:pt x="1" y="754"/>
                  </a:cubicBezTo>
                  <a:cubicBezTo>
                    <a:pt x="1" y="1171"/>
                    <a:pt x="338" y="1507"/>
                    <a:pt x="755" y="1507"/>
                  </a:cubicBezTo>
                  <a:cubicBezTo>
                    <a:pt x="1170" y="1507"/>
                    <a:pt x="1507" y="1171"/>
                    <a:pt x="1507" y="754"/>
                  </a:cubicBezTo>
                  <a:cubicBezTo>
                    <a:pt x="1507" y="337"/>
                    <a:pt x="1170" y="0"/>
                    <a:pt x="7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10607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79" y="1287"/>
                  </a:cubicBezTo>
                  <a:cubicBezTo>
                    <a:pt x="424" y="1431"/>
                    <a:pt x="617" y="1508"/>
                    <a:pt x="814" y="1508"/>
                  </a:cubicBezTo>
                  <a:cubicBezTo>
                    <a:pt x="910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2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114910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7"/>
                    <a:pt x="65" y="1071"/>
                    <a:pt x="281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4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1237550" y="1523000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5" y="1071"/>
                    <a:pt x="280" y="1287"/>
                  </a:cubicBezTo>
                  <a:cubicBezTo>
                    <a:pt x="425" y="1431"/>
                    <a:pt x="619" y="1508"/>
                    <a:pt x="815" y="1508"/>
                  </a:cubicBezTo>
                  <a:cubicBezTo>
                    <a:pt x="911" y="1508"/>
                    <a:pt x="1008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327475" y="1523000"/>
              <a:ext cx="37675" cy="37675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38" y="0"/>
                    <a:pt x="0" y="337"/>
                    <a:pt x="0" y="754"/>
                  </a:cubicBezTo>
                  <a:cubicBezTo>
                    <a:pt x="0" y="1171"/>
                    <a:pt x="338" y="1507"/>
                    <a:pt x="753" y="1507"/>
                  </a:cubicBezTo>
                  <a:cubicBezTo>
                    <a:pt x="1169" y="1507"/>
                    <a:pt x="1507" y="1171"/>
                    <a:pt x="1507" y="754"/>
                  </a:cubicBezTo>
                  <a:cubicBezTo>
                    <a:pt x="1507" y="337"/>
                    <a:pt x="116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4144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0"/>
                  </a:moveTo>
                  <a:cubicBezTo>
                    <a:pt x="508" y="0"/>
                    <a:pt x="233" y="184"/>
                    <a:pt x="116" y="466"/>
                  </a:cubicBezTo>
                  <a:cubicBezTo>
                    <a:pt x="0" y="747"/>
                    <a:pt x="64" y="1071"/>
                    <a:pt x="278" y="1287"/>
                  </a:cubicBezTo>
                  <a:cubicBezTo>
                    <a:pt x="423" y="1431"/>
                    <a:pt x="617" y="1508"/>
                    <a:pt x="813" y="1508"/>
                  </a:cubicBezTo>
                  <a:cubicBezTo>
                    <a:pt x="910" y="1508"/>
                    <a:pt x="1007" y="1489"/>
                    <a:pt x="1100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502850" y="1523000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7"/>
                    <a:pt x="64" y="1071"/>
                    <a:pt x="280" y="1287"/>
                  </a:cubicBezTo>
                  <a:cubicBezTo>
                    <a:pt x="425" y="1431"/>
                    <a:pt x="618" y="1508"/>
                    <a:pt x="815" y="1508"/>
                  </a:cubicBezTo>
                  <a:cubicBezTo>
                    <a:pt x="912" y="1508"/>
                    <a:pt x="1009" y="1489"/>
                    <a:pt x="1102" y="1451"/>
                  </a:cubicBezTo>
                  <a:cubicBezTo>
                    <a:pt x="1382" y="1333"/>
                    <a:pt x="1566" y="1060"/>
                    <a:pt x="1566" y="754"/>
                  </a:cubicBezTo>
                  <a:cubicBezTo>
                    <a:pt x="1566" y="337"/>
                    <a:pt x="1228" y="2"/>
                    <a:pt x="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457100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194" y="1"/>
                  </a:moveTo>
                  <a:cubicBezTo>
                    <a:pt x="129" y="1"/>
                    <a:pt x="65" y="11"/>
                    <a:pt x="0" y="29"/>
                  </a:cubicBezTo>
                  <a:cubicBezTo>
                    <a:pt x="152" y="507"/>
                    <a:pt x="319" y="978"/>
                    <a:pt x="501" y="1440"/>
                  </a:cubicBezTo>
                  <a:cubicBezTo>
                    <a:pt x="773" y="1320"/>
                    <a:pt x="947" y="1050"/>
                    <a:pt x="949" y="753"/>
                  </a:cubicBezTo>
                  <a:cubicBezTo>
                    <a:pt x="947" y="338"/>
                    <a:pt x="61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530075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5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3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6185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8" y="1489"/>
                    <a:pt x="1101" y="1450"/>
                  </a:cubicBezTo>
                  <a:cubicBezTo>
                    <a:pt x="1383" y="1334"/>
                    <a:pt x="1567" y="1059"/>
                    <a:pt x="1567" y="753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7069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7954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8838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5"/>
            <p:cNvSpPr/>
            <p:nvPr/>
          </p:nvSpPr>
          <p:spPr>
            <a:xfrm>
              <a:off x="9722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5"/>
            <p:cNvSpPr/>
            <p:nvPr/>
          </p:nvSpPr>
          <p:spPr>
            <a:xfrm>
              <a:off x="10607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5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5"/>
            <p:cNvSpPr/>
            <p:nvPr/>
          </p:nvSpPr>
          <p:spPr>
            <a:xfrm>
              <a:off x="114910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5"/>
            <p:cNvSpPr/>
            <p:nvPr/>
          </p:nvSpPr>
          <p:spPr>
            <a:xfrm>
              <a:off x="1237550" y="161737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5"/>
            <p:cNvSpPr/>
            <p:nvPr/>
          </p:nvSpPr>
          <p:spPr>
            <a:xfrm>
              <a:off x="132600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6"/>
                    <a:pt x="64" y="1070"/>
                    <a:pt x="280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5"/>
            <p:cNvSpPr/>
            <p:nvPr/>
          </p:nvSpPr>
          <p:spPr>
            <a:xfrm>
              <a:off x="1414450" y="161737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6"/>
                    <a:pt x="64" y="1070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3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5"/>
            <p:cNvSpPr/>
            <p:nvPr/>
          </p:nvSpPr>
          <p:spPr>
            <a:xfrm>
              <a:off x="1504325" y="1617375"/>
              <a:ext cx="23725" cy="36000"/>
            </a:xfrm>
            <a:custGeom>
              <a:rect b="b" l="l" r="r" t="t"/>
              <a:pathLst>
                <a:path extrusionOk="0" h="1440" w="949">
                  <a:moveTo>
                    <a:pt x="754" y="1"/>
                  </a:moveTo>
                  <a:cubicBezTo>
                    <a:pt x="338" y="1"/>
                    <a:pt x="0" y="338"/>
                    <a:pt x="0" y="753"/>
                  </a:cubicBezTo>
                  <a:cubicBezTo>
                    <a:pt x="2" y="1050"/>
                    <a:pt x="176" y="1320"/>
                    <a:pt x="447" y="1440"/>
                  </a:cubicBezTo>
                  <a:cubicBezTo>
                    <a:pt x="630" y="978"/>
                    <a:pt x="797" y="507"/>
                    <a:pt x="948" y="29"/>
                  </a:cubicBezTo>
                  <a:cubicBezTo>
                    <a:pt x="884" y="11"/>
                    <a:pt x="820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5"/>
            <p:cNvSpPr/>
            <p:nvPr/>
          </p:nvSpPr>
          <p:spPr>
            <a:xfrm>
              <a:off x="530075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3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80" y="1286"/>
                  </a:cubicBezTo>
                  <a:cubicBezTo>
                    <a:pt x="425" y="1431"/>
                    <a:pt x="617" y="1507"/>
                    <a:pt x="813" y="1507"/>
                  </a:cubicBezTo>
                  <a:cubicBezTo>
                    <a:pt x="911" y="1507"/>
                    <a:pt x="1008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5"/>
            <p:cNvSpPr/>
            <p:nvPr/>
          </p:nvSpPr>
          <p:spPr>
            <a:xfrm>
              <a:off x="61997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8" y="1170"/>
                    <a:pt x="1508" y="755"/>
                  </a:cubicBezTo>
                  <a:cubicBezTo>
                    <a:pt x="1508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7069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6" y="1507"/>
                    <a:pt x="812" y="1507"/>
                  </a:cubicBezTo>
                  <a:cubicBezTo>
                    <a:pt x="910" y="1507"/>
                    <a:pt x="1007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7954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4" y="1431"/>
                    <a:pt x="617" y="1507"/>
                    <a:pt x="813" y="1507"/>
                  </a:cubicBezTo>
                  <a:cubicBezTo>
                    <a:pt x="910" y="1507"/>
                    <a:pt x="1008" y="1489"/>
                    <a:pt x="1101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8838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973725" y="1711725"/>
              <a:ext cx="37700" cy="37700"/>
            </a:xfrm>
            <a:custGeom>
              <a:rect b="b" l="l" r="r" t="t"/>
              <a:pathLst>
                <a:path extrusionOk="0" h="1508" w="1508">
                  <a:moveTo>
                    <a:pt x="755" y="1"/>
                  </a:moveTo>
                  <a:cubicBezTo>
                    <a:pt x="338" y="1"/>
                    <a:pt x="1" y="338"/>
                    <a:pt x="1" y="755"/>
                  </a:cubicBezTo>
                  <a:cubicBezTo>
                    <a:pt x="1" y="1170"/>
                    <a:pt x="338" y="1507"/>
                    <a:pt x="755" y="1507"/>
                  </a:cubicBezTo>
                  <a:cubicBezTo>
                    <a:pt x="1170" y="1507"/>
                    <a:pt x="1507" y="1170"/>
                    <a:pt x="1507" y="755"/>
                  </a:cubicBezTo>
                  <a:cubicBezTo>
                    <a:pt x="1507" y="338"/>
                    <a:pt x="1170" y="1"/>
                    <a:pt x="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10607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114910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6"/>
                  </a:cubicBezTo>
                  <a:cubicBezTo>
                    <a:pt x="425" y="1431"/>
                    <a:pt x="618" y="1507"/>
                    <a:pt x="814" y="1507"/>
                  </a:cubicBezTo>
                  <a:cubicBezTo>
                    <a:pt x="911" y="1507"/>
                    <a:pt x="1009" y="1489"/>
                    <a:pt x="1102" y="1450"/>
                  </a:cubicBezTo>
                  <a:cubicBezTo>
                    <a:pt x="1384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1237550" y="1711725"/>
              <a:ext cx="39175" cy="37700"/>
            </a:xfrm>
            <a:custGeom>
              <a:rect b="b" l="l" r="r" t="t"/>
              <a:pathLst>
                <a:path extrusionOk="0" h="1508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6"/>
                  </a:cubicBezTo>
                  <a:cubicBezTo>
                    <a:pt x="425" y="1431"/>
                    <a:pt x="618" y="1507"/>
                    <a:pt x="813" y="1507"/>
                  </a:cubicBezTo>
                  <a:cubicBezTo>
                    <a:pt x="910" y="1507"/>
                    <a:pt x="1008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1327475" y="1711725"/>
              <a:ext cx="37675" cy="37700"/>
            </a:xfrm>
            <a:custGeom>
              <a:rect b="b" l="l" r="r" t="t"/>
              <a:pathLst>
                <a:path extrusionOk="0" h="1508" w="1507">
                  <a:moveTo>
                    <a:pt x="753" y="1"/>
                  </a:moveTo>
                  <a:cubicBezTo>
                    <a:pt x="338" y="1"/>
                    <a:pt x="0" y="338"/>
                    <a:pt x="0" y="755"/>
                  </a:cubicBezTo>
                  <a:cubicBezTo>
                    <a:pt x="0" y="1170"/>
                    <a:pt x="338" y="1507"/>
                    <a:pt x="753" y="1507"/>
                  </a:cubicBezTo>
                  <a:cubicBezTo>
                    <a:pt x="1169" y="1507"/>
                    <a:pt x="1507" y="1170"/>
                    <a:pt x="1507" y="755"/>
                  </a:cubicBezTo>
                  <a:cubicBezTo>
                    <a:pt x="1507" y="338"/>
                    <a:pt x="1169" y="1"/>
                    <a:pt x="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1414450" y="1711725"/>
              <a:ext cx="39150" cy="37700"/>
            </a:xfrm>
            <a:custGeom>
              <a:rect b="b" l="l" r="r" t="t"/>
              <a:pathLst>
                <a:path extrusionOk="0" h="1508" w="1566">
                  <a:moveTo>
                    <a:pt x="812" y="1"/>
                  </a:moveTo>
                  <a:cubicBezTo>
                    <a:pt x="508" y="1"/>
                    <a:pt x="233" y="185"/>
                    <a:pt x="116" y="466"/>
                  </a:cubicBezTo>
                  <a:cubicBezTo>
                    <a:pt x="0" y="748"/>
                    <a:pt x="64" y="1072"/>
                    <a:pt x="278" y="1286"/>
                  </a:cubicBezTo>
                  <a:cubicBezTo>
                    <a:pt x="423" y="1431"/>
                    <a:pt x="616" y="1507"/>
                    <a:pt x="812" y="1507"/>
                  </a:cubicBezTo>
                  <a:cubicBezTo>
                    <a:pt x="909" y="1507"/>
                    <a:pt x="1007" y="1489"/>
                    <a:pt x="1100" y="1450"/>
                  </a:cubicBezTo>
                  <a:cubicBezTo>
                    <a:pt x="1382" y="1334"/>
                    <a:pt x="1566" y="1059"/>
                    <a:pt x="1566" y="755"/>
                  </a:cubicBezTo>
                  <a:cubicBezTo>
                    <a:pt x="1566" y="338"/>
                    <a:pt x="1228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6185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8" y="1509"/>
                    <a:pt x="815" y="1509"/>
                  </a:cubicBezTo>
                  <a:cubicBezTo>
                    <a:pt x="911" y="1509"/>
                    <a:pt x="1009" y="1490"/>
                    <a:pt x="1101" y="1452"/>
                  </a:cubicBezTo>
                  <a:cubicBezTo>
                    <a:pt x="1383" y="1334"/>
                    <a:pt x="1567" y="1060"/>
                    <a:pt x="1567" y="755"/>
                  </a:cubicBezTo>
                  <a:cubicBezTo>
                    <a:pt x="1567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7069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7954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8" y="1509"/>
                    <a:pt x="815" y="1509"/>
                  </a:cubicBezTo>
                  <a:cubicBezTo>
                    <a:pt x="911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8838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9" y="1"/>
                    <a:pt x="234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6" y="1432"/>
                    <a:pt x="619" y="1509"/>
                    <a:pt x="816" y="1509"/>
                  </a:cubicBezTo>
                  <a:cubicBezTo>
                    <a:pt x="912" y="1509"/>
                    <a:pt x="1010" y="1490"/>
                    <a:pt x="1102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9722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1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10607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79" y="1288"/>
                  </a:cubicBezTo>
                  <a:cubicBezTo>
                    <a:pt x="424" y="1432"/>
                    <a:pt x="617" y="1509"/>
                    <a:pt x="814" y="1509"/>
                  </a:cubicBezTo>
                  <a:cubicBezTo>
                    <a:pt x="910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114910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1" y="748"/>
                    <a:pt x="65" y="1072"/>
                    <a:pt x="281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2" y="1509"/>
                    <a:pt x="1009" y="1490"/>
                    <a:pt x="1102" y="1452"/>
                  </a:cubicBezTo>
                  <a:cubicBezTo>
                    <a:pt x="1384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1237550" y="1806075"/>
              <a:ext cx="39175" cy="37725"/>
            </a:xfrm>
            <a:custGeom>
              <a:rect b="b" l="l" r="r" t="t"/>
              <a:pathLst>
                <a:path extrusionOk="0" h="1509" w="1567">
                  <a:moveTo>
                    <a:pt x="814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5" y="1072"/>
                    <a:pt x="280" y="1288"/>
                  </a:cubicBezTo>
                  <a:cubicBezTo>
                    <a:pt x="425" y="1432"/>
                    <a:pt x="619" y="1509"/>
                    <a:pt x="815" y="1509"/>
                  </a:cubicBezTo>
                  <a:cubicBezTo>
                    <a:pt x="911" y="1509"/>
                    <a:pt x="1008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9" y="1"/>
                    <a:pt x="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1326000" y="1806075"/>
              <a:ext cx="39150" cy="37725"/>
            </a:xfrm>
            <a:custGeom>
              <a:rect b="b" l="l" r="r" t="t"/>
              <a:pathLst>
                <a:path extrusionOk="0" h="1509" w="1566">
                  <a:moveTo>
                    <a:pt x="812" y="1"/>
                  </a:moveTo>
                  <a:cubicBezTo>
                    <a:pt x="508" y="1"/>
                    <a:pt x="233" y="185"/>
                    <a:pt x="117" y="466"/>
                  </a:cubicBezTo>
                  <a:cubicBezTo>
                    <a:pt x="0" y="748"/>
                    <a:pt x="64" y="1072"/>
                    <a:pt x="280" y="1288"/>
                  </a:cubicBezTo>
                  <a:cubicBezTo>
                    <a:pt x="424" y="1432"/>
                    <a:pt x="617" y="1509"/>
                    <a:pt x="813" y="1509"/>
                  </a:cubicBezTo>
                  <a:cubicBezTo>
                    <a:pt x="910" y="1509"/>
                    <a:pt x="1007" y="1490"/>
                    <a:pt x="1100" y="1452"/>
                  </a:cubicBezTo>
                  <a:cubicBezTo>
                    <a:pt x="1382" y="1334"/>
                    <a:pt x="1566" y="1060"/>
                    <a:pt x="1566" y="755"/>
                  </a:cubicBezTo>
                  <a:cubicBezTo>
                    <a:pt x="1566" y="338"/>
                    <a:pt x="1228" y="2"/>
                    <a:pt x="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7069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10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7954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3" y="1507"/>
                  </a:cubicBezTo>
                  <a:cubicBezTo>
                    <a:pt x="910" y="1507"/>
                    <a:pt x="1008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8838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9" y="0"/>
                    <a:pt x="234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9722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4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1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10607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2" y="0"/>
                  </a:moveTo>
                  <a:cubicBezTo>
                    <a:pt x="508" y="0"/>
                    <a:pt x="233" y="184"/>
                    <a:pt x="117" y="464"/>
                  </a:cubicBezTo>
                  <a:cubicBezTo>
                    <a:pt x="0" y="746"/>
                    <a:pt x="65" y="1070"/>
                    <a:pt x="279" y="1286"/>
                  </a:cubicBezTo>
                  <a:cubicBezTo>
                    <a:pt x="423" y="1430"/>
                    <a:pt x="616" y="1507"/>
                    <a:pt x="812" y="1507"/>
                  </a:cubicBezTo>
                  <a:cubicBezTo>
                    <a:pt x="909" y="1507"/>
                    <a:pt x="1007" y="1488"/>
                    <a:pt x="1100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114910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1" y="746"/>
                    <a:pt x="65" y="1070"/>
                    <a:pt x="281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4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1237550" y="1900475"/>
              <a:ext cx="39175" cy="37675"/>
            </a:xfrm>
            <a:custGeom>
              <a:rect b="b" l="l" r="r" t="t"/>
              <a:pathLst>
                <a:path extrusionOk="0" h="1507" w="1567">
                  <a:moveTo>
                    <a:pt x="814" y="0"/>
                  </a:moveTo>
                  <a:cubicBezTo>
                    <a:pt x="508" y="0"/>
                    <a:pt x="233" y="184"/>
                    <a:pt x="117" y="466"/>
                  </a:cubicBezTo>
                  <a:cubicBezTo>
                    <a:pt x="0" y="746"/>
                    <a:pt x="65" y="1070"/>
                    <a:pt x="280" y="1286"/>
                  </a:cubicBezTo>
                  <a:cubicBezTo>
                    <a:pt x="425" y="1430"/>
                    <a:pt x="618" y="1507"/>
                    <a:pt x="814" y="1507"/>
                  </a:cubicBezTo>
                  <a:cubicBezTo>
                    <a:pt x="911" y="1507"/>
                    <a:pt x="1009" y="1488"/>
                    <a:pt x="1102" y="1450"/>
                  </a:cubicBezTo>
                  <a:cubicBezTo>
                    <a:pt x="1382" y="1333"/>
                    <a:pt x="1566" y="1058"/>
                    <a:pt x="1566" y="753"/>
                  </a:cubicBezTo>
                  <a:cubicBezTo>
                    <a:pt x="1566" y="338"/>
                    <a:pt x="1229" y="0"/>
                    <a:pt x="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891050" y="1994825"/>
              <a:ext cx="29600" cy="9975"/>
            </a:xfrm>
            <a:custGeom>
              <a:rect b="b" l="l" r="r" t="t"/>
              <a:pathLst>
                <a:path extrusionOk="0" h="399" w="1184">
                  <a:moveTo>
                    <a:pt x="524" y="1"/>
                  </a:moveTo>
                  <a:cubicBezTo>
                    <a:pt x="328" y="1"/>
                    <a:pt x="139" y="78"/>
                    <a:pt x="1" y="213"/>
                  </a:cubicBezTo>
                  <a:cubicBezTo>
                    <a:pt x="391" y="286"/>
                    <a:pt x="785" y="346"/>
                    <a:pt x="1184" y="399"/>
                  </a:cubicBezTo>
                  <a:cubicBezTo>
                    <a:pt x="1054" y="154"/>
                    <a:pt x="801" y="2"/>
                    <a:pt x="5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5"/>
            <p:cNvSpPr/>
            <p:nvPr/>
          </p:nvSpPr>
          <p:spPr>
            <a:xfrm>
              <a:off x="974350" y="1994825"/>
              <a:ext cx="36425" cy="14525"/>
            </a:xfrm>
            <a:custGeom>
              <a:rect b="b" l="l" r="r" t="t"/>
              <a:pathLst>
                <a:path extrusionOk="0" h="581" w="1457">
                  <a:moveTo>
                    <a:pt x="730" y="1"/>
                  </a:moveTo>
                  <a:cubicBezTo>
                    <a:pt x="386" y="2"/>
                    <a:pt x="85" y="235"/>
                    <a:pt x="1" y="567"/>
                  </a:cubicBezTo>
                  <a:cubicBezTo>
                    <a:pt x="244" y="576"/>
                    <a:pt x="485" y="581"/>
                    <a:pt x="730" y="581"/>
                  </a:cubicBezTo>
                  <a:cubicBezTo>
                    <a:pt x="973" y="581"/>
                    <a:pt x="1214" y="576"/>
                    <a:pt x="1457" y="567"/>
                  </a:cubicBezTo>
                  <a:cubicBezTo>
                    <a:pt x="1373" y="235"/>
                    <a:pt x="1072" y="2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5"/>
            <p:cNvSpPr/>
            <p:nvPr/>
          </p:nvSpPr>
          <p:spPr>
            <a:xfrm>
              <a:off x="1064500" y="1994850"/>
              <a:ext cx="29625" cy="9950"/>
            </a:xfrm>
            <a:custGeom>
              <a:rect b="b" l="l" r="r" t="t"/>
              <a:pathLst>
                <a:path extrusionOk="0" h="398" w="1185">
                  <a:moveTo>
                    <a:pt x="662" y="0"/>
                  </a:moveTo>
                  <a:cubicBezTo>
                    <a:pt x="398" y="0"/>
                    <a:pt x="138" y="139"/>
                    <a:pt x="0" y="398"/>
                  </a:cubicBezTo>
                  <a:cubicBezTo>
                    <a:pt x="398" y="345"/>
                    <a:pt x="793" y="285"/>
                    <a:pt x="1185" y="214"/>
                  </a:cubicBezTo>
                  <a:cubicBezTo>
                    <a:pt x="1037" y="69"/>
                    <a:pt x="848" y="0"/>
                    <a:pt x="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35"/>
          <p:cNvSpPr/>
          <p:nvPr/>
        </p:nvSpPr>
        <p:spPr>
          <a:xfrm>
            <a:off x="751325" y="2319605"/>
            <a:ext cx="1000622" cy="911997"/>
          </a:xfrm>
          <a:custGeom>
            <a:rect b="b" l="l" r="r" t="t"/>
            <a:pathLst>
              <a:path extrusionOk="0" h="27445" w="30112">
                <a:moveTo>
                  <a:pt x="15056" y="1423"/>
                </a:moveTo>
                <a:cubicBezTo>
                  <a:pt x="18342" y="1423"/>
                  <a:pt x="21433" y="2702"/>
                  <a:pt x="23756" y="5027"/>
                </a:cubicBezTo>
                <a:cubicBezTo>
                  <a:pt x="28554" y="9823"/>
                  <a:pt x="28554" y="17629"/>
                  <a:pt x="23756" y="22427"/>
                </a:cubicBezTo>
                <a:cubicBezTo>
                  <a:pt x="21358" y="24825"/>
                  <a:pt x="18207" y="26025"/>
                  <a:pt x="15056" y="26025"/>
                </a:cubicBezTo>
                <a:cubicBezTo>
                  <a:pt x="11906" y="26025"/>
                  <a:pt x="8754" y="24825"/>
                  <a:pt x="6355" y="22427"/>
                </a:cubicBezTo>
                <a:cubicBezTo>
                  <a:pt x="1559" y="17629"/>
                  <a:pt x="1559" y="9823"/>
                  <a:pt x="6355" y="5027"/>
                </a:cubicBezTo>
                <a:cubicBezTo>
                  <a:pt x="8680" y="2702"/>
                  <a:pt x="11769" y="1423"/>
                  <a:pt x="15056" y="1423"/>
                </a:cubicBezTo>
                <a:close/>
                <a:moveTo>
                  <a:pt x="15056" y="1"/>
                </a:moveTo>
                <a:cubicBezTo>
                  <a:pt x="11390" y="1"/>
                  <a:pt x="7943" y="1430"/>
                  <a:pt x="5352" y="4021"/>
                </a:cubicBezTo>
                <a:cubicBezTo>
                  <a:pt x="0" y="9373"/>
                  <a:pt x="0" y="18080"/>
                  <a:pt x="5352" y="23431"/>
                </a:cubicBezTo>
                <a:cubicBezTo>
                  <a:pt x="8027" y="26107"/>
                  <a:pt x="11542" y="27445"/>
                  <a:pt x="15056" y="27445"/>
                </a:cubicBezTo>
                <a:cubicBezTo>
                  <a:pt x="18570" y="27445"/>
                  <a:pt x="22086" y="26107"/>
                  <a:pt x="24760" y="23431"/>
                </a:cubicBezTo>
                <a:cubicBezTo>
                  <a:pt x="30111" y="18080"/>
                  <a:pt x="30111" y="9373"/>
                  <a:pt x="24760" y="4021"/>
                </a:cubicBezTo>
                <a:cubicBezTo>
                  <a:pt x="22169" y="1430"/>
                  <a:pt x="18722" y="1"/>
                  <a:pt x="15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5" name="Google Shape;1115;p35"/>
          <p:cNvGrpSpPr/>
          <p:nvPr/>
        </p:nvGrpSpPr>
        <p:grpSpPr>
          <a:xfrm>
            <a:off x="7279720" y="-478298"/>
            <a:ext cx="1356246" cy="1356213"/>
            <a:chOff x="2817100" y="2404400"/>
            <a:chExt cx="1024200" cy="1024175"/>
          </a:xfrm>
        </p:grpSpPr>
        <p:sp>
          <p:nvSpPr>
            <p:cNvPr id="1116" name="Google Shape;1116;p35"/>
            <p:cNvSpPr/>
            <p:nvPr/>
          </p:nvSpPr>
          <p:spPr>
            <a:xfrm>
              <a:off x="2817100" y="2404400"/>
              <a:ext cx="1024200" cy="1024175"/>
            </a:xfrm>
            <a:custGeom>
              <a:rect b="b" l="l" r="r" t="t"/>
              <a:pathLst>
                <a:path extrusionOk="0" h="40967" w="40968">
                  <a:moveTo>
                    <a:pt x="20485" y="1440"/>
                  </a:moveTo>
                  <a:cubicBezTo>
                    <a:pt x="30985" y="1440"/>
                    <a:pt x="39527" y="9983"/>
                    <a:pt x="39527" y="20484"/>
                  </a:cubicBezTo>
                  <a:cubicBezTo>
                    <a:pt x="39527" y="30984"/>
                    <a:pt x="30984" y="39528"/>
                    <a:pt x="20485" y="39528"/>
                  </a:cubicBezTo>
                  <a:cubicBezTo>
                    <a:pt x="9984" y="39528"/>
                    <a:pt x="1441" y="30984"/>
                    <a:pt x="1441" y="20484"/>
                  </a:cubicBezTo>
                  <a:cubicBezTo>
                    <a:pt x="1441" y="9983"/>
                    <a:pt x="9984" y="1440"/>
                    <a:pt x="20485" y="1440"/>
                  </a:cubicBezTo>
                  <a:close/>
                  <a:moveTo>
                    <a:pt x="20485" y="1"/>
                  </a:moveTo>
                  <a:cubicBezTo>
                    <a:pt x="9190" y="1"/>
                    <a:pt x="0" y="9189"/>
                    <a:pt x="0" y="20484"/>
                  </a:cubicBezTo>
                  <a:cubicBezTo>
                    <a:pt x="0" y="31779"/>
                    <a:pt x="9190" y="40967"/>
                    <a:pt x="20485" y="40967"/>
                  </a:cubicBezTo>
                  <a:cubicBezTo>
                    <a:pt x="31778" y="40967"/>
                    <a:pt x="40968" y="31777"/>
                    <a:pt x="40968" y="20484"/>
                  </a:cubicBezTo>
                  <a:cubicBezTo>
                    <a:pt x="40968" y="9190"/>
                    <a:pt x="31778" y="1"/>
                    <a:pt x="20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5"/>
            <p:cNvSpPr/>
            <p:nvPr/>
          </p:nvSpPr>
          <p:spPr>
            <a:xfrm>
              <a:off x="2938350" y="2525675"/>
              <a:ext cx="781700" cy="781650"/>
            </a:xfrm>
            <a:custGeom>
              <a:rect b="b" l="l" r="r" t="t"/>
              <a:pathLst>
                <a:path extrusionOk="0" h="31266" w="31268">
                  <a:moveTo>
                    <a:pt x="15635" y="1439"/>
                  </a:moveTo>
                  <a:cubicBezTo>
                    <a:pt x="23460" y="1439"/>
                    <a:pt x="29827" y="7806"/>
                    <a:pt x="29827" y="15633"/>
                  </a:cubicBezTo>
                  <a:cubicBezTo>
                    <a:pt x="29827" y="23457"/>
                    <a:pt x="23460" y="29825"/>
                    <a:pt x="15635" y="29825"/>
                  </a:cubicBezTo>
                  <a:cubicBezTo>
                    <a:pt x="7808" y="29825"/>
                    <a:pt x="1441" y="23457"/>
                    <a:pt x="1441" y="15633"/>
                  </a:cubicBezTo>
                  <a:cubicBezTo>
                    <a:pt x="1441" y="7806"/>
                    <a:pt x="7808" y="1439"/>
                    <a:pt x="15635" y="1439"/>
                  </a:cubicBezTo>
                  <a:close/>
                  <a:moveTo>
                    <a:pt x="15635" y="0"/>
                  </a:moveTo>
                  <a:cubicBezTo>
                    <a:pt x="7014" y="0"/>
                    <a:pt x="1" y="7012"/>
                    <a:pt x="1" y="15633"/>
                  </a:cubicBezTo>
                  <a:cubicBezTo>
                    <a:pt x="1" y="24252"/>
                    <a:pt x="7014" y="31265"/>
                    <a:pt x="15635" y="31265"/>
                  </a:cubicBezTo>
                  <a:cubicBezTo>
                    <a:pt x="24254" y="31265"/>
                    <a:pt x="31267" y="24252"/>
                    <a:pt x="31267" y="15633"/>
                  </a:cubicBezTo>
                  <a:cubicBezTo>
                    <a:pt x="31267" y="7013"/>
                    <a:pt x="24254" y="0"/>
                    <a:pt x="1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5"/>
            <p:cNvSpPr/>
            <p:nvPr/>
          </p:nvSpPr>
          <p:spPr>
            <a:xfrm>
              <a:off x="3061000" y="2648275"/>
              <a:ext cx="536400" cy="536425"/>
            </a:xfrm>
            <a:custGeom>
              <a:rect b="b" l="l" r="r" t="t"/>
              <a:pathLst>
                <a:path extrusionOk="0" h="21457" w="21456">
                  <a:moveTo>
                    <a:pt x="10729" y="1440"/>
                  </a:moveTo>
                  <a:cubicBezTo>
                    <a:pt x="15849" y="1440"/>
                    <a:pt x="20016" y="5607"/>
                    <a:pt x="20016" y="10729"/>
                  </a:cubicBezTo>
                  <a:cubicBezTo>
                    <a:pt x="20016" y="15851"/>
                    <a:pt x="15849" y="20016"/>
                    <a:pt x="10729" y="20016"/>
                  </a:cubicBezTo>
                  <a:cubicBezTo>
                    <a:pt x="5607" y="20016"/>
                    <a:pt x="1440" y="15849"/>
                    <a:pt x="1440" y="10729"/>
                  </a:cubicBezTo>
                  <a:cubicBezTo>
                    <a:pt x="1440" y="5607"/>
                    <a:pt x="5607" y="1440"/>
                    <a:pt x="10729" y="1440"/>
                  </a:cubicBezTo>
                  <a:close/>
                  <a:moveTo>
                    <a:pt x="10729" y="1"/>
                  </a:moveTo>
                  <a:cubicBezTo>
                    <a:pt x="4814" y="1"/>
                    <a:pt x="1" y="4812"/>
                    <a:pt x="1" y="10729"/>
                  </a:cubicBezTo>
                  <a:cubicBezTo>
                    <a:pt x="1" y="16644"/>
                    <a:pt x="4812" y="21457"/>
                    <a:pt x="10729" y="21457"/>
                  </a:cubicBezTo>
                  <a:cubicBezTo>
                    <a:pt x="16644" y="21457"/>
                    <a:pt x="21455" y="16644"/>
                    <a:pt x="21455" y="10729"/>
                  </a:cubicBezTo>
                  <a:cubicBezTo>
                    <a:pt x="21455" y="4814"/>
                    <a:pt x="16642" y="1"/>
                    <a:pt x="10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35"/>
          <p:cNvSpPr/>
          <p:nvPr/>
        </p:nvSpPr>
        <p:spPr>
          <a:xfrm>
            <a:off x="5237925" y="-683400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5"/>
          <p:cNvSpPr/>
          <p:nvPr/>
        </p:nvSpPr>
        <p:spPr>
          <a:xfrm>
            <a:off x="5306146" y="-615132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5"/>
          <p:cNvSpPr/>
          <p:nvPr/>
        </p:nvSpPr>
        <p:spPr>
          <a:xfrm>
            <a:off x="5374367" y="-546911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5"/>
          <p:cNvSpPr/>
          <p:nvPr/>
        </p:nvSpPr>
        <p:spPr>
          <a:xfrm>
            <a:off x="2528125" y="4525475"/>
            <a:ext cx="1308599" cy="1300998"/>
          </a:xfrm>
          <a:custGeom>
            <a:rect b="b" l="l" r="r" t="t"/>
            <a:pathLst>
              <a:path extrusionOk="0" h="27728" w="27890">
                <a:moveTo>
                  <a:pt x="27492" y="1"/>
                </a:moveTo>
                <a:cubicBezTo>
                  <a:pt x="27319" y="1"/>
                  <a:pt x="27107" y="98"/>
                  <a:pt x="26931" y="274"/>
                </a:cubicBezTo>
                <a:lnTo>
                  <a:pt x="355" y="26852"/>
                </a:lnTo>
                <a:cubicBezTo>
                  <a:pt x="85" y="27122"/>
                  <a:pt x="0" y="27477"/>
                  <a:pt x="167" y="27642"/>
                </a:cubicBezTo>
                <a:cubicBezTo>
                  <a:pt x="225" y="27700"/>
                  <a:pt x="305" y="27728"/>
                  <a:pt x="397" y="27728"/>
                </a:cubicBezTo>
                <a:cubicBezTo>
                  <a:pt x="569" y="27728"/>
                  <a:pt x="781" y="27631"/>
                  <a:pt x="957" y="27455"/>
                </a:cubicBezTo>
                <a:lnTo>
                  <a:pt x="27535" y="876"/>
                </a:lnTo>
                <a:cubicBezTo>
                  <a:pt x="27805" y="606"/>
                  <a:pt x="27890" y="252"/>
                  <a:pt x="27723" y="87"/>
                </a:cubicBezTo>
                <a:cubicBezTo>
                  <a:pt x="27664" y="29"/>
                  <a:pt x="27584" y="1"/>
                  <a:pt x="274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5"/>
          <p:cNvSpPr/>
          <p:nvPr/>
        </p:nvSpPr>
        <p:spPr>
          <a:xfrm>
            <a:off x="2596346" y="4593743"/>
            <a:ext cx="1308599" cy="1300951"/>
          </a:xfrm>
          <a:custGeom>
            <a:rect b="b" l="l" r="r" t="t"/>
            <a:pathLst>
              <a:path extrusionOk="0" h="27727" w="27890">
                <a:moveTo>
                  <a:pt x="27492" y="0"/>
                </a:moveTo>
                <a:cubicBezTo>
                  <a:pt x="27319" y="0"/>
                  <a:pt x="27108" y="97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699"/>
                  <a:pt x="306" y="27727"/>
                  <a:pt x="397" y="27727"/>
                </a:cubicBezTo>
                <a:cubicBezTo>
                  <a:pt x="569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1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5"/>
          <p:cNvSpPr/>
          <p:nvPr/>
        </p:nvSpPr>
        <p:spPr>
          <a:xfrm>
            <a:off x="2664567" y="4661964"/>
            <a:ext cx="1308646" cy="1300998"/>
          </a:xfrm>
          <a:custGeom>
            <a:rect b="b" l="l" r="r" t="t"/>
            <a:pathLst>
              <a:path extrusionOk="0" h="27728" w="27891">
                <a:moveTo>
                  <a:pt x="27492" y="0"/>
                </a:moveTo>
                <a:cubicBezTo>
                  <a:pt x="27320" y="0"/>
                  <a:pt x="27108" y="98"/>
                  <a:pt x="26932" y="273"/>
                </a:cubicBezTo>
                <a:lnTo>
                  <a:pt x="355" y="26850"/>
                </a:lnTo>
                <a:cubicBezTo>
                  <a:pt x="85" y="27122"/>
                  <a:pt x="1" y="27474"/>
                  <a:pt x="168" y="27641"/>
                </a:cubicBezTo>
                <a:cubicBezTo>
                  <a:pt x="225" y="27700"/>
                  <a:pt x="306" y="27727"/>
                  <a:pt x="398" y="27727"/>
                </a:cubicBezTo>
                <a:cubicBezTo>
                  <a:pt x="570" y="27727"/>
                  <a:pt x="781" y="27630"/>
                  <a:pt x="957" y="27454"/>
                </a:cubicBezTo>
                <a:lnTo>
                  <a:pt x="27536" y="876"/>
                </a:lnTo>
                <a:cubicBezTo>
                  <a:pt x="27806" y="606"/>
                  <a:pt x="27890" y="252"/>
                  <a:pt x="27723" y="86"/>
                </a:cubicBezTo>
                <a:cubicBezTo>
                  <a:pt x="27665" y="28"/>
                  <a:pt x="27584" y="0"/>
                  <a:pt x="27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ertising Agency by Slidesgo">
  <a:themeElements>
    <a:clrScheme name="Simple Light">
      <a:dk1>
        <a:srgbClr val="FFFFFF"/>
      </a:dk1>
      <a:lt1>
        <a:srgbClr val="1C2340"/>
      </a:lt1>
      <a:dk2>
        <a:srgbClr val="595959"/>
      </a:dk2>
      <a:lt2>
        <a:srgbClr val="EEEEEE"/>
      </a:lt2>
      <a:accent1>
        <a:srgbClr val="B3B5FF"/>
      </a:accent1>
      <a:accent2>
        <a:srgbClr val="6D7FC9"/>
      </a:accent2>
      <a:accent3>
        <a:srgbClr val="67BBFF"/>
      </a:accent3>
      <a:accent4>
        <a:srgbClr val="D2DFE9"/>
      </a:accent4>
      <a:accent5>
        <a:srgbClr val="101632"/>
      </a:accent5>
      <a:accent6>
        <a:srgbClr val="BAC2E5"/>
      </a:accent6>
      <a:hlink>
        <a:srgbClr val="67BB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