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Thin"/>
      <p:bold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5" Type="http://schemas.openxmlformats.org/officeDocument/2006/relationships/font" Target="fonts/RalewayThin-boldItalic.fntdata"/><Relationship Id="rId14" Type="http://schemas.openxmlformats.org/officeDocument/2006/relationships/font" Target="fonts/RalewayThin-bold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0230176c_0_5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0230176c_0_5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80230176c_0_5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80230176c_0_5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80230176c_0_5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80230176c_0_5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880230176c_0_5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880230176c_0_5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integradora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" type="subTitle"/>
          </p:nvPr>
        </p:nvSpPr>
        <p:spPr>
          <a:xfrm flipH="1">
            <a:off x="1265325" y="1583525"/>
            <a:ext cx="32589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 la lógica necesaria para poder marcar los elementos </a:t>
            </a:r>
            <a:r>
              <a:rPr lang="en"/>
              <a:t>como</a:t>
            </a:r>
            <a:r>
              <a:rPr lang="en"/>
              <a:t> favoritos usando local storage.</a:t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9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699" name="Google Shape;699;p2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29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703" name="Google Shape;703;p2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8" name="Google Shape;828;p29"/>
          <p:cNvCxnSpPr/>
          <p:nvPr/>
        </p:nvCxnSpPr>
        <p:spPr>
          <a:xfrm>
            <a:off x="1146275" y="1735925"/>
            <a:ext cx="0" cy="1401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9" name="Google Shape;829;p29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830" name="Google Shape;830;p29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8" name="Google Shape;848;p29"/>
          <p:cNvCxnSpPr/>
          <p:nvPr/>
        </p:nvCxnSpPr>
        <p:spPr>
          <a:xfrm>
            <a:off x="1146275" y="1964525"/>
            <a:ext cx="0" cy="1401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29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0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55" name="Google Shape;855;p30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856" name="Google Shape;856;p30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857" name="Google Shape;857;p30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8" name="Google Shape;858;p30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859" name="Google Shape;85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30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872" name="Google Shape;872;p30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30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30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877" name="Google Shape;877;p30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0" name="Google Shape;880;p30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