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3AAD-3F5A-7E41-80BB-0C036ABC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7096F-C0F7-494C-ACC9-2E2FF39E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88F0-BD5E-CC44-91AB-317D04BD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D99D-C0A1-0144-AAB1-FF7557B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FCDF-3CA2-084A-8AE8-31DE370E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5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C8C9-2FE5-A84F-B075-FD5E1386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FEAA-E4BF-D74C-969A-B5D33CB0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FAD5-4011-714C-A862-6C2DAC1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94A5-DE53-AD44-B511-462EE98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6D6C-56E5-7F45-8E83-D06AF8C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90573-FDD1-BD42-A2CD-1FA7CE80B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E53B4-DCA0-CB42-BDA5-4AF5A185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13BB-65ED-8847-81E1-25EBB705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74C6-A28A-904A-A02F-10349577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1ACA-0382-984D-ADC4-C56FCB5A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0CE-9409-C946-8D80-2F04C4CC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6AFA-9FD7-1042-9A5F-39DCFB6A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97EE-BFCD-D04A-9B67-6BC9A2DD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04F8-7674-FE42-903B-7F28E0E3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9FB1-0C29-F441-A4D5-D8B9D2E1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29CB-49D6-AF4C-86CB-B80F9762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3246-3046-6141-9B58-118C4262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C976-71B2-5C4E-9DBC-5F5FB1E0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EF73-C3CA-A647-81DC-200E21E5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E950-0AAC-6049-A6C4-A8E695A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1EA4-3374-764B-A35C-5C3EC82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5745-AC35-CE44-BF46-F9F6373C5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0327-93A1-3C4C-B343-461824C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0C2F-06B6-E24C-8AE2-819C8FC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DFF9-29BB-2849-AD75-521384BA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E6B1-E4CA-B74C-B96A-43F1C2D2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F588-6D8F-E340-9074-E95C287E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440C-6161-344D-97E1-5C8BAF72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3021-F48A-F541-B6A5-0882A288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06D24-29F0-054E-97AB-542525A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9F75-0D9C-F14D-8B32-CF877A179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BB5D6-D2C6-6340-AC07-1DC1F5D6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E5CE4-3CAE-9849-8227-2823ED9B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E6474-0D09-204A-8D5F-F439F2EA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DBC1-EDF9-E34B-874E-B7CC78C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82298-25CB-A54A-990A-F3F1EFCF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1F3BD-256F-EC40-93DA-655D229E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CB083-C245-D944-A722-9E52A09E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E9454-DCDE-AC44-BE83-2D0FA39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503A3-CB99-1D46-B78E-28727FA3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5E2A8-B961-9140-B7A3-21DA758B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33A7-68C9-8C46-8F71-1729F2F6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834B-55EF-CC4F-B582-1DFCA0E6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CF78D-262D-FE4F-8B5B-6E5454F2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2505-0068-F142-89B4-484FF0E5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0C0B-3997-F144-A764-CDFA96D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2A10-B2BE-9A41-81BC-ED24DFD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8C98-4B34-1248-AE38-487444F3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1674C-9537-EB4A-8099-BC2346F33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90DA-30D8-734E-AC6D-E6ECE87C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4BF0-421B-DC47-910E-D043C3B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E5C5-197D-7842-9339-D37E05A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66B6-4B26-9F4A-B18B-A4959D0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3D4FF-876D-9343-8EBB-A67A1D69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15AB-A76F-9E47-9544-808526CF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586B-E31E-174F-AE21-6C94CB23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0FBA-7848-FC49-A78B-ADF8574D156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B9A1-4BA3-3A4C-A15B-EEB6A7161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8793-959E-9A41-BC59-600CAE10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57BD-054E-5D47-A596-446EDDE0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8667D-F190-8B44-B288-2570F624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16" y="689987"/>
            <a:ext cx="7601056" cy="3560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30B324-A302-884B-8AA9-D3EE66F138C8}"/>
              </a:ext>
            </a:extLst>
          </p:cNvPr>
          <p:cNvSpPr txBox="1"/>
          <p:nvPr/>
        </p:nvSpPr>
        <p:spPr>
          <a:xfrm>
            <a:off x="4484451" y="5165388"/>
            <a:ext cx="335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myjob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0B324-A302-884B-8AA9-D3EE66F138C8}"/>
              </a:ext>
            </a:extLst>
          </p:cNvPr>
          <p:cNvSpPr txBox="1"/>
          <p:nvPr/>
        </p:nvSpPr>
        <p:spPr>
          <a:xfrm>
            <a:off x="4484451" y="5165388"/>
            <a:ext cx="335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myjob</a:t>
            </a:r>
            <a:r>
              <a:rPr lang="zh-CN" altLang="en-US" dirty="0"/>
              <a:t> </a:t>
            </a:r>
            <a:r>
              <a:rPr lang="en-US" altLang="zh-CN" dirty="0"/>
              <a:t>architect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39812-9FA7-BD4F-A178-EAB62D71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51" y="678504"/>
            <a:ext cx="6959061" cy="4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2022-06-03T07:20:44Z</dcterms:created>
  <dcterms:modified xsi:type="dcterms:W3CDTF">2022-06-03T07:23:25Z</dcterms:modified>
</cp:coreProperties>
</file>