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SZWMK6GO796A00TGRZR8YLJB7ZEMOYPR9X0XTJDVXFBRTQ5T6IBH4E361319CA19B38D13704A7D2E6DEB686" Type="http://schemas.microsoft.com/office/2006/relationships/officeDocumentMain" Target="NULL"/><Relationship Id="rId4" Type="http://schemas.openxmlformats.org/officeDocument/2006/relationships/extended-properties" Target="docProps/app.xml"/><Relationship Id="CVWM86BA79TQ00HGRVRNIL0C7ZEMOAGR9U0XFJDXXGI8TEWTZ0BJDCJVFYYTP88RXUMX5OLIZIWD8LXJQEFTPF8C8RL0WOWBAXODYHB3C1B0381745A4948755DB4A99C08411B6" Type="http://schemas.microsoft.com/office/2006/relationships/officeDocumentExtended" Target="NUL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64" r:id="rId1"/>
  </p:sldMasterIdLst>
  <p:notesMasterIdLst>
    <p:notesMasterId r:id="rId19"/>
  </p:notesMasterIdLst>
  <p:handoutMasterIdLst>
    <p:handoutMasterId r:id="rId20"/>
  </p:handoutMasterIdLst>
  <p:sldIdLst>
    <p:sldId id="256" r:id="rId2"/>
    <p:sldId id="808" r:id="rId3"/>
    <p:sldId id="769" r:id="rId4"/>
    <p:sldId id="810" r:id="rId5"/>
    <p:sldId id="809" r:id="rId6"/>
    <p:sldId id="811" r:id="rId7"/>
    <p:sldId id="813" r:id="rId8"/>
    <p:sldId id="812" r:id="rId9"/>
    <p:sldId id="819" r:id="rId10"/>
    <p:sldId id="814" r:id="rId11"/>
    <p:sldId id="815" r:id="rId12"/>
    <p:sldId id="816" r:id="rId13"/>
    <p:sldId id="817" r:id="rId14"/>
    <p:sldId id="818" r:id="rId15"/>
    <p:sldId id="820" r:id="rId16"/>
    <p:sldId id="330" r:id="rId17"/>
    <p:sldId id="322" r:id="rId18"/>
  </p:sldIdLst>
  <p:sldSz cx="10080625" cy="5670550"/>
  <p:notesSz cx="6797675" cy="9872663"/>
  <p:defaultTextStyle>
    <a:defPPr>
      <a:defRPr lang="en-US"/>
    </a:defPPr>
    <a:lvl1pPr marL="0" algn="l" defTabSz="377800" rtl="0" eaLnBrk="1" latinLnBrk="0" hangingPunct="1">
      <a:defRPr sz="1490" kern="1200">
        <a:solidFill>
          <a:schemeClr val="tx1"/>
        </a:solidFill>
        <a:latin typeface="+mn-lt"/>
        <a:ea typeface="+mn-ea"/>
        <a:cs typeface="+mn-cs"/>
      </a:defRPr>
    </a:lvl1pPr>
    <a:lvl2pPr marL="377800" algn="l" defTabSz="377800" rtl="0" eaLnBrk="1" latinLnBrk="0" hangingPunct="1">
      <a:defRPr sz="1490" kern="1200">
        <a:solidFill>
          <a:schemeClr val="tx1"/>
        </a:solidFill>
        <a:latin typeface="+mn-lt"/>
        <a:ea typeface="+mn-ea"/>
        <a:cs typeface="+mn-cs"/>
      </a:defRPr>
    </a:lvl2pPr>
    <a:lvl3pPr marL="755598" algn="l" defTabSz="377800" rtl="0" eaLnBrk="1" latinLnBrk="0" hangingPunct="1">
      <a:defRPr sz="1490" kern="1200">
        <a:solidFill>
          <a:schemeClr val="tx1"/>
        </a:solidFill>
        <a:latin typeface="+mn-lt"/>
        <a:ea typeface="+mn-ea"/>
        <a:cs typeface="+mn-cs"/>
      </a:defRPr>
    </a:lvl3pPr>
    <a:lvl4pPr marL="1134033" algn="l" defTabSz="377800" rtl="0" eaLnBrk="1" latinLnBrk="0" hangingPunct="1">
      <a:defRPr sz="1490" kern="1200">
        <a:solidFill>
          <a:schemeClr val="tx1"/>
        </a:solidFill>
        <a:latin typeface="+mn-lt"/>
        <a:ea typeface="+mn-ea"/>
        <a:cs typeface="+mn-cs"/>
      </a:defRPr>
    </a:lvl4pPr>
    <a:lvl5pPr marL="1511832" algn="l" defTabSz="377800" rtl="0" eaLnBrk="1" latinLnBrk="0" hangingPunct="1">
      <a:defRPr sz="1490" kern="1200">
        <a:solidFill>
          <a:schemeClr val="tx1"/>
        </a:solidFill>
        <a:latin typeface="+mn-lt"/>
        <a:ea typeface="+mn-ea"/>
        <a:cs typeface="+mn-cs"/>
      </a:defRPr>
    </a:lvl5pPr>
    <a:lvl6pPr marL="1889632" algn="l" defTabSz="377800" rtl="0" eaLnBrk="1" latinLnBrk="0" hangingPunct="1">
      <a:defRPr sz="1490" kern="1200">
        <a:solidFill>
          <a:schemeClr val="tx1"/>
        </a:solidFill>
        <a:latin typeface="+mn-lt"/>
        <a:ea typeface="+mn-ea"/>
        <a:cs typeface="+mn-cs"/>
      </a:defRPr>
    </a:lvl6pPr>
    <a:lvl7pPr marL="2267430" algn="l" defTabSz="377800" rtl="0" eaLnBrk="1" latinLnBrk="0" hangingPunct="1">
      <a:defRPr sz="1490" kern="1200">
        <a:solidFill>
          <a:schemeClr val="tx1"/>
        </a:solidFill>
        <a:latin typeface="+mn-lt"/>
        <a:ea typeface="+mn-ea"/>
        <a:cs typeface="+mn-cs"/>
      </a:defRPr>
    </a:lvl7pPr>
    <a:lvl8pPr marL="2645865" algn="l" defTabSz="377800" rtl="0" eaLnBrk="1" latinLnBrk="0" hangingPunct="1">
      <a:defRPr sz="1490" kern="1200">
        <a:solidFill>
          <a:schemeClr val="tx1"/>
        </a:solidFill>
        <a:latin typeface="+mn-lt"/>
        <a:ea typeface="+mn-ea"/>
        <a:cs typeface="+mn-cs"/>
      </a:defRPr>
    </a:lvl8pPr>
    <a:lvl9pPr marL="3023664" algn="l" defTabSz="377800" rtl="0" eaLnBrk="1" latinLnBrk="0" hangingPunct="1">
      <a:defRPr sz="149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86" userDrawn="1">
          <p15:clr>
            <a:srgbClr val="A4A3A4"/>
          </p15:clr>
        </p15:guide>
        <p15:guide id="2" pos="204" userDrawn="1">
          <p15:clr>
            <a:srgbClr val="A4A3A4"/>
          </p15:clr>
        </p15:guide>
        <p15:guide id="3" pos="6146" userDrawn="1">
          <p15:clr>
            <a:srgbClr val="A4A3A4"/>
          </p15:clr>
        </p15:guide>
        <p15:guide id="4" orient="horz" pos="221" userDrawn="1">
          <p15:clr>
            <a:srgbClr val="A4A3A4"/>
          </p15:clr>
        </p15:guide>
        <p15:guide id="5" pos="3175" userDrawn="1">
          <p15:clr>
            <a:srgbClr val="A4A3A4"/>
          </p15:clr>
        </p15:guide>
        <p15:guide id="6" pos="612" userDrawn="1">
          <p15:clr>
            <a:srgbClr val="A4A3A4"/>
          </p15:clr>
        </p15:guide>
        <p15:guide id="7" pos="573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9292"/>
    <a:srgbClr val="EBEBEB"/>
    <a:srgbClr val="1E53A4"/>
    <a:srgbClr val="D80C18"/>
    <a:srgbClr val="002882"/>
    <a:srgbClr val="821437"/>
    <a:srgbClr val="64CDFF"/>
    <a:srgbClr val="FFFF99"/>
    <a:srgbClr val="000000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944" autoAdjust="0"/>
    <p:restoredTop sz="91294" autoAdjust="0"/>
  </p:normalViewPr>
  <p:slideViewPr>
    <p:cSldViewPr snapToGrid="0" snapToObjects="1" showGuides="1">
      <p:cViewPr varScale="1">
        <p:scale>
          <a:sx n="112" d="100"/>
          <a:sy n="112" d="100"/>
        </p:scale>
        <p:origin x="108" y="78"/>
      </p:cViewPr>
      <p:guideLst>
        <p:guide orient="horz" pos="1786"/>
        <p:guide pos="204"/>
        <p:guide pos="6146"/>
        <p:guide orient="horz" pos="221"/>
        <p:guide pos="3175"/>
        <p:guide pos="612"/>
        <p:guide pos="573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69848" cy="6984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53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53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2019/7/3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377317"/>
            <a:ext cx="2945659" cy="4953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0443" y="9377317"/>
            <a:ext cx="2945659" cy="4953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544109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页眉占位符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1" y="0"/>
            <a:ext cx="2944086" cy="495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 sz="1200">
                <a:ea typeface="MS PGothic" panose="020B0600070205080204" pitchFamily="34" charset="-128"/>
              </a:defRPr>
            </a:lvl1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  <a:sym typeface="MS PGothic" panose="020B0600070205080204" pitchFamily="34" charset="-128"/>
            </a:endParaRPr>
          </a:p>
        </p:txBody>
      </p:sp>
      <p:sp>
        <p:nvSpPr>
          <p:cNvPr id="3075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48869" y="0"/>
            <a:ext cx="2947233" cy="495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buFont typeface="Arial" panose="020B0604020202020204" pitchFamily="34" charset="0"/>
              <a:buNone/>
              <a:defRPr>
                <a:ea typeface="MS PGothic" panose="020B0600070205080204" pitchFamily="34" charset="-128"/>
              </a:defRPr>
            </a:lvl1pPr>
          </a:lstStyle>
          <a:p>
            <a:pPr marL="0" marR="0" lvl="0" indent="0" algn="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A25C020-4514-466A-9B9E-7D41CCDD4C29}" type="datetime1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  <a:sym typeface="MS PGothic" panose="020B0600070205080204" pitchFamily="34" charset="-128"/>
              </a:rPr>
              <a:t>2019/7/3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  <a:sym typeface="MS PGothic" panose="020B0600070205080204" pitchFamily="34" charset="-128"/>
            </a:endParaRPr>
          </a:p>
        </p:txBody>
      </p:sp>
      <p:sp>
        <p:nvSpPr>
          <p:cNvPr id="3076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36563" y="1233488"/>
            <a:ext cx="5924550" cy="3332162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7" name="备注占位符 4"/>
          <p:cNvSpPr>
            <a:spLocks noGrp="1" noRot="1" noChangeAspect="1" noChangeArrowheads="1"/>
          </p:cNvSpPr>
          <p:nvPr/>
        </p:nvSpPr>
        <p:spPr bwMode="auto">
          <a:xfrm>
            <a:off x="679768" y="4751219"/>
            <a:ext cx="5438140" cy="3887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MS PGothic" panose="020B0600070205080204" pitchFamily="34" charset="-128"/>
              </a:defRPr>
            </a:lvl9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MS PGothic" panose="020B0600070205080204" pitchFamily="34" charset="-128"/>
              </a:rPr>
              <a:t>单击此处编辑母版文本样式</a:t>
            </a: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MS PGothic" panose="020B0600070205080204" pitchFamily="34" charset="-128"/>
              </a:rPr>
              <a:t>第二级</a:t>
            </a: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MS PGothic" panose="020B0600070205080204" pitchFamily="34" charset="-128"/>
              </a:rPr>
              <a:t>第三级</a:t>
            </a: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MS PGothic" panose="020B0600070205080204" pitchFamily="34" charset="-128"/>
              </a:rPr>
              <a:t>第四级</a:t>
            </a: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MS PGothic" panose="020B0600070205080204" pitchFamily="34" charset="-128"/>
              </a:rPr>
              <a:t>第五级</a:t>
            </a:r>
          </a:p>
        </p:txBody>
      </p:sp>
      <p:sp>
        <p:nvSpPr>
          <p:cNvPr id="3078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377316"/>
            <a:ext cx="2944086" cy="495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buFont typeface="Arial" panose="020B0604020202020204" pitchFamily="34" charset="0"/>
              <a:buNone/>
              <a:defRPr sz="1200">
                <a:ea typeface="MS PGothic" panose="020B0600070205080204" pitchFamily="34" charset="-128"/>
              </a:defRPr>
            </a:lvl1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  <a:sym typeface="MS PGothic" panose="020B0600070205080204" pitchFamily="34" charset="-128"/>
            </a:endParaRPr>
          </a:p>
        </p:txBody>
      </p:sp>
      <p:sp>
        <p:nvSpPr>
          <p:cNvPr id="3079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8869" y="9377316"/>
            <a:ext cx="2947233" cy="495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buFont typeface="Arial" panose="020B0604020202020204" pitchFamily="34" charset="0"/>
              <a:buNone/>
              <a:defRPr>
                <a:ea typeface="MS PGothic" panose="020B0600070205080204" pitchFamily="34" charset="-128"/>
              </a:defRPr>
            </a:lvl1pPr>
          </a:lstStyle>
          <a:p>
            <a:pPr marL="0" marR="0" lvl="0" indent="0" algn="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36FDFD0-D77B-4638-A87A-287EB8E555BE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  <a:sym typeface="MS PGothic" panose="020B0600070205080204" pitchFamily="34" charset="-128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  <a:sym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6679749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defTabSz="0" rtl="0" eaLnBrk="0" fontAlgn="base" hangingPunct="0">
      <a:spcBef>
        <a:spcPct val="30000"/>
      </a:spcBef>
      <a:spcAft>
        <a:spcPct val="0"/>
      </a:spcAft>
      <a:defRPr sz="99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99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99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99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99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1889632" algn="l" defTabSz="755598" rtl="0" eaLnBrk="1" latinLnBrk="0" hangingPunct="1">
      <a:defRPr sz="990" kern="1200">
        <a:solidFill>
          <a:schemeClr val="tx1"/>
        </a:solidFill>
        <a:latin typeface="+mn-lt"/>
        <a:ea typeface="+mn-ea"/>
        <a:cs typeface="+mn-cs"/>
      </a:defRPr>
    </a:lvl6pPr>
    <a:lvl7pPr marL="2267430" algn="l" defTabSz="755598" rtl="0" eaLnBrk="1" latinLnBrk="0" hangingPunct="1">
      <a:defRPr sz="990" kern="1200">
        <a:solidFill>
          <a:schemeClr val="tx1"/>
        </a:solidFill>
        <a:latin typeface="+mn-lt"/>
        <a:ea typeface="+mn-ea"/>
        <a:cs typeface="+mn-cs"/>
      </a:defRPr>
    </a:lvl7pPr>
    <a:lvl8pPr marL="2645865" algn="l" defTabSz="755598" rtl="0" eaLnBrk="1" latinLnBrk="0" hangingPunct="1">
      <a:defRPr sz="990" kern="1200">
        <a:solidFill>
          <a:schemeClr val="tx1"/>
        </a:solidFill>
        <a:latin typeface="+mn-lt"/>
        <a:ea typeface="+mn-ea"/>
        <a:cs typeface="+mn-cs"/>
      </a:defRPr>
    </a:lvl8pPr>
    <a:lvl9pPr marL="3023664" algn="l" defTabSz="755598" rtl="0" eaLnBrk="1" latinLnBrk="0" hangingPunct="1">
      <a:defRPr sz="99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79450" y="4751388"/>
            <a:ext cx="5438775" cy="3887787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36FDFD0-D77B-4638-A87A-287EB8E555BE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  <a:sym typeface="MS PGothic" panose="020B0600070205080204" pitchFamily="34" charset="-128"/>
              </a:r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  <a:sym typeface="MS PGothic" panose="020B0600070205080204" pitchFamily="34" charset="-128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1D15C5-CBFA-4D16-AC91-B142BA89ED8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  <a:sym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034840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b="0" dirty="0">
              <a:solidFill>
                <a:srgbClr val="3399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26D40C-DE97-4195-8DAB-D33AA301DF6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33292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b="0" dirty="0">
              <a:solidFill>
                <a:srgbClr val="3399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26D40C-DE97-4195-8DAB-D33AA301DF6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09341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b="0" dirty="0">
              <a:solidFill>
                <a:srgbClr val="3399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26D40C-DE97-4195-8DAB-D33AA301DF6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04900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b="0" dirty="0">
              <a:solidFill>
                <a:srgbClr val="3399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26D40C-DE97-4195-8DAB-D33AA301DF6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92083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b="0" dirty="0">
              <a:solidFill>
                <a:srgbClr val="3399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26D40C-DE97-4195-8DAB-D33AA301DF6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5173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b="0" dirty="0">
              <a:solidFill>
                <a:srgbClr val="3399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26D40C-DE97-4195-8DAB-D33AA301DF6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57427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b="0" dirty="0">
              <a:solidFill>
                <a:srgbClr val="3399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26D40C-DE97-4195-8DAB-D33AA301DF6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82258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b="0" dirty="0">
              <a:solidFill>
                <a:srgbClr val="3399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26D40C-DE97-4195-8DAB-D33AA301DF6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92794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b="0" dirty="0">
              <a:solidFill>
                <a:srgbClr val="3399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26D40C-DE97-4195-8DAB-D33AA301DF6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05469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b="0" dirty="0">
              <a:solidFill>
                <a:srgbClr val="3399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26D40C-DE97-4195-8DAB-D33AA301DF6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574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78024" y="1540462"/>
            <a:ext cx="5403512" cy="1955197"/>
          </a:xfrm>
        </p:spPr>
        <p:txBody>
          <a:bodyPr>
            <a:noAutofit/>
          </a:bodyPr>
          <a:lstStyle>
            <a:lvl1pPr>
              <a:lnSpc>
                <a:spcPct val="120000"/>
              </a:lnSpc>
              <a:defRPr sz="400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点击修改标题 </a:t>
            </a:r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78024" y="3603670"/>
            <a:ext cx="5403512" cy="689438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b="1">
                <a:solidFill>
                  <a:srgbClr val="1E53A4"/>
                </a:solidFill>
                <a:latin typeface="+mn-ea"/>
                <a:ea typeface="+mn-ea"/>
              </a:defRPr>
            </a:lvl1pPr>
            <a:lvl2pPr marL="377825" indent="0">
              <a:buNone/>
              <a:defRPr>
                <a:solidFill>
                  <a:srgbClr val="FF0000"/>
                </a:solidFill>
              </a:defRPr>
            </a:lvl2pPr>
            <a:lvl3pPr marL="756285" indent="0">
              <a:buNone/>
              <a:defRPr>
                <a:solidFill>
                  <a:srgbClr val="FF0000"/>
                </a:solidFill>
              </a:defRPr>
            </a:lvl3pPr>
            <a:lvl4pPr marL="1134110" indent="0">
              <a:buNone/>
              <a:defRPr>
                <a:solidFill>
                  <a:srgbClr val="FF0000"/>
                </a:solidFill>
              </a:defRPr>
            </a:lvl4pPr>
            <a:lvl5pPr marL="1511935" indent="0">
              <a:buNone/>
              <a:defRPr>
                <a:solidFill>
                  <a:srgbClr val="FF0000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57683" y="-6125"/>
            <a:ext cx="2322943" cy="568131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78023" y="378038"/>
            <a:ext cx="1270159" cy="25834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36E098C-FFE4-431A-A36A-A8EA607958C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11495" y="5248057"/>
            <a:ext cx="1403215" cy="19860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78023" y="1540462"/>
            <a:ext cx="9637515" cy="1955197"/>
          </a:xfrm>
        </p:spPr>
        <p:txBody>
          <a:bodyPr>
            <a:noAutofit/>
          </a:bodyPr>
          <a:lstStyle>
            <a:lvl1pPr>
              <a:lnSpc>
                <a:spcPct val="120000"/>
              </a:lnSpc>
              <a:defRPr sz="960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点击修改</a:t>
            </a:r>
            <a:endParaRPr lang="en-US" dirty="0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57683" y="-6125"/>
            <a:ext cx="2322943" cy="568131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78023" y="378038"/>
            <a:ext cx="1270159" cy="258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661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BE3E08-A145-4864-BAFC-7B014508E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页脚占位符 1">
            <a:extLst>
              <a:ext uri="{FF2B5EF4-FFF2-40B4-BE49-F238E27FC236}">
                <a16:creationId xmlns:a16="http://schemas.microsoft.com/office/drawing/2014/main" id="{8EB078A5-0159-4BAF-8559-BE0398A7FB6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299001" y="5207079"/>
            <a:ext cx="3403600" cy="301625"/>
          </a:xfrm>
        </p:spPr>
        <p:txBody>
          <a:bodyPr/>
          <a:lstStyle>
            <a:lvl1pPr>
              <a:defRPr b="0">
                <a:solidFill>
                  <a:srgbClr val="002882"/>
                </a:solidFill>
              </a:defRPr>
            </a:lvl1pPr>
          </a:lstStyle>
          <a:p>
            <a:fld id="{9A4AC5E4-E15B-4CE8-B1CD-20C6EC15E713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532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／内容页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kumimoji="1" lang="zh-CN" altLang="en-US" dirty="0"/>
              <a:t>日期：</a:t>
            </a:r>
            <a:r>
              <a:rPr kumimoji="1" lang="en-US" altLang="zh-CN" dirty="0"/>
              <a:t>YYYY.MM.DD</a:t>
            </a:r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kumimoji="1" lang="zh-CN" altLang="en-US" dirty="0"/>
              <a:t>部门：</a:t>
            </a:r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7" hasCustomPrompt="1"/>
          </p:nvPr>
        </p:nvSpPr>
        <p:spPr>
          <a:xfrm>
            <a:off x="3983122" y="5289370"/>
            <a:ext cx="2105381" cy="131263"/>
          </a:xfrm>
        </p:spPr>
        <p:txBody>
          <a:bodyPr>
            <a:noAutofit/>
          </a:bodyPr>
          <a:lstStyle>
            <a:lvl1pPr marL="0" indent="0">
              <a:buNone/>
              <a:defRPr sz="827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标题：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8"/>
          </p:nvPr>
        </p:nvSpPr>
        <p:spPr>
          <a:xfrm>
            <a:off x="378024" y="1102607"/>
            <a:ext cx="9324578" cy="4000888"/>
          </a:xfrm>
        </p:spPr>
        <p:txBody>
          <a:bodyPr/>
          <a:lstStyle/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8024" y="5292513"/>
            <a:ext cx="619538" cy="12601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AD00E76-C4EF-4D3A-84A1-81E2B873024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789152">
            <a:off x="454597" y="1412467"/>
            <a:ext cx="2857499" cy="158749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10CF70E7-6766-4E6C-AAF6-AC9313765FC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789152">
            <a:off x="2217504" y="2079884"/>
            <a:ext cx="2857499" cy="1587499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6318B4E0-EC11-4668-B8C2-F2A579852AE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789152">
            <a:off x="4738044" y="2357244"/>
            <a:ext cx="2857499" cy="1587499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7D92D1BE-C4CD-4B82-8555-A5FAEB274E2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789152">
            <a:off x="6762161" y="2816893"/>
            <a:ext cx="2857499" cy="1587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972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／无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378024" y="328935"/>
            <a:ext cx="9324578" cy="387798"/>
          </a:xfrm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8023" y="5294885"/>
            <a:ext cx="619538" cy="126012"/>
          </a:xfrm>
          <a:prstGeom prst="rect">
            <a:avLst/>
          </a:prstGeom>
        </p:spPr>
      </p:pic>
      <p:grpSp>
        <p:nvGrpSpPr>
          <p:cNvPr id="3" name="组合 2">
            <a:extLst>
              <a:ext uri="{FF2B5EF4-FFF2-40B4-BE49-F238E27FC236}">
                <a16:creationId xmlns:a16="http://schemas.microsoft.com/office/drawing/2014/main" id="{0E44133B-82B3-4EA7-88FE-746292B2A529}"/>
              </a:ext>
            </a:extLst>
          </p:cNvPr>
          <p:cNvGrpSpPr/>
          <p:nvPr userDrawn="1"/>
        </p:nvGrpSpPr>
        <p:grpSpPr>
          <a:xfrm>
            <a:off x="-2000" y="290885"/>
            <a:ext cx="212279" cy="463899"/>
            <a:chOff x="-2000" y="290885"/>
            <a:chExt cx="212279" cy="463899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E3305E3B-DA44-4E64-A56E-E2F42F2F61E6}"/>
                </a:ext>
              </a:extLst>
            </p:cNvPr>
            <p:cNvSpPr>
              <a:spLocks/>
            </p:cNvSpPr>
            <p:nvPr userDrawn="1"/>
          </p:nvSpPr>
          <p:spPr>
            <a:xfrm>
              <a:off x="-2000" y="290885"/>
              <a:ext cx="130909" cy="463899"/>
            </a:xfrm>
            <a:prstGeom prst="rect">
              <a:avLst/>
            </a:prstGeom>
            <a:solidFill>
              <a:srgbClr val="1E53A4"/>
            </a:solidFill>
            <a:ln w="25400" cap="flat">
              <a:noFill/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60893" tIns="60893" rIns="60893" bIns="60893" numCol="1" spcCol="38061" rtlCol="0" anchor="t">
              <a:noAutofit/>
            </a:bodyPr>
            <a:lstStyle/>
            <a:p>
              <a:endParaRPr lang="zh-CN" altLang="en-US" sz="3200">
                <a:latin typeface="Helvetica"/>
                <a:ea typeface="Helvetica"/>
                <a:cs typeface="Helvetica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2B2DD497-6A71-43BB-BFE5-63B4646F064A}"/>
                </a:ext>
              </a:extLst>
            </p:cNvPr>
            <p:cNvSpPr/>
            <p:nvPr userDrawn="1"/>
          </p:nvSpPr>
          <p:spPr>
            <a:xfrm>
              <a:off x="162279" y="290885"/>
              <a:ext cx="48000" cy="463899"/>
            </a:xfrm>
            <a:prstGeom prst="rect">
              <a:avLst/>
            </a:prstGeom>
            <a:solidFill>
              <a:srgbClr val="D80C18"/>
            </a:solidFill>
            <a:ln w="25400" cap="flat">
              <a:noFill/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60893" tIns="60893" rIns="60893" bIns="60893" numCol="1" spcCol="38061" rtlCol="0" anchor="t">
              <a:noAutofit/>
            </a:bodyPr>
            <a:lstStyle/>
            <a:p>
              <a:endParaRPr lang="zh-CN" altLang="en-US" sz="3200">
                <a:latin typeface="Helvetica"/>
                <a:ea typeface="Helvetica"/>
                <a:cs typeface="Helvetica"/>
              </a:endParaRPr>
            </a:p>
          </p:txBody>
        </p:sp>
      </p:grpSp>
      <p:pic>
        <p:nvPicPr>
          <p:cNvPr id="10" name="图片 9">
            <a:extLst>
              <a:ext uri="{FF2B5EF4-FFF2-40B4-BE49-F238E27FC236}">
                <a16:creationId xmlns:a16="http://schemas.microsoft.com/office/drawing/2014/main" id="{0B2AAA56-0850-4CCC-8F1F-960ABBC6563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99388" y="92277"/>
            <a:ext cx="1403215" cy="198609"/>
          </a:xfrm>
          <a:prstGeom prst="rect">
            <a:avLst/>
          </a:prstGeom>
        </p:spPr>
      </p:pic>
      <p:sp>
        <p:nvSpPr>
          <p:cNvPr id="11" name="页脚占位符 1">
            <a:extLst>
              <a:ext uri="{FF2B5EF4-FFF2-40B4-BE49-F238E27FC236}">
                <a16:creationId xmlns:a16="http://schemas.microsoft.com/office/drawing/2014/main" id="{028B6D46-C6E4-4AF1-B0BC-90D316E7BBD7}"/>
              </a:ext>
            </a:extLst>
          </p:cNvPr>
          <p:cNvSpPr>
            <a:spLocks noGrp="1"/>
          </p:cNvSpPr>
          <p:nvPr userDrawn="1">
            <p:ph type="ftr" sz="quarter" idx="10"/>
          </p:nvPr>
        </p:nvSpPr>
        <p:spPr>
          <a:xfrm>
            <a:off x="6299001" y="5207079"/>
            <a:ext cx="3403600" cy="301625"/>
          </a:xfrm>
        </p:spPr>
        <p:txBody>
          <a:bodyPr/>
          <a:lstStyle>
            <a:lvl1pPr>
              <a:defRPr b="0">
                <a:solidFill>
                  <a:srgbClr val="002882"/>
                </a:solidFill>
              </a:defRPr>
            </a:lvl1pPr>
          </a:lstStyle>
          <a:p>
            <a:fld id="{9A4AC5E4-E15B-4CE8-B1CD-20C6EC15E713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734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／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8"/>
          </p:nvPr>
        </p:nvSpPr>
        <p:spPr>
          <a:xfrm>
            <a:off x="378023" y="1102607"/>
            <a:ext cx="9324578" cy="4000888"/>
          </a:xfrm>
        </p:spPr>
        <p:txBody>
          <a:bodyPr>
            <a:normAutofit/>
          </a:bodyPr>
          <a:lstStyle>
            <a:lvl1pPr>
              <a:buClrTx/>
              <a:defRPr sz="1600"/>
            </a:lvl1pPr>
            <a:lvl2pPr>
              <a:buClrTx/>
              <a:defRPr sz="1600"/>
            </a:lvl2pPr>
            <a:lvl3pPr>
              <a:buClr>
                <a:schemeClr val="tx2"/>
              </a:buClr>
              <a:defRPr sz="1600"/>
            </a:lvl3pPr>
            <a:lvl4pPr>
              <a:buClrTx/>
              <a:defRPr sz="1600"/>
            </a:lvl4pPr>
            <a:lvl5pPr>
              <a:buClr>
                <a:schemeClr val="tx2"/>
              </a:buClr>
              <a:defRPr sz="1600"/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8023" y="5292513"/>
            <a:ext cx="619538" cy="126012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D0240537-1E61-496D-BD41-50C8883A22E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99388" y="92277"/>
            <a:ext cx="1403215" cy="198609"/>
          </a:xfrm>
          <a:prstGeom prst="rect">
            <a:avLst/>
          </a:prstGeom>
        </p:spPr>
      </p:pic>
      <p:sp>
        <p:nvSpPr>
          <p:cNvPr id="17" name="Title 17">
            <a:extLst>
              <a:ext uri="{FF2B5EF4-FFF2-40B4-BE49-F238E27FC236}">
                <a16:creationId xmlns:a16="http://schemas.microsoft.com/office/drawing/2014/main" id="{0905D44F-3E62-4B20-A4C4-3B2345FC6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024" y="328935"/>
            <a:ext cx="9324578" cy="387798"/>
          </a:xfrm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AF95DC38-AF8D-4207-B6F4-E0C96B3297C8}"/>
              </a:ext>
            </a:extLst>
          </p:cNvPr>
          <p:cNvGrpSpPr/>
          <p:nvPr userDrawn="1"/>
        </p:nvGrpSpPr>
        <p:grpSpPr>
          <a:xfrm>
            <a:off x="-2000" y="290885"/>
            <a:ext cx="212279" cy="463899"/>
            <a:chOff x="-2000" y="290885"/>
            <a:chExt cx="212279" cy="463899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E414955A-4C7E-4A3A-A0B9-6558470D2015}"/>
                </a:ext>
              </a:extLst>
            </p:cNvPr>
            <p:cNvSpPr>
              <a:spLocks/>
            </p:cNvSpPr>
            <p:nvPr userDrawn="1"/>
          </p:nvSpPr>
          <p:spPr>
            <a:xfrm>
              <a:off x="-2000" y="290885"/>
              <a:ext cx="130909" cy="463899"/>
            </a:xfrm>
            <a:prstGeom prst="rect">
              <a:avLst/>
            </a:prstGeom>
            <a:solidFill>
              <a:srgbClr val="1E53A4"/>
            </a:solidFill>
            <a:ln w="25400" cap="flat">
              <a:noFill/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60893" tIns="60893" rIns="60893" bIns="60893" numCol="1" spcCol="38061" rtlCol="0" anchor="t">
              <a:noAutofit/>
            </a:bodyPr>
            <a:lstStyle/>
            <a:p>
              <a:endParaRPr lang="zh-CN" altLang="en-US" sz="3200">
                <a:latin typeface="Helvetica"/>
                <a:ea typeface="Helvetica"/>
                <a:cs typeface="Helvetica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8F46C1A3-7450-4508-A4A9-5AD21D1CE7AD}"/>
                </a:ext>
              </a:extLst>
            </p:cNvPr>
            <p:cNvSpPr/>
            <p:nvPr userDrawn="1"/>
          </p:nvSpPr>
          <p:spPr>
            <a:xfrm>
              <a:off x="162279" y="290885"/>
              <a:ext cx="48000" cy="463899"/>
            </a:xfrm>
            <a:prstGeom prst="rect">
              <a:avLst/>
            </a:prstGeom>
            <a:solidFill>
              <a:srgbClr val="D80C18"/>
            </a:solidFill>
            <a:ln w="25400" cap="flat">
              <a:noFill/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60893" tIns="60893" rIns="60893" bIns="60893" numCol="1" spcCol="38061" rtlCol="0" anchor="t">
              <a:noAutofit/>
            </a:bodyPr>
            <a:lstStyle/>
            <a:p>
              <a:endParaRPr lang="zh-CN" altLang="en-US" sz="3200">
                <a:latin typeface="Helvetica"/>
                <a:ea typeface="Helvetica"/>
                <a:cs typeface="Helvetica"/>
              </a:endParaRPr>
            </a:p>
          </p:txBody>
        </p:sp>
      </p:grpSp>
      <p:sp>
        <p:nvSpPr>
          <p:cNvPr id="21" name="页脚占位符 1">
            <a:extLst>
              <a:ext uri="{FF2B5EF4-FFF2-40B4-BE49-F238E27FC236}">
                <a16:creationId xmlns:a16="http://schemas.microsoft.com/office/drawing/2014/main" id="{C45BF2B8-4926-469D-BD1B-A8201F7A5C0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299001" y="5207079"/>
            <a:ext cx="3403600" cy="301625"/>
          </a:xfrm>
        </p:spPr>
        <p:txBody>
          <a:bodyPr/>
          <a:lstStyle>
            <a:lvl1pPr>
              <a:defRPr b="0">
                <a:solidFill>
                  <a:srgbClr val="002882"/>
                </a:solidFill>
              </a:defRPr>
            </a:lvl1pPr>
          </a:lstStyle>
          <a:p>
            <a:fld id="{9A4AC5E4-E15B-4CE8-B1CD-20C6EC15E713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行标题／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8"/>
          </p:nvPr>
        </p:nvSpPr>
        <p:spPr>
          <a:xfrm>
            <a:off x="378023" y="1354631"/>
            <a:ext cx="9324578" cy="3748864"/>
          </a:xfrm>
        </p:spPr>
        <p:txBody>
          <a:bodyPr>
            <a:normAutofit/>
          </a:bodyPr>
          <a:lstStyle>
            <a:lvl1pPr>
              <a:buClrTx/>
              <a:defRPr sz="1600"/>
            </a:lvl1pPr>
            <a:lvl2pPr>
              <a:buClrTx/>
              <a:defRPr sz="1600"/>
            </a:lvl2pPr>
            <a:lvl3pPr>
              <a:buClrTx/>
              <a:defRPr sz="1600"/>
            </a:lvl3pPr>
            <a:lvl4pPr>
              <a:buClrTx/>
              <a:defRPr sz="1600"/>
            </a:lvl4pPr>
            <a:lvl5pPr>
              <a:buClrTx/>
              <a:defRPr sz="1600"/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8023" y="5292513"/>
            <a:ext cx="619538" cy="12601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3CD058D9-FEA8-4D00-977B-588118DB239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99388" y="92277"/>
            <a:ext cx="1403215" cy="198609"/>
          </a:xfrm>
          <a:prstGeom prst="rect">
            <a:avLst/>
          </a:prstGeom>
        </p:spPr>
      </p:pic>
      <p:sp>
        <p:nvSpPr>
          <p:cNvPr id="16" name="Title 17">
            <a:extLst>
              <a:ext uri="{FF2B5EF4-FFF2-40B4-BE49-F238E27FC236}">
                <a16:creationId xmlns:a16="http://schemas.microsoft.com/office/drawing/2014/main" id="{A41E248B-6F99-47A7-80DB-6D1B841F9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024" y="328935"/>
            <a:ext cx="9324578" cy="387798"/>
          </a:xfrm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6E42089-948D-4107-8F5F-68F9353B48BB}"/>
              </a:ext>
            </a:extLst>
          </p:cNvPr>
          <p:cNvGrpSpPr/>
          <p:nvPr userDrawn="1"/>
        </p:nvGrpSpPr>
        <p:grpSpPr>
          <a:xfrm>
            <a:off x="-2000" y="290885"/>
            <a:ext cx="212279" cy="463899"/>
            <a:chOff x="-2000" y="290885"/>
            <a:chExt cx="212279" cy="463899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1BFFA885-9ACE-4801-ABA3-73C470DE9A47}"/>
                </a:ext>
              </a:extLst>
            </p:cNvPr>
            <p:cNvSpPr>
              <a:spLocks/>
            </p:cNvSpPr>
            <p:nvPr userDrawn="1"/>
          </p:nvSpPr>
          <p:spPr>
            <a:xfrm>
              <a:off x="-2000" y="290885"/>
              <a:ext cx="130909" cy="463899"/>
            </a:xfrm>
            <a:prstGeom prst="rect">
              <a:avLst/>
            </a:prstGeom>
            <a:solidFill>
              <a:srgbClr val="1E53A4"/>
            </a:solidFill>
            <a:ln w="25400" cap="flat">
              <a:noFill/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60893" tIns="60893" rIns="60893" bIns="60893" numCol="1" spcCol="38061" rtlCol="0" anchor="t">
              <a:noAutofit/>
            </a:bodyPr>
            <a:lstStyle/>
            <a:p>
              <a:endParaRPr lang="zh-CN" altLang="en-US" sz="3200">
                <a:latin typeface="Helvetica"/>
                <a:ea typeface="Helvetica"/>
                <a:cs typeface="Helvetica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4AAEA574-381F-457A-BCB8-78C83A748B94}"/>
                </a:ext>
              </a:extLst>
            </p:cNvPr>
            <p:cNvSpPr/>
            <p:nvPr userDrawn="1"/>
          </p:nvSpPr>
          <p:spPr>
            <a:xfrm>
              <a:off x="162279" y="290885"/>
              <a:ext cx="48000" cy="463899"/>
            </a:xfrm>
            <a:prstGeom prst="rect">
              <a:avLst/>
            </a:prstGeom>
            <a:solidFill>
              <a:srgbClr val="D80C18"/>
            </a:solidFill>
            <a:ln w="25400" cap="flat">
              <a:noFill/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60893" tIns="60893" rIns="60893" bIns="60893" numCol="1" spcCol="38061" rtlCol="0" anchor="t">
              <a:noAutofit/>
            </a:bodyPr>
            <a:lstStyle/>
            <a:p>
              <a:endParaRPr lang="zh-CN" altLang="en-US" sz="3200">
                <a:latin typeface="Helvetica"/>
                <a:ea typeface="Helvetica"/>
                <a:cs typeface="Helvetica"/>
              </a:endParaRPr>
            </a:p>
          </p:txBody>
        </p:sp>
      </p:grpSp>
      <p:sp>
        <p:nvSpPr>
          <p:cNvPr id="20" name="页脚占位符 1">
            <a:extLst>
              <a:ext uri="{FF2B5EF4-FFF2-40B4-BE49-F238E27FC236}">
                <a16:creationId xmlns:a16="http://schemas.microsoft.com/office/drawing/2014/main" id="{C16D16C6-F16D-4E33-B389-8C96C4A2235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299001" y="5207079"/>
            <a:ext cx="3403600" cy="301625"/>
          </a:xfrm>
        </p:spPr>
        <p:txBody>
          <a:bodyPr/>
          <a:lstStyle>
            <a:lvl1pPr>
              <a:defRPr b="0">
                <a:solidFill>
                  <a:srgbClr val="002882"/>
                </a:solidFill>
              </a:defRPr>
            </a:lvl1pPr>
          </a:lstStyle>
          <a:p>
            <a:fld id="{9A4AC5E4-E15B-4CE8-B1CD-20C6EC15E713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／两栏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78023" y="1107108"/>
            <a:ext cx="3591223" cy="399581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0000"/>
              </a:lnSpc>
              <a:buClrTx/>
              <a:defRPr sz="1600" b="0" i="0">
                <a:latin typeface="+mn-ea"/>
                <a:ea typeface="+mn-ea"/>
                <a:cs typeface="Source Han Sans CN" charset="-122"/>
              </a:defRPr>
            </a:lvl1pPr>
            <a:lvl2pPr>
              <a:lnSpc>
                <a:spcPct val="120000"/>
              </a:lnSpc>
              <a:buClrTx/>
              <a:defRPr sz="1600" b="0" i="0">
                <a:latin typeface="+mn-ea"/>
                <a:ea typeface="+mn-ea"/>
                <a:cs typeface="Source Han Sans CN" charset="-122"/>
              </a:defRPr>
            </a:lvl2pPr>
            <a:lvl3pPr>
              <a:lnSpc>
                <a:spcPct val="120000"/>
              </a:lnSpc>
              <a:buClrTx/>
              <a:defRPr sz="1600" b="0" i="0">
                <a:latin typeface="+mn-ea"/>
                <a:ea typeface="+mn-ea"/>
                <a:cs typeface="Source Han Sans CN" charset="-122"/>
              </a:defRPr>
            </a:lvl3pPr>
            <a:lvl4pPr>
              <a:lnSpc>
                <a:spcPct val="120000"/>
              </a:lnSpc>
              <a:buClrTx/>
              <a:defRPr sz="1600" b="0" i="0">
                <a:latin typeface="+mn-ea"/>
                <a:ea typeface="+mn-ea"/>
                <a:cs typeface="Source Han Sans CN" charset="-122"/>
              </a:defRPr>
            </a:lvl4pPr>
            <a:lvl5pPr>
              <a:lnSpc>
                <a:spcPct val="120000"/>
              </a:lnSpc>
              <a:buClrTx/>
              <a:defRPr sz="1600" b="0" i="0">
                <a:latin typeface="+mn-ea"/>
                <a:ea typeface="+mn-ea"/>
                <a:cs typeface="Source Han Sans CN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8"/>
          </p:nvPr>
        </p:nvSpPr>
        <p:spPr>
          <a:xfrm>
            <a:off x="4149070" y="1107107"/>
            <a:ext cx="5553531" cy="399638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0000"/>
              </a:lnSpc>
              <a:buClrTx/>
              <a:defRPr sz="1600" b="0" i="0">
                <a:latin typeface="+mn-ea"/>
                <a:ea typeface="+mn-ea"/>
                <a:cs typeface="Source Han Sans CN" charset="-122"/>
              </a:defRPr>
            </a:lvl1pPr>
            <a:lvl2pPr>
              <a:lnSpc>
                <a:spcPct val="120000"/>
              </a:lnSpc>
              <a:buClrTx/>
              <a:defRPr sz="1600" b="0" i="0">
                <a:latin typeface="+mn-ea"/>
                <a:ea typeface="+mn-ea"/>
                <a:cs typeface="Source Han Sans CN" charset="-122"/>
              </a:defRPr>
            </a:lvl2pPr>
            <a:lvl3pPr>
              <a:lnSpc>
                <a:spcPct val="120000"/>
              </a:lnSpc>
              <a:buClrTx/>
              <a:defRPr sz="1600" b="0" i="0">
                <a:latin typeface="+mn-ea"/>
                <a:ea typeface="+mn-ea"/>
                <a:cs typeface="Source Han Sans CN" charset="-122"/>
              </a:defRPr>
            </a:lvl3pPr>
            <a:lvl4pPr>
              <a:lnSpc>
                <a:spcPct val="120000"/>
              </a:lnSpc>
              <a:buClrTx/>
              <a:defRPr sz="1600" b="0" i="0">
                <a:latin typeface="+mn-ea"/>
                <a:ea typeface="+mn-ea"/>
                <a:cs typeface="Source Han Sans CN" charset="-122"/>
              </a:defRPr>
            </a:lvl4pPr>
            <a:lvl5pPr>
              <a:lnSpc>
                <a:spcPct val="120000"/>
              </a:lnSpc>
              <a:buClrTx/>
              <a:defRPr sz="1600" b="0" i="0">
                <a:latin typeface="+mn-ea"/>
                <a:ea typeface="+mn-ea"/>
                <a:cs typeface="Source Han Sans CN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8023" y="5292513"/>
            <a:ext cx="619538" cy="126012"/>
          </a:xfrm>
          <a:prstGeom prst="rect">
            <a:avLst/>
          </a:prstGeom>
        </p:spPr>
      </p:pic>
      <p:sp>
        <p:nvSpPr>
          <p:cNvPr id="17" name="Title 17">
            <a:extLst>
              <a:ext uri="{FF2B5EF4-FFF2-40B4-BE49-F238E27FC236}">
                <a16:creationId xmlns:a16="http://schemas.microsoft.com/office/drawing/2014/main" id="{1F979063-0422-4032-8256-699C4C1A7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024" y="328935"/>
            <a:ext cx="9324578" cy="387798"/>
          </a:xfrm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97825B30-BE4F-46BA-AF6F-18BF288F56C6}"/>
              </a:ext>
            </a:extLst>
          </p:cNvPr>
          <p:cNvGrpSpPr/>
          <p:nvPr userDrawn="1"/>
        </p:nvGrpSpPr>
        <p:grpSpPr>
          <a:xfrm>
            <a:off x="-2000" y="290885"/>
            <a:ext cx="212279" cy="463899"/>
            <a:chOff x="-2000" y="290885"/>
            <a:chExt cx="212279" cy="463899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99B90EF7-4314-4C4D-A514-4E7660D58AAA}"/>
                </a:ext>
              </a:extLst>
            </p:cNvPr>
            <p:cNvSpPr>
              <a:spLocks/>
            </p:cNvSpPr>
            <p:nvPr userDrawn="1"/>
          </p:nvSpPr>
          <p:spPr>
            <a:xfrm>
              <a:off x="-2000" y="290885"/>
              <a:ext cx="130909" cy="463899"/>
            </a:xfrm>
            <a:prstGeom prst="rect">
              <a:avLst/>
            </a:prstGeom>
            <a:solidFill>
              <a:srgbClr val="1E53A4"/>
            </a:solidFill>
            <a:ln w="25400" cap="flat">
              <a:noFill/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60893" tIns="60893" rIns="60893" bIns="60893" numCol="1" spcCol="38061" rtlCol="0" anchor="t">
              <a:noAutofit/>
            </a:bodyPr>
            <a:lstStyle/>
            <a:p>
              <a:endParaRPr lang="zh-CN" altLang="en-US" sz="3200">
                <a:latin typeface="Helvetica"/>
                <a:ea typeface="Helvetica"/>
                <a:cs typeface="Helvetica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A5EBB2F4-3C59-49EF-8817-56671FF5F839}"/>
                </a:ext>
              </a:extLst>
            </p:cNvPr>
            <p:cNvSpPr/>
            <p:nvPr userDrawn="1"/>
          </p:nvSpPr>
          <p:spPr>
            <a:xfrm>
              <a:off x="162279" y="290885"/>
              <a:ext cx="48000" cy="463899"/>
            </a:xfrm>
            <a:prstGeom prst="rect">
              <a:avLst/>
            </a:prstGeom>
            <a:solidFill>
              <a:srgbClr val="D80C18"/>
            </a:solidFill>
            <a:ln w="25400" cap="flat">
              <a:noFill/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60893" tIns="60893" rIns="60893" bIns="60893" numCol="1" spcCol="38061" rtlCol="0" anchor="t">
              <a:noAutofit/>
            </a:bodyPr>
            <a:lstStyle/>
            <a:p>
              <a:endParaRPr lang="zh-CN" altLang="en-US" sz="3200">
                <a:latin typeface="Helvetica"/>
                <a:ea typeface="Helvetica"/>
                <a:cs typeface="Helvetica"/>
              </a:endParaRPr>
            </a:p>
          </p:txBody>
        </p:sp>
      </p:grpSp>
      <p:pic>
        <p:nvPicPr>
          <p:cNvPr id="21" name="图片 20">
            <a:extLst>
              <a:ext uri="{FF2B5EF4-FFF2-40B4-BE49-F238E27FC236}">
                <a16:creationId xmlns:a16="http://schemas.microsoft.com/office/drawing/2014/main" id="{66029C6A-DE27-4EFF-9455-9F1BE07EDB0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99388" y="92277"/>
            <a:ext cx="1403215" cy="198609"/>
          </a:xfrm>
          <a:prstGeom prst="rect">
            <a:avLst/>
          </a:prstGeom>
        </p:spPr>
      </p:pic>
      <p:sp>
        <p:nvSpPr>
          <p:cNvPr id="22" name="页脚占位符 1">
            <a:extLst>
              <a:ext uri="{FF2B5EF4-FFF2-40B4-BE49-F238E27FC236}">
                <a16:creationId xmlns:a16="http://schemas.microsoft.com/office/drawing/2014/main" id="{FB5E8871-178C-4392-AB92-EF874DAB8DE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299001" y="5207079"/>
            <a:ext cx="3403600" cy="301625"/>
          </a:xfrm>
        </p:spPr>
        <p:txBody>
          <a:bodyPr/>
          <a:lstStyle>
            <a:lvl1pPr>
              <a:defRPr b="0">
                <a:solidFill>
                  <a:srgbClr val="002882"/>
                </a:solidFill>
              </a:defRPr>
            </a:lvl1pPr>
          </a:lstStyle>
          <a:p>
            <a:fld id="{9A4AC5E4-E15B-4CE8-B1CD-20C6EC15E713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377103" y="1035844"/>
            <a:ext cx="3504437" cy="1622560"/>
          </a:xfrm>
        </p:spPr>
        <p:txBody>
          <a:bodyPr>
            <a:spAutoFit/>
          </a:bodyPr>
          <a:lstStyle>
            <a:lvl1pPr marL="0" indent="0">
              <a:buNone/>
              <a:defRPr sz="9600" b="1" i="0">
                <a:solidFill>
                  <a:srgbClr val="1E53A4"/>
                </a:solidFill>
                <a:latin typeface="+mn-ea"/>
                <a:ea typeface="+mn-ea"/>
                <a:cs typeface="Facto" charset="0"/>
              </a:defRPr>
            </a:lvl1pPr>
          </a:lstStyle>
          <a:p>
            <a:pPr lvl="0"/>
            <a:r>
              <a:rPr lang="en-US" altLang="zh-CN" dirty="0"/>
              <a:t>00</a:t>
            </a:r>
            <a:endParaRPr lang="en-US" dirty="0"/>
          </a:p>
        </p:txBody>
      </p:sp>
      <p:sp>
        <p:nvSpPr>
          <p:cNvPr id="17" name="Title 8"/>
          <p:cNvSpPr>
            <a:spLocks noGrp="1"/>
          </p:cNvSpPr>
          <p:nvPr>
            <p:ph type="title" hasCustomPrompt="1"/>
          </p:nvPr>
        </p:nvSpPr>
        <p:spPr>
          <a:xfrm>
            <a:off x="377103" y="2973048"/>
            <a:ext cx="5274327" cy="540854"/>
          </a:xfrm>
        </p:spPr>
        <p:txBody>
          <a:bodyPr>
            <a:sp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sz="3200" b="1">
                <a:solidFill>
                  <a:srgbClr val="1E53A4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/>
              <a:t>章节页标题</a:t>
            </a:r>
            <a:endParaRPr lang="en-US" altLang="zh-CN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102" y="5287361"/>
            <a:ext cx="628055" cy="12561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B900708-49CF-474C-BF0D-0962DFD3944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78023" y="5292513"/>
            <a:ext cx="619538" cy="12601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A616239-6D9A-48C6-AB09-B9A38B14BD8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299388" y="92277"/>
            <a:ext cx="1403215" cy="198609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空白页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102" y="5287361"/>
            <a:ext cx="628055" cy="12561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B900708-49CF-474C-BF0D-0962DFD3944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78023" y="5292513"/>
            <a:ext cx="619538" cy="12601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A616239-6D9A-48C6-AB09-B9A38B14BD8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299388" y="92277"/>
            <a:ext cx="1403215" cy="198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2364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4" hasCustomPrompt="1"/>
          </p:nvPr>
        </p:nvSpPr>
        <p:spPr>
          <a:xfrm>
            <a:off x="1" y="0"/>
            <a:ext cx="10080625" cy="5670550"/>
          </a:xfrm>
          <a:prstGeom prst="rect">
            <a:avLst/>
          </a:prstGeom>
          <a:solidFill>
            <a:schemeClr val="accent5"/>
          </a:solidFill>
        </p:spPr>
        <p:txBody>
          <a:bodyPr anchor="ctr"/>
          <a:lstStyle>
            <a:lvl1pPr marL="0" indent="0" algn="ctr">
              <a:buNone/>
              <a:defRPr sz="1490">
                <a:latin typeface="+mj-ea"/>
                <a:ea typeface="+mj-ea"/>
              </a:defRPr>
            </a:lvl1pPr>
          </a:lstStyle>
          <a:p>
            <a:r>
              <a:rPr lang="zh-CN" altLang="en-US" dirty="0"/>
              <a:t>点击插入图片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31"/>
          <p:cNvSpPr txBox="1">
            <a:spLocks noChangeArrowheads="1"/>
          </p:cNvSpPr>
          <p:nvPr userDrawn="1"/>
        </p:nvSpPr>
        <p:spPr bwMode="auto">
          <a:xfrm>
            <a:off x="-5250" y="6180518"/>
            <a:ext cx="531272" cy="53553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160" dirty="0">
                <a:solidFill>
                  <a:schemeClr val="tx2"/>
                </a:solidFill>
                <a:latin typeface="+mj-ea"/>
                <a:ea typeface="+mj-ea"/>
                <a:cs typeface="Calibri" panose="020F0502020204030204" pitchFamily="34" charset="0"/>
              </a:rPr>
              <a:t>R: </a:t>
            </a:r>
            <a:r>
              <a:rPr lang="en-US" altLang="zh-CN" sz="1160" dirty="0">
                <a:solidFill>
                  <a:schemeClr val="tx2"/>
                </a:solidFill>
                <a:latin typeface="+mj-ea"/>
                <a:ea typeface="+mj-ea"/>
                <a:cs typeface="Calibri" panose="020F0502020204030204" pitchFamily="34" charset="0"/>
              </a:rPr>
              <a:t>30</a:t>
            </a:r>
            <a:endParaRPr lang="en-US" sz="1160" dirty="0">
              <a:solidFill>
                <a:schemeClr val="tx2"/>
              </a:solidFill>
              <a:latin typeface="+mj-ea"/>
              <a:ea typeface="+mj-ea"/>
              <a:cs typeface="Calibri" panose="020F0502020204030204" pitchFamily="34" charset="0"/>
            </a:endParaRPr>
          </a:p>
          <a:p>
            <a:r>
              <a:rPr lang="en-US" sz="1160" dirty="0">
                <a:solidFill>
                  <a:schemeClr val="tx2"/>
                </a:solidFill>
                <a:latin typeface="+mj-ea"/>
                <a:ea typeface="+mj-ea"/>
                <a:cs typeface="Calibri" panose="020F0502020204030204" pitchFamily="34" charset="0"/>
              </a:rPr>
              <a:t>G: </a:t>
            </a:r>
            <a:r>
              <a:rPr lang="en-US" altLang="zh-CN" sz="1160" dirty="0">
                <a:solidFill>
                  <a:schemeClr val="tx2"/>
                </a:solidFill>
                <a:latin typeface="+mj-ea"/>
                <a:ea typeface="+mj-ea"/>
                <a:cs typeface="Calibri" panose="020F0502020204030204" pitchFamily="34" charset="0"/>
              </a:rPr>
              <a:t>83</a:t>
            </a:r>
            <a:endParaRPr lang="en-US" sz="1160" dirty="0">
              <a:solidFill>
                <a:schemeClr val="tx2"/>
              </a:solidFill>
              <a:latin typeface="+mj-ea"/>
              <a:ea typeface="+mj-ea"/>
              <a:cs typeface="Calibri" panose="020F0502020204030204" pitchFamily="34" charset="0"/>
            </a:endParaRPr>
          </a:p>
          <a:p>
            <a:r>
              <a:rPr lang="en-US" sz="1160" dirty="0">
                <a:solidFill>
                  <a:schemeClr val="tx2"/>
                </a:solidFill>
                <a:latin typeface="+mj-ea"/>
                <a:ea typeface="+mj-ea"/>
                <a:cs typeface="Calibri" panose="020F0502020204030204" pitchFamily="34" charset="0"/>
              </a:rPr>
              <a:t>B: </a:t>
            </a:r>
            <a:r>
              <a:rPr lang="en-US" altLang="zh-CN" sz="1160" dirty="0">
                <a:solidFill>
                  <a:schemeClr val="tx2"/>
                </a:solidFill>
                <a:latin typeface="+mj-ea"/>
                <a:ea typeface="+mj-ea"/>
                <a:cs typeface="Calibri" panose="020F0502020204030204" pitchFamily="34" charset="0"/>
              </a:rPr>
              <a:t>164</a:t>
            </a:r>
            <a:endParaRPr lang="en-US" sz="1160" dirty="0">
              <a:solidFill>
                <a:schemeClr val="tx2"/>
              </a:solidFill>
              <a:latin typeface="+mj-ea"/>
              <a:ea typeface="+mj-ea"/>
              <a:cs typeface="Calibri" panose="020F0502020204030204" pitchFamily="34" charset="0"/>
            </a:endParaRPr>
          </a:p>
        </p:txBody>
      </p:sp>
      <p:sp>
        <p:nvSpPr>
          <p:cNvPr id="8" name="Rectangle 7"/>
          <p:cNvSpPr>
            <a:spLocks noChangeAspect="1"/>
          </p:cNvSpPr>
          <p:nvPr userDrawn="1"/>
        </p:nvSpPr>
        <p:spPr>
          <a:xfrm>
            <a:off x="-1850" y="5846442"/>
            <a:ext cx="527872" cy="255869"/>
          </a:xfrm>
          <a:prstGeom prst="rect">
            <a:avLst/>
          </a:prstGeom>
          <a:solidFill>
            <a:srgbClr val="1E53A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01476" tIns="100735" rIns="201476" bIns="10073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85" noProof="1">
              <a:solidFill>
                <a:schemeClr val="bg2"/>
              </a:solidFill>
            </a:endParaRPr>
          </a:p>
        </p:txBody>
      </p:sp>
      <p:sp>
        <p:nvSpPr>
          <p:cNvPr id="9" name="Rectangle 8"/>
          <p:cNvSpPr>
            <a:spLocks noChangeAspect="1"/>
          </p:cNvSpPr>
          <p:nvPr userDrawn="1"/>
        </p:nvSpPr>
        <p:spPr>
          <a:xfrm>
            <a:off x="592325" y="5846442"/>
            <a:ext cx="528721" cy="255869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01476" tIns="100735" rIns="201476" bIns="10073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85" noProof="1">
              <a:solidFill>
                <a:schemeClr val="bg2"/>
              </a:solidFill>
            </a:endParaRPr>
          </a:p>
        </p:txBody>
      </p:sp>
      <p:sp>
        <p:nvSpPr>
          <p:cNvPr id="12" name="Rectangle 11"/>
          <p:cNvSpPr>
            <a:spLocks noChangeAspect="1"/>
          </p:cNvSpPr>
          <p:nvPr userDrawn="1"/>
        </p:nvSpPr>
        <p:spPr>
          <a:xfrm>
            <a:off x="1506485" y="5846442"/>
            <a:ext cx="528721" cy="255869"/>
          </a:xfrm>
          <a:prstGeom prst="rect">
            <a:avLst/>
          </a:prstGeom>
          <a:solidFill>
            <a:srgbClr val="FF558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01476" tIns="100735" rIns="201476" bIns="10073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85" noProof="1">
              <a:solidFill>
                <a:schemeClr val="bg2"/>
              </a:solidFill>
            </a:endParaRPr>
          </a:p>
        </p:txBody>
      </p:sp>
      <p:sp>
        <p:nvSpPr>
          <p:cNvPr id="13" name="Rectangle 12"/>
          <p:cNvSpPr>
            <a:spLocks noChangeAspect="1"/>
          </p:cNvSpPr>
          <p:nvPr userDrawn="1"/>
        </p:nvSpPr>
        <p:spPr>
          <a:xfrm>
            <a:off x="2101508" y="5846442"/>
            <a:ext cx="527872" cy="255869"/>
          </a:xfrm>
          <a:prstGeom prst="rect">
            <a:avLst/>
          </a:prstGeom>
          <a:solidFill>
            <a:srgbClr val="82143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01476" tIns="100735" rIns="201476" bIns="10073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85" noProof="1">
              <a:solidFill>
                <a:schemeClr val="bg2"/>
              </a:solidFill>
            </a:endParaRPr>
          </a:p>
        </p:txBody>
      </p:sp>
      <p:sp>
        <p:nvSpPr>
          <p:cNvPr id="14" name="Rectangle 13"/>
          <p:cNvSpPr>
            <a:spLocks noChangeAspect="1"/>
          </p:cNvSpPr>
          <p:nvPr userDrawn="1"/>
        </p:nvSpPr>
        <p:spPr>
          <a:xfrm>
            <a:off x="2701633" y="5846442"/>
            <a:ext cx="528721" cy="255869"/>
          </a:xfrm>
          <a:prstGeom prst="rect">
            <a:avLst/>
          </a:prstGeom>
          <a:solidFill>
            <a:srgbClr val="64CD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01476" tIns="100735" rIns="201476" bIns="10073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85" noProof="1">
              <a:solidFill>
                <a:schemeClr val="bg2"/>
              </a:solidFill>
            </a:endParaRPr>
          </a:p>
        </p:txBody>
      </p:sp>
      <p:sp>
        <p:nvSpPr>
          <p:cNvPr id="15" name="Rectangle 14"/>
          <p:cNvSpPr>
            <a:spLocks noChangeAspect="1"/>
          </p:cNvSpPr>
          <p:nvPr userDrawn="1"/>
        </p:nvSpPr>
        <p:spPr>
          <a:xfrm>
            <a:off x="3302607" y="5846442"/>
            <a:ext cx="527871" cy="255869"/>
          </a:xfrm>
          <a:prstGeom prst="rect">
            <a:avLst/>
          </a:prstGeom>
          <a:solidFill>
            <a:srgbClr val="00288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01476" tIns="100735" rIns="201476" bIns="10073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85" noProof="1">
              <a:solidFill>
                <a:schemeClr val="bg2"/>
              </a:solidFill>
            </a:endParaRPr>
          </a:p>
        </p:txBody>
      </p:sp>
      <p:sp>
        <p:nvSpPr>
          <p:cNvPr id="16" name="TextBox 31"/>
          <p:cNvSpPr txBox="1">
            <a:spLocks noChangeArrowheads="1"/>
          </p:cNvSpPr>
          <p:nvPr userDrawn="1"/>
        </p:nvSpPr>
        <p:spPr bwMode="auto">
          <a:xfrm>
            <a:off x="592324" y="6180518"/>
            <a:ext cx="532122" cy="53553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160" dirty="0">
                <a:solidFill>
                  <a:schemeClr val="tx2"/>
                </a:solidFill>
                <a:latin typeface="+mj-ea"/>
                <a:ea typeface="+mj-ea"/>
                <a:cs typeface="Calibri" panose="020F0502020204030204" pitchFamily="34" charset="0"/>
              </a:rPr>
              <a:t>R: </a:t>
            </a:r>
            <a:r>
              <a:rPr lang="en-US" altLang="zh-CN" sz="1160" dirty="0">
                <a:solidFill>
                  <a:schemeClr val="tx2"/>
                </a:solidFill>
                <a:latin typeface="+mj-ea"/>
                <a:ea typeface="+mj-ea"/>
                <a:cs typeface="Calibri" panose="020F0502020204030204" pitchFamily="34" charset="0"/>
              </a:rPr>
              <a:t>216</a:t>
            </a:r>
            <a:endParaRPr lang="en-US" sz="1160" dirty="0">
              <a:solidFill>
                <a:schemeClr val="tx2"/>
              </a:solidFill>
              <a:latin typeface="+mj-ea"/>
              <a:ea typeface="+mj-ea"/>
              <a:cs typeface="Calibri" panose="020F0502020204030204" pitchFamily="34" charset="0"/>
            </a:endParaRPr>
          </a:p>
          <a:p>
            <a:r>
              <a:rPr lang="en-US" sz="1160" dirty="0">
                <a:solidFill>
                  <a:schemeClr val="tx2"/>
                </a:solidFill>
                <a:latin typeface="+mj-ea"/>
                <a:ea typeface="+mj-ea"/>
                <a:cs typeface="Calibri" panose="020F0502020204030204" pitchFamily="34" charset="0"/>
              </a:rPr>
              <a:t>G: </a:t>
            </a:r>
            <a:r>
              <a:rPr lang="en-US" altLang="zh-CN" sz="1160" dirty="0">
                <a:solidFill>
                  <a:schemeClr val="tx2"/>
                </a:solidFill>
                <a:latin typeface="+mj-ea"/>
                <a:ea typeface="+mj-ea"/>
                <a:cs typeface="Calibri" panose="020F0502020204030204" pitchFamily="34" charset="0"/>
              </a:rPr>
              <a:t>12</a:t>
            </a:r>
            <a:endParaRPr lang="en-US" sz="1160" dirty="0">
              <a:solidFill>
                <a:schemeClr val="tx2"/>
              </a:solidFill>
              <a:latin typeface="+mj-ea"/>
              <a:ea typeface="+mj-ea"/>
              <a:cs typeface="Calibri" panose="020F0502020204030204" pitchFamily="34" charset="0"/>
            </a:endParaRPr>
          </a:p>
          <a:p>
            <a:r>
              <a:rPr lang="en-US" sz="1160" dirty="0">
                <a:solidFill>
                  <a:schemeClr val="tx2"/>
                </a:solidFill>
                <a:latin typeface="+mj-ea"/>
                <a:ea typeface="+mj-ea"/>
                <a:cs typeface="Calibri" panose="020F0502020204030204" pitchFamily="34" charset="0"/>
              </a:rPr>
              <a:t>B: </a:t>
            </a:r>
            <a:r>
              <a:rPr lang="en-US" altLang="zh-CN" sz="1160" dirty="0">
                <a:solidFill>
                  <a:schemeClr val="tx2"/>
                </a:solidFill>
                <a:latin typeface="+mj-ea"/>
                <a:ea typeface="+mj-ea"/>
                <a:cs typeface="Calibri" panose="020F0502020204030204" pitchFamily="34" charset="0"/>
              </a:rPr>
              <a:t>24</a:t>
            </a:r>
            <a:endParaRPr lang="en-US" sz="1160" dirty="0">
              <a:solidFill>
                <a:schemeClr val="tx2"/>
              </a:solidFill>
              <a:latin typeface="+mj-ea"/>
              <a:ea typeface="+mj-ea"/>
              <a:cs typeface="Calibri" panose="020F0502020204030204" pitchFamily="34" charset="0"/>
            </a:endParaRPr>
          </a:p>
        </p:txBody>
      </p:sp>
      <p:sp>
        <p:nvSpPr>
          <p:cNvPr id="19" name="TextBox 31"/>
          <p:cNvSpPr txBox="1">
            <a:spLocks noChangeArrowheads="1"/>
          </p:cNvSpPr>
          <p:nvPr userDrawn="1"/>
        </p:nvSpPr>
        <p:spPr bwMode="auto">
          <a:xfrm>
            <a:off x="1506484" y="6180518"/>
            <a:ext cx="532122" cy="53553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160" dirty="0">
                <a:solidFill>
                  <a:schemeClr val="tx2"/>
                </a:solidFill>
                <a:latin typeface="+mj-ea"/>
                <a:ea typeface="+mj-ea"/>
                <a:cs typeface="Calibri" panose="020F0502020204030204" pitchFamily="34" charset="0"/>
              </a:rPr>
              <a:t>R: </a:t>
            </a:r>
            <a:r>
              <a:rPr lang="en-US" altLang="zh-CN" sz="1160" dirty="0">
                <a:solidFill>
                  <a:schemeClr val="tx2"/>
                </a:solidFill>
                <a:latin typeface="+mj-ea"/>
                <a:ea typeface="+mj-ea"/>
                <a:cs typeface="Calibri" panose="020F0502020204030204" pitchFamily="34" charset="0"/>
              </a:rPr>
              <a:t>255</a:t>
            </a:r>
          </a:p>
          <a:p>
            <a:r>
              <a:rPr lang="en-US" sz="1160" dirty="0">
                <a:solidFill>
                  <a:schemeClr val="tx2"/>
                </a:solidFill>
                <a:latin typeface="+mj-ea"/>
                <a:ea typeface="+mj-ea"/>
                <a:cs typeface="Calibri" panose="020F0502020204030204" pitchFamily="34" charset="0"/>
              </a:rPr>
              <a:t>G:</a:t>
            </a:r>
            <a:r>
              <a:rPr lang="zh-CN" altLang="en-US" sz="1160" dirty="0">
                <a:solidFill>
                  <a:schemeClr val="tx2"/>
                </a:solidFill>
                <a:latin typeface="+mj-ea"/>
                <a:ea typeface="+mj-ea"/>
                <a:cs typeface="宋体" panose="02010600030101010101" pitchFamily="2" charset="-122"/>
              </a:rPr>
              <a:t> </a:t>
            </a:r>
            <a:r>
              <a:rPr lang="en-US" altLang="zh-CN" sz="1160" dirty="0">
                <a:solidFill>
                  <a:schemeClr val="tx2"/>
                </a:solidFill>
                <a:latin typeface="+mj-ea"/>
                <a:ea typeface="+mj-ea"/>
                <a:cs typeface="Calibri" panose="020F0502020204030204" pitchFamily="34" charset="0"/>
              </a:rPr>
              <a:t>85</a:t>
            </a:r>
          </a:p>
          <a:p>
            <a:r>
              <a:rPr lang="en-US" sz="1160" dirty="0">
                <a:solidFill>
                  <a:schemeClr val="tx2"/>
                </a:solidFill>
                <a:latin typeface="+mj-ea"/>
                <a:ea typeface="+mj-ea"/>
                <a:cs typeface="Calibri" panose="020F0502020204030204" pitchFamily="34" charset="0"/>
              </a:rPr>
              <a:t>B: </a:t>
            </a:r>
            <a:r>
              <a:rPr lang="en-US" altLang="zh-CN" sz="1160" dirty="0">
                <a:solidFill>
                  <a:schemeClr val="tx2"/>
                </a:solidFill>
                <a:latin typeface="+mj-ea"/>
                <a:ea typeface="+mj-ea"/>
                <a:cs typeface="Calibri" panose="020F0502020204030204" pitchFamily="34" charset="0"/>
              </a:rPr>
              <a:t>130</a:t>
            </a:r>
            <a:endParaRPr lang="en-US" sz="1160" dirty="0">
              <a:solidFill>
                <a:schemeClr val="tx2"/>
              </a:solidFill>
              <a:latin typeface="+mj-ea"/>
              <a:ea typeface="+mj-ea"/>
              <a:cs typeface="Calibri" panose="020F0502020204030204" pitchFamily="34" charset="0"/>
            </a:endParaRPr>
          </a:p>
        </p:txBody>
      </p:sp>
      <p:sp>
        <p:nvSpPr>
          <p:cNvPr id="20" name="TextBox 31"/>
          <p:cNvSpPr txBox="1">
            <a:spLocks noChangeArrowheads="1"/>
          </p:cNvSpPr>
          <p:nvPr userDrawn="1"/>
        </p:nvSpPr>
        <p:spPr bwMode="auto">
          <a:xfrm>
            <a:off x="2101508" y="6180518"/>
            <a:ext cx="531272" cy="53553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160" dirty="0">
                <a:solidFill>
                  <a:schemeClr val="tx2"/>
                </a:solidFill>
                <a:latin typeface="+mj-ea"/>
                <a:ea typeface="+mj-ea"/>
                <a:cs typeface="Calibri" panose="020F0502020204030204" pitchFamily="34" charset="0"/>
              </a:rPr>
              <a:t>R: </a:t>
            </a:r>
            <a:r>
              <a:rPr lang="en-US" altLang="zh-CN" sz="1160" dirty="0">
                <a:solidFill>
                  <a:schemeClr val="tx2"/>
                </a:solidFill>
                <a:latin typeface="+mj-ea"/>
                <a:ea typeface="+mj-ea"/>
                <a:cs typeface="Calibri" panose="020F0502020204030204" pitchFamily="34" charset="0"/>
              </a:rPr>
              <a:t>130</a:t>
            </a:r>
          </a:p>
          <a:p>
            <a:r>
              <a:rPr lang="en-US" sz="1160" dirty="0">
                <a:solidFill>
                  <a:schemeClr val="tx2"/>
                </a:solidFill>
                <a:latin typeface="+mj-ea"/>
                <a:ea typeface="+mj-ea"/>
                <a:cs typeface="Calibri" panose="020F0502020204030204" pitchFamily="34" charset="0"/>
              </a:rPr>
              <a:t>G:</a:t>
            </a:r>
            <a:r>
              <a:rPr lang="zh-CN" altLang="en-US" sz="1160" dirty="0">
                <a:solidFill>
                  <a:schemeClr val="tx2"/>
                </a:solidFill>
                <a:latin typeface="+mj-ea"/>
                <a:ea typeface="+mj-ea"/>
                <a:cs typeface="宋体" panose="02010600030101010101" pitchFamily="2" charset="-122"/>
              </a:rPr>
              <a:t> </a:t>
            </a:r>
            <a:r>
              <a:rPr lang="en-US" altLang="zh-CN" sz="1160" dirty="0">
                <a:solidFill>
                  <a:schemeClr val="tx2"/>
                </a:solidFill>
                <a:latin typeface="+mj-ea"/>
                <a:ea typeface="+mj-ea"/>
                <a:cs typeface="Calibri" panose="020F0502020204030204" pitchFamily="34" charset="0"/>
              </a:rPr>
              <a:t>20</a:t>
            </a:r>
          </a:p>
          <a:p>
            <a:r>
              <a:rPr lang="en-US" sz="1160" dirty="0">
                <a:solidFill>
                  <a:schemeClr val="tx2"/>
                </a:solidFill>
                <a:latin typeface="+mj-ea"/>
                <a:ea typeface="+mj-ea"/>
                <a:cs typeface="Calibri" panose="020F0502020204030204" pitchFamily="34" charset="0"/>
              </a:rPr>
              <a:t>B: </a:t>
            </a:r>
            <a:r>
              <a:rPr lang="en-US" altLang="zh-CN" sz="1160" dirty="0">
                <a:solidFill>
                  <a:schemeClr val="tx2"/>
                </a:solidFill>
                <a:latin typeface="+mj-ea"/>
                <a:ea typeface="+mj-ea"/>
                <a:cs typeface="Calibri" panose="020F0502020204030204" pitchFamily="34" charset="0"/>
              </a:rPr>
              <a:t>55</a:t>
            </a:r>
            <a:endParaRPr lang="en-US" sz="1160" dirty="0">
              <a:solidFill>
                <a:schemeClr val="tx2"/>
              </a:solidFill>
              <a:latin typeface="+mj-ea"/>
              <a:ea typeface="+mj-ea"/>
              <a:cs typeface="Calibri" panose="020F0502020204030204" pitchFamily="34" charset="0"/>
            </a:endParaRPr>
          </a:p>
        </p:txBody>
      </p:sp>
      <p:sp>
        <p:nvSpPr>
          <p:cNvPr id="21" name="TextBox 31"/>
          <p:cNvSpPr txBox="1">
            <a:spLocks noChangeArrowheads="1"/>
          </p:cNvSpPr>
          <p:nvPr userDrawn="1"/>
        </p:nvSpPr>
        <p:spPr bwMode="auto">
          <a:xfrm>
            <a:off x="2701632" y="6180518"/>
            <a:ext cx="532122" cy="53553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160" dirty="0">
                <a:solidFill>
                  <a:schemeClr val="tx2"/>
                </a:solidFill>
                <a:latin typeface="+mj-ea"/>
                <a:ea typeface="+mj-ea"/>
                <a:cs typeface="Calibri" panose="020F0502020204030204" pitchFamily="34" charset="0"/>
              </a:rPr>
              <a:t>R: </a:t>
            </a:r>
            <a:r>
              <a:rPr lang="en-US" altLang="zh-CN" sz="1160" dirty="0">
                <a:solidFill>
                  <a:schemeClr val="tx2"/>
                </a:solidFill>
                <a:latin typeface="+mj-ea"/>
                <a:ea typeface="+mj-ea"/>
                <a:cs typeface="Calibri" panose="020F0502020204030204" pitchFamily="34" charset="0"/>
              </a:rPr>
              <a:t>100</a:t>
            </a:r>
          </a:p>
          <a:p>
            <a:r>
              <a:rPr lang="en-US" sz="1160" dirty="0">
                <a:solidFill>
                  <a:schemeClr val="tx2"/>
                </a:solidFill>
                <a:latin typeface="+mj-ea"/>
                <a:ea typeface="+mj-ea"/>
                <a:cs typeface="Calibri" panose="020F0502020204030204" pitchFamily="34" charset="0"/>
              </a:rPr>
              <a:t>G:</a:t>
            </a:r>
            <a:r>
              <a:rPr lang="zh-CN" altLang="en-US" sz="1160" dirty="0">
                <a:solidFill>
                  <a:schemeClr val="tx2"/>
                </a:solidFill>
                <a:latin typeface="+mj-ea"/>
                <a:ea typeface="+mj-ea"/>
                <a:cs typeface="宋体" panose="02010600030101010101" pitchFamily="2" charset="-122"/>
              </a:rPr>
              <a:t> </a:t>
            </a:r>
            <a:r>
              <a:rPr lang="en-US" altLang="zh-CN" sz="1160" dirty="0">
                <a:solidFill>
                  <a:schemeClr val="tx2"/>
                </a:solidFill>
                <a:latin typeface="+mj-ea"/>
                <a:ea typeface="+mj-ea"/>
                <a:cs typeface="Calibri" panose="020F0502020204030204" pitchFamily="34" charset="0"/>
              </a:rPr>
              <a:t>205</a:t>
            </a:r>
          </a:p>
          <a:p>
            <a:r>
              <a:rPr lang="en-US" sz="1160" dirty="0">
                <a:solidFill>
                  <a:schemeClr val="tx2"/>
                </a:solidFill>
                <a:latin typeface="+mj-ea"/>
                <a:ea typeface="+mj-ea"/>
                <a:cs typeface="Calibri" panose="020F0502020204030204" pitchFamily="34" charset="0"/>
              </a:rPr>
              <a:t>B: </a:t>
            </a:r>
            <a:r>
              <a:rPr lang="en-US" altLang="zh-CN" sz="1160" dirty="0">
                <a:solidFill>
                  <a:schemeClr val="tx2"/>
                </a:solidFill>
                <a:latin typeface="+mj-ea"/>
                <a:ea typeface="+mj-ea"/>
                <a:cs typeface="Calibri" panose="020F0502020204030204" pitchFamily="34" charset="0"/>
              </a:rPr>
              <a:t>255</a:t>
            </a:r>
            <a:endParaRPr lang="en-US" sz="1160" dirty="0">
              <a:solidFill>
                <a:schemeClr val="tx2"/>
              </a:solidFill>
              <a:latin typeface="+mj-ea"/>
              <a:ea typeface="+mj-ea"/>
              <a:cs typeface="Calibri" panose="020F0502020204030204" pitchFamily="34" charset="0"/>
            </a:endParaRPr>
          </a:p>
        </p:txBody>
      </p:sp>
      <p:sp>
        <p:nvSpPr>
          <p:cNvPr id="22" name="TextBox 31"/>
          <p:cNvSpPr txBox="1">
            <a:spLocks noChangeArrowheads="1"/>
          </p:cNvSpPr>
          <p:nvPr userDrawn="1"/>
        </p:nvSpPr>
        <p:spPr bwMode="auto">
          <a:xfrm>
            <a:off x="3302606" y="6180518"/>
            <a:ext cx="532122" cy="53553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160" dirty="0">
                <a:solidFill>
                  <a:schemeClr val="tx2"/>
                </a:solidFill>
                <a:latin typeface="+mj-ea"/>
                <a:ea typeface="+mj-ea"/>
                <a:cs typeface="Calibri" panose="020F0502020204030204" pitchFamily="34" charset="0"/>
              </a:rPr>
              <a:t>R: </a:t>
            </a:r>
            <a:r>
              <a:rPr lang="en-US" altLang="zh-CN" sz="1160" dirty="0">
                <a:solidFill>
                  <a:schemeClr val="tx2"/>
                </a:solidFill>
                <a:latin typeface="+mj-ea"/>
                <a:ea typeface="+mj-ea"/>
                <a:cs typeface="Calibri" panose="020F0502020204030204" pitchFamily="34" charset="0"/>
              </a:rPr>
              <a:t>0</a:t>
            </a:r>
          </a:p>
          <a:p>
            <a:r>
              <a:rPr lang="en-US" sz="1160" dirty="0">
                <a:solidFill>
                  <a:schemeClr val="tx2"/>
                </a:solidFill>
                <a:latin typeface="+mj-ea"/>
                <a:ea typeface="+mj-ea"/>
                <a:cs typeface="Calibri" panose="020F0502020204030204" pitchFamily="34" charset="0"/>
              </a:rPr>
              <a:t>G:</a:t>
            </a:r>
            <a:r>
              <a:rPr lang="zh-CN" altLang="en-US" sz="1160" dirty="0">
                <a:solidFill>
                  <a:schemeClr val="tx2"/>
                </a:solidFill>
                <a:latin typeface="+mj-ea"/>
                <a:ea typeface="+mj-ea"/>
                <a:cs typeface="宋体" panose="02010600030101010101" pitchFamily="2" charset="-122"/>
              </a:rPr>
              <a:t> </a:t>
            </a:r>
            <a:r>
              <a:rPr lang="en-US" altLang="zh-CN" sz="1160" dirty="0">
                <a:solidFill>
                  <a:schemeClr val="tx2"/>
                </a:solidFill>
                <a:latin typeface="+mj-ea"/>
                <a:ea typeface="+mj-ea"/>
                <a:cs typeface="Calibri" panose="020F0502020204030204" pitchFamily="34" charset="0"/>
              </a:rPr>
              <a:t>40</a:t>
            </a:r>
          </a:p>
          <a:p>
            <a:r>
              <a:rPr lang="en-US" sz="1160" dirty="0">
                <a:solidFill>
                  <a:schemeClr val="tx2"/>
                </a:solidFill>
                <a:latin typeface="+mj-ea"/>
                <a:ea typeface="+mj-ea"/>
                <a:cs typeface="Calibri" panose="020F0502020204030204" pitchFamily="34" charset="0"/>
              </a:rPr>
              <a:t>B: </a:t>
            </a:r>
            <a:r>
              <a:rPr lang="en-US" altLang="zh-CN" sz="1160" dirty="0">
                <a:solidFill>
                  <a:schemeClr val="tx2"/>
                </a:solidFill>
                <a:latin typeface="+mj-ea"/>
                <a:ea typeface="+mj-ea"/>
                <a:cs typeface="Calibri" panose="020F0502020204030204" pitchFamily="34" charset="0"/>
              </a:rPr>
              <a:t>130</a:t>
            </a:r>
            <a:endParaRPr lang="en-US" sz="1160" dirty="0">
              <a:solidFill>
                <a:schemeClr val="tx2"/>
              </a:solidFill>
              <a:latin typeface="+mj-ea"/>
              <a:ea typeface="+mj-ea"/>
              <a:cs typeface="Calibri" panose="020F0502020204030204" pitchFamily="34" charset="0"/>
            </a:endParaRPr>
          </a:p>
        </p:txBody>
      </p:sp>
      <p:sp>
        <p:nvSpPr>
          <p:cNvPr id="23" name="TextBox 31"/>
          <p:cNvSpPr txBox="1">
            <a:spLocks noChangeArrowheads="1"/>
          </p:cNvSpPr>
          <p:nvPr userDrawn="1"/>
        </p:nvSpPr>
        <p:spPr bwMode="auto">
          <a:xfrm>
            <a:off x="4236639" y="6180518"/>
            <a:ext cx="531272" cy="17851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160" dirty="0">
                <a:solidFill>
                  <a:schemeClr val="tx2"/>
                </a:solidFill>
                <a:latin typeface="+mj-ea"/>
                <a:ea typeface="+mj-ea"/>
                <a:cs typeface="Calibri" panose="020F0502020204030204" pitchFamily="34" charset="0"/>
              </a:rPr>
              <a:t>100 K</a:t>
            </a:r>
          </a:p>
        </p:txBody>
      </p:sp>
      <p:sp>
        <p:nvSpPr>
          <p:cNvPr id="24" name="Rectangle 23"/>
          <p:cNvSpPr>
            <a:spLocks noChangeAspect="1"/>
          </p:cNvSpPr>
          <p:nvPr userDrawn="1"/>
        </p:nvSpPr>
        <p:spPr>
          <a:xfrm>
            <a:off x="4240039" y="5846442"/>
            <a:ext cx="527872" cy="255869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01476" tIns="100735" rIns="201476" bIns="10073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85" noProof="1">
              <a:solidFill>
                <a:schemeClr val="bg2"/>
              </a:solidFill>
            </a:endParaRPr>
          </a:p>
        </p:txBody>
      </p:sp>
      <p:sp>
        <p:nvSpPr>
          <p:cNvPr id="25" name="Rectangle 24"/>
          <p:cNvSpPr>
            <a:spLocks noChangeAspect="1"/>
          </p:cNvSpPr>
          <p:nvPr userDrawn="1"/>
        </p:nvSpPr>
        <p:spPr>
          <a:xfrm>
            <a:off x="4834214" y="5846442"/>
            <a:ext cx="528721" cy="255869"/>
          </a:xfrm>
          <a:prstGeom prst="rect">
            <a:avLst/>
          </a:prstGeom>
          <a:solidFill>
            <a:srgbClr val="21212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01476" tIns="100735" rIns="201476" bIns="10073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85" noProof="1">
              <a:solidFill>
                <a:schemeClr val="bg2"/>
              </a:solidFill>
            </a:endParaRPr>
          </a:p>
        </p:txBody>
      </p:sp>
      <p:sp>
        <p:nvSpPr>
          <p:cNvPr id="26" name="Rectangle 25"/>
          <p:cNvSpPr>
            <a:spLocks noChangeAspect="1"/>
          </p:cNvSpPr>
          <p:nvPr userDrawn="1"/>
        </p:nvSpPr>
        <p:spPr>
          <a:xfrm>
            <a:off x="5408535" y="5846442"/>
            <a:ext cx="527872" cy="255869"/>
          </a:xfrm>
          <a:prstGeom prst="rect">
            <a:avLst/>
          </a:prstGeom>
          <a:solidFill>
            <a:srgbClr val="42424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01476" tIns="100735" rIns="201476" bIns="10073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85" noProof="1">
              <a:solidFill>
                <a:schemeClr val="bg2"/>
              </a:solidFill>
            </a:endParaRPr>
          </a:p>
        </p:txBody>
      </p:sp>
      <p:sp>
        <p:nvSpPr>
          <p:cNvPr id="27" name="Rectangle 26"/>
          <p:cNvSpPr>
            <a:spLocks noChangeAspect="1"/>
          </p:cNvSpPr>
          <p:nvPr userDrawn="1"/>
        </p:nvSpPr>
        <p:spPr>
          <a:xfrm>
            <a:off x="5977797" y="5846442"/>
            <a:ext cx="527871" cy="255869"/>
          </a:xfrm>
          <a:prstGeom prst="rect">
            <a:avLst/>
          </a:prstGeom>
          <a:solidFill>
            <a:srgbClr val="5F5F5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01476" tIns="100735" rIns="201476" bIns="10073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85" noProof="1">
              <a:solidFill>
                <a:schemeClr val="bg2"/>
              </a:solidFill>
            </a:endParaRPr>
          </a:p>
        </p:txBody>
      </p:sp>
      <p:sp>
        <p:nvSpPr>
          <p:cNvPr id="28" name="TextBox 31"/>
          <p:cNvSpPr txBox="1">
            <a:spLocks noChangeArrowheads="1"/>
          </p:cNvSpPr>
          <p:nvPr userDrawn="1"/>
        </p:nvSpPr>
        <p:spPr bwMode="auto">
          <a:xfrm>
            <a:off x="4834213" y="6180518"/>
            <a:ext cx="532122" cy="17851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160" dirty="0">
                <a:solidFill>
                  <a:schemeClr val="tx2"/>
                </a:solidFill>
                <a:latin typeface="+mj-ea"/>
                <a:ea typeface="+mj-ea"/>
                <a:cs typeface="Calibri" panose="020F0502020204030204" pitchFamily="34" charset="0"/>
              </a:rPr>
              <a:t>90 K</a:t>
            </a:r>
          </a:p>
        </p:txBody>
      </p:sp>
      <p:sp>
        <p:nvSpPr>
          <p:cNvPr id="29" name="TextBox 31"/>
          <p:cNvSpPr txBox="1">
            <a:spLocks noChangeArrowheads="1"/>
          </p:cNvSpPr>
          <p:nvPr userDrawn="1"/>
        </p:nvSpPr>
        <p:spPr bwMode="auto">
          <a:xfrm>
            <a:off x="5404285" y="6180518"/>
            <a:ext cx="532122" cy="17851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160" dirty="0">
                <a:solidFill>
                  <a:schemeClr val="tx2"/>
                </a:solidFill>
                <a:latin typeface="+mj-ea"/>
                <a:ea typeface="+mj-ea"/>
                <a:cs typeface="Calibri" panose="020F0502020204030204" pitchFamily="34" charset="0"/>
              </a:rPr>
              <a:t>80 K</a:t>
            </a:r>
          </a:p>
        </p:txBody>
      </p:sp>
      <p:sp>
        <p:nvSpPr>
          <p:cNvPr id="30" name="TextBox 31"/>
          <p:cNvSpPr txBox="1">
            <a:spLocks noChangeArrowheads="1"/>
          </p:cNvSpPr>
          <p:nvPr userDrawn="1"/>
        </p:nvSpPr>
        <p:spPr bwMode="auto">
          <a:xfrm>
            <a:off x="5977797" y="6180518"/>
            <a:ext cx="531271" cy="17851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160" dirty="0">
                <a:solidFill>
                  <a:schemeClr val="tx2"/>
                </a:solidFill>
                <a:latin typeface="+mj-ea"/>
                <a:ea typeface="+mj-ea"/>
                <a:cs typeface="Calibri" panose="020F0502020204030204" pitchFamily="34" charset="0"/>
              </a:rPr>
              <a:t>70 K</a:t>
            </a:r>
          </a:p>
        </p:txBody>
      </p:sp>
      <p:sp>
        <p:nvSpPr>
          <p:cNvPr id="31" name="Rectangle 30"/>
          <p:cNvSpPr>
            <a:spLocks noChangeAspect="1"/>
          </p:cNvSpPr>
          <p:nvPr userDrawn="1"/>
        </p:nvSpPr>
        <p:spPr>
          <a:xfrm>
            <a:off x="6567433" y="5846442"/>
            <a:ext cx="527871" cy="255869"/>
          </a:xfrm>
          <a:prstGeom prst="rect">
            <a:avLst/>
          </a:prstGeom>
          <a:solidFill>
            <a:srgbClr val="79797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01476" tIns="100735" rIns="201476" bIns="10073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85" noProof="1">
              <a:solidFill>
                <a:schemeClr val="bg2"/>
              </a:solidFill>
            </a:endParaRPr>
          </a:p>
        </p:txBody>
      </p:sp>
      <p:sp>
        <p:nvSpPr>
          <p:cNvPr id="32" name="Rectangle 31"/>
          <p:cNvSpPr>
            <a:spLocks noChangeAspect="1"/>
          </p:cNvSpPr>
          <p:nvPr userDrawn="1"/>
        </p:nvSpPr>
        <p:spPr>
          <a:xfrm>
            <a:off x="7157070" y="5846442"/>
            <a:ext cx="527871" cy="255869"/>
          </a:xfrm>
          <a:prstGeom prst="rect">
            <a:avLst/>
          </a:prstGeom>
          <a:solidFill>
            <a:srgbClr val="92929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01476" tIns="100735" rIns="201476" bIns="10073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85" noProof="1">
              <a:solidFill>
                <a:schemeClr val="bg2"/>
              </a:solidFill>
            </a:endParaRPr>
          </a:p>
        </p:txBody>
      </p:sp>
      <p:sp>
        <p:nvSpPr>
          <p:cNvPr id="33" name="Rectangle 32"/>
          <p:cNvSpPr>
            <a:spLocks noChangeAspect="1"/>
          </p:cNvSpPr>
          <p:nvPr userDrawn="1"/>
        </p:nvSpPr>
        <p:spPr>
          <a:xfrm>
            <a:off x="7755991" y="5846442"/>
            <a:ext cx="527871" cy="255869"/>
          </a:xfrm>
          <a:prstGeom prst="rect">
            <a:avLst/>
          </a:prstGeom>
          <a:solidFill>
            <a:srgbClr val="AAAAAA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01476" tIns="100735" rIns="201476" bIns="10073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85" noProof="1">
              <a:solidFill>
                <a:schemeClr val="bg2"/>
              </a:solidFill>
            </a:endParaRPr>
          </a:p>
        </p:txBody>
      </p:sp>
      <p:sp>
        <p:nvSpPr>
          <p:cNvPr id="34" name="Rectangle 33"/>
          <p:cNvSpPr>
            <a:spLocks noChangeAspect="1"/>
          </p:cNvSpPr>
          <p:nvPr userDrawn="1"/>
        </p:nvSpPr>
        <p:spPr>
          <a:xfrm>
            <a:off x="8354913" y="5846442"/>
            <a:ext cx="527871" cy="255869"/>
          </a:xfrm>
          <a:prstGeom prst="rect">
            <a:avLst/>
          </a:prstGeom>
          <a:solidFill>
            <a:srgbClr val="C0C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01476" tIns="100735" rIns="201476" bIns="10073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85" noProof="1">
              <a:solidFill>
                <a:schemeClr val="bg2"/>
              </a:solidFill>
            </a:endParaRPr>
          </a:p>
        </p:txBody>
      </p:sp>
      <p:sp>
        <p:nvSpPr>
          <p:cNvPr id="35" name="Rectangle 34"/>
          <p:cNvSpPr>
            <a:spLocks noChangeAspect="1"/>
          </p:cNvSpPr>
          <p:nvPr userDrawn="1"/>
        </p:nvSpPr>
        <p:spPr>
          <a:xfrm>
            <a:off x="8953833" y="5846442"/>
            <a:ext cx="527871" cy="255869"/>
          </a:xfrm>
          <a:prstGeom prst="rect">
            <a:avLst/>
          </a:prstGeom>
          <a:solidFill>
            <a:srgbClr val="D6D6D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01476" tIns="100735" rIns="201476" bIns="10073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85" noProof="1">
              <a:solidFill>
                <a:schemeClr val="bg2"/>
              </a:solidFill>
            </a:endParaRPr>
          </a:p>
        </p:txBody>
      </p:sp>
      <p:sp>
        <p:nvSpPr>
          <p:cNvPr id="36" name="Rectangle 35"/>
          <p:cNvSpPr>
            <a:spLocks noChangeAspect="1"/>
          </p:cNvSpPr>
          <p:nvPr userDrawn="1"/>
        </p:nvSpPr>
        <p:spPr>
          <a:xfrm>
            <a:off x="9552755" y="5846442"/>
            <a:ext cx="527871" cy="255869"/>
          </a:xfrm>
          <a:prstGeom prst="rect">
            <a:avLst/>
          </a:prstGeom>
          <a:solidFill>
            <a:srgbClr val="EBEBE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01476" tIns="100735" rIns="201476" bIns="10073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85" noProof="1">
              <a:solidFill>
                <a:schemeClr val="bg2"/>
              </a:solidFill>
            </a:endParaRPr>
          </a:p>
        </p:txBody>
      </p:sp>
      <p:sp>
        <p:nvSpPr>
          <p:cNvPr id="38" name="TextBox 31"/>
          <p:cNvSpPr txBox="1">
            <a:spLocks noChangeArrowheads="1"/>
          </p:cNvSpPr>
          <p:nvPr userDrawn="1"/>
        </p:nvSpPr>
        <p:spPr bwMode="auto">
          <a:xfrm>
            <a:off x="6567433" y="6180518"/>
            <a:ext cx="531271" cy="17851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160" dirty="0">
                <a:solidFill>
                  <a:schemeClr val="tx2"/>
                </a:solidFill>
                <a:latin typeface="+mj-ea"/>
                <a:ea typeface="+mj-ea"/>
                <a:cs typeface="Calibri" panose="020F0502020204030204" pitchFamily="34" charset="0"/>
              </a:rPr>
              <a:t>60 K</a:t>
            </a:r>
          </a:p>
        </p:txBody>
      </p:sp>
      <p:sp>
        <p:nvSpPr>
          <p:cNvPr id="39" name="TextBox 31"/>
          <p:cNvSpPr txBox="1">
            <a:spLocks noChangeArrowheads="1"/>
          </p:cNvSpPr>
          <p:nvPr userDrawn="1"/>
        </p:nvSpPr>
        <p:spPr bwMode="auto">
          <a:xfrm>
            <a:off x="7153670" y="6180518"/>
            <a:ext cx="531271" cy="17851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160">
                <a:solidFill>
                  <a:schemeClr val="tx2"/>
                </a:solidFill>
                <a:latin typeface="+mj-ea"/>
                <a:ea typeface="+mj-ea"/>
                <a:cs typeface="Calibri" panose="020F0502020204030204" pitchFamily="34" charset="0"/>
              </a:rPr>
              <a:t>50 </a:t>
            </a:r>
            <a:r>
              <a:rPr lang="en-US" sz="1160" dirty="0">
                <a:solidFill>
                  <a:schemeClr val="tx2"/>
                </a:solidFill>
                <a:latin typeface="+mj-ea"/>
                <a:ea typeface="+mj-ea"/>
                <a:cs typeface="Calibri" panose="020F0502020204030204" pitchFamily="34" charset="0"/>
              </a:rPr>
              <a:t>K</a:t>
            </a:r>
          </a:p>
        </p:txBody>
      </p:sp>
      <p:sp>
        <p:nvSpPr>
          <p:cNvPr id="40" name="TextBox 31"/>
          <p:cNvSpPr txBox="1">
            <a:spLocks noChangeArrowheads="1"/>
          </p:cNvSpPr>
          <p:nvPr userDrawn="1"/>
        </p:nvSpPr>
        <p:spPr bwMode="auto">
          <a:xfrm>
            <a:off x="7755991" y="6180518"/>
            <a:ext cx="531271" cy="17851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160">
                <a:solidFill>
                  <a:schemeClr val="tx2"/>
                </a:solidFill>
                <a:latin typeface="+mj-ea"/>
                <a:ea typeface="+mj-ea"/>
                <a:cs typeface="Calibri" panose="020F0502020204030204" pitchFamily="34" charset="0"/>
              </a:rPr>
              <a:t>40 </a:t>
            </a:r>
            <a:r>
              <a:rPr lang="en-US" sz="1160" dirty="0">
                <a:solidFill>
                  <a:schemeClr val="tx2"/>
                </a:solidFill>
                <a:latin typeface="+mj-ea"/>
                <a:ea typeface="+mj-ea"/>
                <a:cs typeface="Calibri" panose="020F0502020204030204" pitchFamily="34" charset="0"/>
              </a:rPr>
              <a:t>K</a:t>
            </a:r>
          </a:p>
        </p:txBody>
      </p:sp>
      <p:sp>
        <p:nvSpPr>
          <p:cNvPr id="41" name="TextBox 31"/>
          <p:cNvSpPr txBox="1">
            <a:spLocks noChangeArrowheads="1"/>
          </p:cNvSpPr>
          <p:nvPr userDrawn="1"/>
        </p:nvSpPr>
        <p:spPr bwMode="auto">
          <a:xfrm>
            <a:off x="8354913" y="6180518"/>
            <a:ext cx="531271" cy="17851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160" dirty="0">
                <a:solidFill>
                  <a:schemeClr val="tx2"/>
                </a:solidFill>
                <a:latin typeface="+mj-ea"/>
                <a:ea typeface="+mj-ea"/>
                <a:cs typeface="Calibri" panose="020F0502020204030204" pitchFamily="34" charset="0"/>
              </a:rPr>
              <a:t>30 K</a:t>
            </a:r>
          </a:p>
        </p:txBody>
      </p:sp>
      <p:sp>
        <p:nvSpPr>
          <p:cNvPr id="42" name="TextBox 31"/>
          <p:cNvSpPr txBox="1">
            <a:spLocks noChangeArrowheads="1"/>
          </p:cNvSpPr>
          <p:nvPr userDrawn="1"/>
        </p:nvSpPr>
        <p:spPr bwMode="auto">
          <a:xfrm>
            <a:off x="8950433" y="6180518"/>
            <a:ext cx="531271" cy="17851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160">
                <a:solidFill>
                  <a:schemeClr val="tx2"/>
                </a:solidFill>
                <a:latin typeface="+mj-ea"/>
                <a:ea typeface="+mj-ea"/>
                <a:cs typeface="Calibri" panose="020F0502020204030204" pitchFamily="34" charset="0"/>
              </a:rPr>
              <a:t>20 </a:t>
            </a:r>
            <a:r>
              <a:rPr lang="en-US" sz="1160" dirty="0">
                <a:solidFill>
                  <a:schemeClr val="tx2"/>
                </a:solidFill>
                <a:latin typeface="+mj-ea"/>
                <a:ea typeface="+mj-ea"/>
                <a:cs typeface="Calibri" panose="020F0502020204030204" pitchFamily="34" charset="0"/>
              </a:rPr>
              <a:t>K</a:t>
            </a:r>
          </a:p>
        </p:txBody>
      </p:sp>
      <p:sp>
        <p:nvSpPr>
          <p:cNvPr id="43" name="TextBox 31"/>
          <p:cNvSpPr txBox="1">
            <a:spLocks noChangeArrowheads="1"/>
          </p:cNvSpPr>
          <p:nvPr userDrawn="1"/>
        </p:nvSpPr>
        <p:spPr bwMode="auto">
          <a:xfrm>
            <a:off x="9552755" y="6180518"/>
            <a:ext cx="531271" cy="17851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160" dirty="0">
                <a:solidFill>
                  <a:schemeClr val="tx2"/>
                </a:solidFill>
                <a:latin typeface="+mj-ea"/>
                <a:ea typeface="+mj-ea"/>
                <a:cs typeface="Calibri" panose="020F0502020204030204" pitchFamily="34" charset="0"/>
              </a:rPr>
              <a:t>10 K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024" y="378037"/>
            <a:ext cx="9324578" cy="37287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zh-CN" altLang="en-US" dirty="0"/>
              <a:t>点击修改标题 </a:t>
            </a:r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378023" y="1107107"/>
            <a:ext cx="9324578" cy="399638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B985ED1-708A-4055-A46F-17BE5CE6A0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99001" y="5292514"/>
            <a:ext cx="3403600" cy="301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</a:defRPr>
            </a:lvl1pPr>
          </a:lstStyle>
          <a:p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85" r:id="rId2"/>
    <p:sldLayoutId id="2147483666" r:id="rId3"/>
    <p:sldLayoutId id="2147483667" r:id="rId4"/>
    <p:sldLayoutId id="2147483668" r:id="rId5"/>
    <p:sldLayoutId id="2147483669" r:id="rId6"/>
    <p:sldLayoutId id="2147483688" r:id="rId7"/>
    <p:sldLayoutId id="2147483670" r:id="rId8"/>
    <p:sldLayoutId id="2147483671" r:id="rId9"/>
    <p:sldLayoutId id="2147483686" r:id="rId10"/>
    <p:sldLayoutId id="2147483687" r:id="rId11"/>
    <p:sldLayoutId id="214748368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756285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ea"/>
          <a:ea typeface="+mj-ea"/>
          <a:cs typeface="FZZhengHeiS-B-GB" charset="-122"/>
        </a:defRPr>
      </a:lvl1pPr>
    </p:titleStyle>
    <p:bodyStyle>
      <a:lvl1pPr marL="189230" indent="-188595" algn="l" defTabSz="756285" rtl="0" eaLnBrk="1" latinLnBrk="0" hangingPunct="1">
        <a:lnSpc>
          <a:spcPct val="120000"/>
        </a:lnSpc>
        <a:spcBef>
          <a:spcPts val="825"/>
        </a:spcBef>
        <a:buClrTx/>
        <a:buFont typeface="Arial" panose="020B0604020202020204" pitchFamily="34" charset="0"/>
        <a:buChar char="•"/>
        <a:defRPr sz="1600" b="0" i="0" kern="1200">
          <a:solidFill>
            <a:schemeClr val="tx2"/>
          </a:solidFill>
          <a:latin typeface="+mn-ea"/>
          <a:ea typeface="+mn-ea"/>
          <a:cs typeface="Source Han Sans Regular" panose="020B0500000000000000" pitchFamily="34" charset="-122"/>
        </a:defRPr>
      </a:lvl1pPr>
      <a:lvl2pPr marL="567055" indent="-188595" algn="l" defTabSz="756285" rtl="0" eaLnBrk="1" latinLnBrk="0" hangingPunct="1">
        <a:lnSpc>
          <a:spcPct val="120000"/>
        </a:lnSpc>
        <a:spcBef>
          <a:spcPct val="83000"/>
        </a:spcBef>
        <a:buClrTx/>
        <a:buFont typeface="Arial" panose="020B0604020202020204" pitchFamily="34" charset="0"/>
        <a:buChar char="•"/>
        <a:defRPr sz="1600" b="0" i="0" kern="1200">
          <a:solidFill>
            <a:schemeClr val="tx2"/>
          </a:solidFill>
          <a:latin typeface="+mn-ea"/>
          <a:ea typeface="+mn-ea"/>
          <a:cs typeface="Source Han Sans Regular" panose="020B0500000000000000" pitchFamily="34" charset="-122"/>
        </a:defRPr>
      </a:lvl2pPr>
      <a:lvl3pPr marL="944880" indent="-188595" algn="l" defTabSz="756285" rtl="0" eaLnBrk="1" latinLnBrk="0" hangingPunct="1">
        <a:lnSpc>
          <a:spcPct val="120000"/>
        </a:lnSpc>
        <a:spcBef>
          <a:spcPct val="83000"/>
        </a:spcBef>
        <a:buClrTx/>
        <a:buFont typeface="Arial" panose="020B0604020202020204" pitchFamily="34" charset="0"/>
        <a:buChar char="•"/>
        <a:defRPr sz="1600" b="0" i="0" kern="1200">
          <a:solidFill>
            <a:schemeClr val="tx2"/>
          </a:solidFill>
          <a:latin typeface="+mn-ea"/>
          <a:ea typeface="+mn-ea"/>
          <a:cs typeface="Source Han Sans Regular" panose="020B0500000000000000" pitchFamily="34" charset="-122"/>
        </a:defRPr>
      </a:lvl3pPr>
      <a:lvl4pPr marL="1323340" indent="-188595" algn="l" defTabSz="756285" rtl="0" eaLnBrk="1" latinLnBrk="0" hangingPunct="1">
        <a:lnSpc>
          <a:spcPct val="120000"/>
        </a:lnSpc>
        <a:spcBef>
          <a:spcPct val="83000"/>
        </a:spcBef>
        <a:buClrTx/>
        <a:buFont typeface="Arial" panose="020B0604020202020204" pitchFamily="34" charset="0"/>
        <a:buChar char="•"/>
        <a:defRPr sz="1600" b="0" i="0" kern="1200">
          <a:solidFill>
            <a:schemeClr val="tx2"/>
          </a:solidFill>
          <a:latin typeface="+mn-ea"/>
          <a:ea typeface="+mn-ea"/>
          <a:cs typeface="Source Han Sans Regular" panose="020B0500000000000000" pitchFamily="34" charset="-122"/>
        </a:defRPr>
      </a:lvl4pPr>
      <a:lvl5pPr marL="1701165" indent="-188595" algn="l" defTabSz="756285" rtl="0" eaLnBrk="1" latinLnBrk="0" hangingPunct="1">
        <a:lnSpc>
          <a:spcPct val="120000"/>
        </a:lnSpc>
        <a:spcBef>
          <a:spcPct val="83000"/>
        </a:spcBef>
        <a:buClrTx/>
        <a:buFont typeface="Arial" panose="020B0604020202020204" pitchFamily="34" charset="0"/>
        <a:buChar char="•"/>
        <a:defRPr sz="1600" b="0" i="0" kern="1200">
          <a:solidFill>
            <a:schemeClr val="tx2"/>
          </a:solidFill>
          <a:latin typeface="+mn-ea"/>
          <a:ea typeface="+mn-ea"/>
          <a:cs typeface="Source Han Sans Regular" panose="020B0500000000000000" pitchFamily="34" charset="-122"/>
        </a:defRPr>
      </a:lvl5pPr>
      <a:lvl6pPr marL="2078990" indent="-188595" algn="l" defTabSz="756285" rtl="0" eaLnBrk="1" latinLnBrk="0" hangingPunct="1">
        <a:lnSpc>
          <a:spcPct val="90000"/>
        </a:lnSpc>
        <a:spcBef>
          <a:spcPct val="83000"/>
        </a:spcBef>
        <a:buFont typeface="Arial" panose="020B0604020202020204" pitchFamily="34" charset="0"/>
        <a:buChar char="•"/>
        <a:defRPr sz="1490" kern="1200">
          <a:solidFill>
            <a:schemeClr val="tx1"/>
          </a:solidFill>
          <a:latin typeface="+mn-lt"/>
          <a:ea typeface="+mn-ea"/>
          <a:cs typeface="+mn-cs"/>
        </a:defRPr>
      </a:lvl6pPr>
      <a:lvl7pPr marL="2457450" indent="-188595" algn="l" defTabSz="756285" rtl="0" eaLnBrk="1" latinLnBrk="0" hangingPunct="1">
        <a:lnSpc>
          <a:spcPct val="90000"/>
        </a:lnSpc>
        <a:spcBef>
          <a:spcPct val="83000"/>
        </a:spcBef>
        <a:buFont typeface="Arial" panose="020B0604020202020204" pitchFamily="34" charset="0"/>
        <a:buChar char="•"/>
        <a:defRPr sz="1490" kern="1200">
          <a:solidFill>
            <a:schemeClr val="tx1"/>
          </a:solidFill>
          <a:latin typeface="+mn-lt"/>
          <a:ea typeface="+mn-ea"/>
          <a:cs typeface="+mn-cs"/>
        </a:defRPr>
      </a:lvl7pPr>
      <a:lvl8pPr marL="2835275" indent="-188595" algn="l" defTabSz="756285" rtl="0" eaLnBrk="1" latinLnBrk="0" hangingPunct="1">
        <a:lnSpc>
          <a:spcPct val="90000"/>
        </a:lnSpc>
        <a:spcBef>
          <a:spcPct val="83000"/>
        </a:spcBef>
        <a:buFont typeface="Arial" panose="020B0604020202020204" pitchFamily="34" charset="0"/>
        <a:buChar char="•"/>
        <a:defRPr sz="1490" kern="1200">
          <a:solidFill>
            <a:schemeClr val="tx1"/>
          </a:solidFill>
          <a:latin typeface="+mn-lt"/>
          <a:ea typeface="+mn-ea"/>
          <a:cs typeface="+mn-cs"/>
        </a:defRPr>
      </a:lvl8pPr>
      <a:lvl9pPr marL="3213100" indent="-188595" algn="l" defTabSz="756285" rtl="0" eaLnBrk="1" latinLnBrk="0" hangingPunct="1">
        <a:lnSpc>
          <a:spcPct val="90000"/>
        </a:lnSpc>
        <a:spcBef>
          <a:spcPct val="83000"/>
        </a:spcBef>
        <a:buFont typeface="Arial" panose="020B0604020202020204" pitchFamily="34" charset="0"/>
        <a:buChar char="•"/>
        <a:defRPr sz="14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6285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1pPr>
      <a:lvl2pPr marL="377825" algn="l" defTabSz="756285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2pPr>
      <a:lvl3pPr marL="756285" algn="l" defTabSz="756285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3pPr>
      <a:lvl4pPr marL="1134110" algn="l" defTabSz="756285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4pPr>
      <a:lvl5pPr marL="1511935" algn="l" defTabSz="756285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5pPr>
      <a:lvl6pPr marL="1890395" algn="l" defTabSz="756285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6pPr>
      <a:lvl7pPr marL="2268220" algn="l" defTabSz="756285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7pPr>
      <a:lvl8pPr marL="2646045" algn="l" defTabSz="756285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8pPr>
      <a:lvl9pPr marL="3024505" algn="l" defTabSz="756285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ISCO-BCOS/LargeFiles/raw/master/tools/solcj/solcJ-all-0.4.25.jar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github.com/FISCO-BCOS/LargeFiles/raw/master/tools/solcj/solcJ-all-0.5.2-gm.jar" TargetMode="External"/><Relationship Id="rId5" Type="http://schemas.openxmlformats.org/officeDocument/2006/relationships/hyperlink" Target="https://github.com/FISCO-BCOS/LargeFiles/raw/master/tools/solcj/solcJ-all-0.4.25-gm.jar" TargetMode="External"/><Relationship Id="rId4" Type="http://schemas.openxmlformats.org/officeDocument/2006/relationships/hyperlink" Target="https://github.com/FISCO-BCOS/LargeFiles/raw/master/tools/solcj/solcJ-all-0.5.2.jar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fisco-bcos-documentation.readthedocs.io/zh_CN/release-2.0/docs/sdk/sdk.html#spring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681250-24DF-4473-A17D-E3C792B67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023" y="2066881"/>
            <a:ext cx="6971360" cy="1428778"/>
          </a:xfrm>
        </p:spPr>
        <p:txBody>
          <a:bodyPr/>
          <a:lstStyle/>
          <a:p>
            <a:r>
              <a:rPr lang="en-US" altLang="zh-CN" b="1" dirty="0"/>
              <a:t>FISCO BCOS</a:t>
            </a:r>
            <a:r>
              <a:rPr lang="zh-CN" altLang="en-US" b="1" dirty="0"/>
              <a:t>控制台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6217FC-33E6-4FD4-B311-BB979FB2841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2019</a:t>
            </a:r>
            <a:r>
              <a:rPr lang="zh-CN" altLang="en-US" dirty="0"/>
              <a:t>年</a:t>
            </a:r>
            <a:r>
              <a:rPr lang="en-US" altLang="zh-CN" dirty="0"/>
              <a:t>7</a:t>
            </a:r>
            <a:r>
              <a:rPr lang="zh-CN" altLang="en-US" dirty="0"/>
              <a:t>月</a:t>
            </a:r>
          </a:p>
        </p:txBody>
      </p:sp>
    </p:spTree>
    <p:extLst>
      <p:ext uri="{BB962C8B-B14F-4D97-AF65-F5344CB8AC3E}">
        <p14:creationId xmlns:p14="http://schemas.microsoft.com/office/powerpoint/2010/main" val="1699968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5">
            <a:extLst>
              <a:ext uri="{FF2B5EF4-FFF2-40B4-BE49-F238E27FC236}">
                <a16:creationId xmlns:a16="http://schemas.microsoft.com/office/drawing/2014/main" id="{8EDDA944-6691-42C1-9F96-A13815E94F16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部署智能合约：</a:t>
            </a:r>
            <a:endParaRPr lang="en-US" altLang="zh-CN" dirty="0"/>
          </a:p>
          <a:p>
            <a:pPr lvl="1"/>
            <a:r>
              <a:rPr lang="en-US" altLang="zh-CN" dirty="0"/>
              <a:t>call: Call a contract by a function and </a:t>
            </a:r>
            <a:r>
              <a:rPr lang="en-US" altLang="zh-CN" dirty="0" err="1"/>
              <a:t>paramters</a:t>
            </a:r>
            <a:r>
              <a:rPr lang="en-US" altLang="zh-CN" dirty="0"/>
              <a:t>.</a:t>
            </a:r>
          </a:p>
          <a:p>
            <a:pPr lvl="1"/>
            <a:r>
              <a:rPr lang="en-US" altLang="zh-CN" dirty="0" err="1"/>
              <a:t>callByCNS</a:t>
            </a:r>
            <a:r>
              <a:rPr lang="en-US" altLang="zh-CN" dirty="0"/>
              <a:t>: Call a contract by a function and </a:t>
            </a:r>
            <a:r>
              <a:rPr lang="en-US" altLang="zh-CN" dirty="0" err="1"/>
              <a:t>paramters</a:t>
            </a:r>
            <a:r>
              <a:rPr lang="en-US" altLang="zh-CN" dirty="0"/>
              <a:t> by CNS.</a:t>
            </a:r>
          </a:p>
          <a:p>
            <a:pPr lvl="1"/>
            <a:r>
              <a:rPr lang="en-US" altLang="zh-CN" dirty="0"/>
              <a:t>deploy</a:t>
            </a:r>
            <a:r>
              <a:rPr lang="zh-CN" altLang="en-US" dirty="0"/>
              <a:t>：</a:t>
            </a:r>
            <a:r>
              <a:rPr lang="en-US" altLang="zh-CN" dirty="0"/>
              <a:t>Deploy a contract on blockchain.</a:t>
            </a:r>
          </a:p>
          <a:p>
            <a:pPr lvl="1"/>
            <a:r>
              <a:rPr lang="en-US" altLang="zh-CN" dirty="0" err="1"/>
              <a:t>deployByCNS</a:t>
            </a:r>
            <a:r>
              <a:rPr lang="en-US" altLang="zh-CN" dirty="0"/>
              <a:t>: Deploy a contract on blockchain by CNS.</a:t>
            </a:r>
          </a:p>
          <a:p>
            <a:pPr marL="378013" lvl="1" indent="0">
              <a:buNone/>
            </a:pPr>
            <a:endParaRPr lang="en-US" altLang="zh-CN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AE3DD5F-0D0E-4976-BBFF-5B592E368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管理智能合约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0269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A0440891-761A-4C5E-8462-C6649E395C7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37" y="5289788"/>
            <a:ext cx="626952" cy="123540"/>
          </a:xfrm>
          <a:prstGeom prst="rect">
            <a:avLst/>
          </a:prstGeom>
          <a:ln>
            <a:noFill/>
          </a:ln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D223C59F-3389-4AAC-A3E1-BBBAA4D68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管理节点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0F928B8-459D-42FD-9020-446C9836837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2728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C5C2E86-D3C6-498F-9470-779B1C9C438C}"/>
              </a:ext>
            </a:extLst>
          </p:cNvPr>
          <p:cNvSpPr/>
          <p:nvPr/>
        </p:nvSpPr>
        <p:spPr>
          <a:xfrm>
            <a:off x="323849" y="1065649"/>
            <a:ext cx="8785225" cy="3841631"/>
          </a:xfrm>
          <a:prstGeom prst="rect">
            <a:avLst/>
          </a:prstGeom>
          <a:solidFill>
            <a:srgbClr val="EBEBEB"/>
          </a:solidFill>
          <a:ln>
            <a:solidFill>
              <a:srgbClr val="92929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 typeface="+mj-lt"/>
              <a:buAutoNum type="arabicPeriod"/>
            </a:pPr>
            <a:r>
              <a:rPr lang="en-US" altLang="zh-CN" dirty="0" err="1">
                <a:solidFill>
                  <a:schemeClr val="tx2"/>
                </a:solidFill>
              </a:rPr>
              <a:t>addObserver</a:t>
            </a:r>
            <a:r>
              <a:rPr lang="en-US" altLang="zh-CN" dirty="0">
                <a:solidFill>
                  <a:schemeClr val="tx2"/>
                </a:solidFill>
              </a:rPr>
              <a:t>:  Add an observer node.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 err="1">
                <a:solidFill>
                  <a:schemeClr val="tx2"/>
                </a:solidFill>
              </a:rPr>
              <a:t>addSealer</a:t>
            </a:r>
            <a:r>
              <a:rPr lang="en-US" altLang="zh-CN" dirty="0">
                <a:solidFill>
                  <a:schemeClr val="tx2"/>
                </a:solidFill>
              </a:rPr>
              <a:t> : Add a sealer node.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 err="1">
                <a:solidFill>
                  <a:schemeClr val="tx2"/>
                </a:solidFill>
              </a:rPr>
              <a:t>getGroupPeers</a:t>
            </a:r>
            <a:r>
              <a:rPr lang="en-US" altLang="zh-CN" dirty="0">
                <a:solidFill>
                  <a:schemeClr val="tx2"/>
                </a:solidFill>
              </a:rPr>
              <a:t>: Query </a:t>
            </a:r>
            <a:r>
              <a:rPr lang="en-US" altLang="zh-CN" dirty="0" err="1">
                <a:solidFill>
                  <a:schemeClr val="tx2"/>
                </a:solidFill>
              </a:rPr>
              <a:t>nodeId</a:t>
            </a:r>
            <a:r>
              <a:rPr lang="en-US" altLang="zh-CN" dirty="0">
                <a:solidFill>
                  <a:schemeClr val="tx2"/>
                </a:solidFill>
              </a:rPr>
              <a:t> list for sealer and observer nodes.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 err="1">
                <a:solidFill>
                  <a:schemeClr val="tx2"/>
                </a:solidFill>
              </a:rPr>
              <a:t>getNodeIDList</a:t>
            </a:r>
            <a:r>
              <a:rPr lang="zh-CN" altLang="en-US" dirty="0">
                <a:solidFill>
                  <a:schemeClr val="tx2"/>
                </a:solidFill>
              </a:rPr>
              <a:t>：</a:t>
            </a:r>
            <a:r>
              <a:rPr lang="en-US" altLang="zh-CN" dirty="0">
                <a:solidFill>
                  <a:schemeClr val="tx2"/>
                </a:solidFill>
              </a:rPr>
              <a:t>Query </a:t>
            </a:r>
            <a:r>
              <a:rPr lang="en-US" altLang="zh-CN" dirty="0" err="1">
                <a:solidFill>
                  <a:schemeClr val="tx2"/>
                </a:solidFill>
              </a:rPr>
              <a:t>nodeId</a:t>
            </a:r>
            <a:r>
              <a:rPr lang="en-US" altLang="zh-CN" dirty="0">
                <a:solidFill>
                  <a:schemeClr val="tx2"/>
                </a:solidFill>
              </a:rPr>
              <a:t> list for all connected nodes.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 err="1">
                <a:solidFill>
                  <a:schemeClr val="tx2"/>
                </a:solidFill>
              </a:rPr>
              <a:t>getNodeVersion</a:t>
            </a:r>
            <a:r>
              <a:rPr lang="en-US" altLang="zh-CN" dirty="0">
                <a:solidFill>
                  <a:schemeClr val="tx2"/>
                </a:solidFill>
              </a:rPr>
              <a:t>: Query the current node version.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 err="1">
                <a:solidFill>
                  <a:schemeClr val="tx2"/>
                </a:solidFill>
              </a:rPr>
              <a:t>getObserverList</a:t>
            </a:r>
            <a:r>
              <a:rPr lang="en-US" altLang="zh-CN" dirty="0">
                <a:solidFill>
                  <a:schemeClr val="tx2"/>
                </a:solidFill>
              </a:rPr>
              <a:t>: Query </a:t>
            </a:r>
            <a:r>
              <a:rPr lang="en-US" altLang="zh-CN" dirty="0" err="1">
                <a:solidFill>
                  <a:schemeClr val="tx2"/>
                </a:solidFill>
              </a:rPr>
              <a:t>nodeId</a:t>
            </a:r>
            <a:r>
              <a:rPr lang="en-US" altLang="zh-CN" dirty="0">
                <a:solidFill>
                  <a:schemeClr val="tx2"/>
                </a:solidFill>
              </a:rPr>
              <a:t> list for observer nodes.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 err="1">
                <a:solidFill>
                  <a:schemeClr val="tx2"/>
                </a:solidFill>
              </a:rPr>
              <a:t>getSealerList</a:t>
            </a:r>
            <a:r>
              <a:rPr lang="en-US" altLang="zh-CN" dirty="0">
                <a:solidFill>
                  <a:schemeClr val="tx2"/>
                </a:solidFill>
              </a:rPr>
              <a:t>: Query </a:t>
            </a:r>
            <a:r>
              <a:rPr lang="en-US" altLang="zh-CN" dirty="0" err="1">
                <a:solidFill>
                  <a:schemeClr val="tx2"/>
                </a:solidFill>
              </a:rPr>
              <a:t>nodeId</a:t>
            </a:r>
            <a:r>
              <a:rPr lang="en-US" altLang="zh-CN" dirty="0">
                <a:solidFill>
                  <a:schemeClr val="tx2"/>
                </a:solidFill>
              </a:rPr>
              <a:t> list for sealer nodes.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 err="1">
                <a:solidFill>
                  <a:schemeClr val="tx2"/>
                </a:solidFill>
              </a:rPr>
              <a:t>grantNodeManager</a:t>
            </a:r>
            <a:r>
              <a:rPr lang="en-US" altLang="zh-CN" dirty="0">
                <a:solidFill>
                  <a:schemeClr val="tx2"/>
                </a:solidFill>
              </a:rPr>
              <a:t>: Grant permission for node configuration by address.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 err="1">
                <a:solidFill>
                  <a:schemeClr val="tx2"/>
                </a:solidFill>
              </a:rPr>
              <a:t>listNodeManager</a:t>
            </a:r>
            <a:r>
              <a:rPr lang="en-US" altLang="zh-CN" dirty="0">
                <a:solidFill>
                  <a:schemeClr val="tx2"/>
                </a:solidFill>
              </a:rPr>
              <a:t>: Query permission information for node configuration.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 err="1">
                <a:solidFill>
                  <a:schemeClr val="tx2"/>
                </a:solidFill>
              </a:rPr>
              <a:t>removeNode:Remove</a:t>
            </a:r>
            <a:r>
              <a:rPr lang="en-US" altLang="zh-CN" dirty="0">
                <a:solidFill>
                  <a:schemeClr val="tx2"/>
                </a:solidFill>
              </a:rPr>
              <a:t> a node.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 err="1">
                <a:solidFill>
                  <a:schemeClr val="tx2"/>
                </a:solidFill>
              </a:rPr>
              <a:t>revokeNodeManager:Revoke</a:t>
            </a:r>
            <a:r>
              <a:rPr lang="en-US" altLang="zh-CN" dirty="0">
                <a:solidFill>
                  <a:schemeClr val="tx2"/>
                </a:solidFill>
              </a:rPr>
              <a:t> permission for node configuration by address.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0A7D2E2-7EC9-44FA-B827-ECC8499BE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节点命令</a:t>
            </a:r>
          </a:p>
        </p:txBody>
      </p:sp>
    </p:spTree>
    <p:extLst>
      <p:ext uri="{BB962C8B-B14F-4D97-AF65-F5344CB8AC3E}">
        <p14:creationId xmlns:p14="http://schemas.microsoft.com/office/powerpoint/2010/main" val="2754791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C5C2E86-D3C6-498F-9470-779B1C9C438C}"/>
              </a:ext>
            </a:extLst>
          </p:cNvPr>
          <p:cNvSpPr/>
          <p:nvPr/>
        </p:nvSpPr>
        <p:spPr>
          <a:xfrm>
            <a:off x="323850" y="1065649"/>
            <a:ext cx="9432925" cy="3864491"/>
          </a:xfrm>
          <a:prstGeom prst="rect">
            <a:avLst/>
          </a:prstGeom>
          <a:solidFill>
            <a:srgbClr val="EBEBEB"/>
          </a:solidFill>
          <a:ln>
            <a:solidFill>
              <a:srgbClr val="92929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 typeface="+mj-lt"/>
              <a:buAutoNum type="arabicPeriod"/>
            </a:pPr>
            <a:r>
              <a:rPr lang="en-US" altLang="zh-CN" dirty="0" err="1">
                <a:solidFill>
                  <a:schemeClr val="tx2"/>
                </a:solidFill>
              </a:rPr>
              <a:t>getBlockByHash</a:t>
            </a:r>
            <a:r>
              <a:rPr lang="zh-CN" altLang="en-US" dirty="0">
                <a:solidFill>
                  <a:schemeClr val="tx2"/>
                </a:solidFill>
              </a:rPr>
              <a:t>：</a:t>
            </a:r>
            <a:r>
              <a:rPr lang="en-US" altLang="zh-CN" dirty="0">
                <a:solidFill>
                  <a:schemeClr val="tx2"/>
                </a:solidFill>
              </a:rPr>
              <a:t>Query information about a block by hash.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 err="1">
                <a:solidFill>
                  <a:schemeClr val="tx2"/>
                </a:solidFill>
              </a:rPr>
              <a:t>getBlockByNumber</a:t>
            </a:r>
            <a:r>
              <a:rPr lang="zh-CN" altLang="en-US" dirty="0">
                <a:solidFill>
                  <a:schemeClr val="tx2"/>
                </a:solidFill>
              </a:rPr>
              <a:t>：</a:t>
            </a:r>
            <a:r>
              <a:rPr lang="en-US" altLang="zh-CN" dirty="0">
                <a:solidFill>
                  <a:schemeClr val="tx2"/>
                </a:solidFill>
              </a:rPr>
              <a:t>Query information about a block by block number.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 err="1">
                <a:solidFill>
                  <a:schemeClr val="tx2"/>
                </a:solidFill>
              </a:rPr>
              <a:t>getBlockHashByNumber</a:t>
            </a:r>
            <a:r>
              <a:rPr lang="en-US" altLang="zh-CN" dirty="0">
                <a:solidFill>
                  <a:schemeClr val="tx2"/>
                </a:solidFill>
              </a:rPr>
              <a:t>: Query block hash by block number.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 err="1">
                <a:solidFill>
                  <a:schemeClr val="tx2"/>
                </a:solidFill>
              </a:rPr>
              <a:t>getBlockNumber</a:t>
            </a:r>
            <a:r>
              <a:rPr lang="zh-CN" altLang="en-US" dirty="0">
                <a:solidFill>
                  <a:schemeClr val="tx2"/>
                </a:solidFill>
              </a:rPr>
              <a:t>：</a:t>
            </a:r>
            <a:r>
              <a:rPr lang="en-US" altLang="zh-CN" dirty="0">
                <a:solidFill>
                  <a:schemeClr val="tx2"/>
                </a:solidFill>
              </a:rPr>
              <a:t>Query the number of most recent block.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 err="1">
                <a:solidFill>
                  <a:schemeClr val="tx2"/>
                </a:solidFill>
              </a:rPr>
              <a:t>getSystemConfigByKey</a:t>
            </a:r>
            <a:r>
              <a:rPr lang="en-US" altLang="zh-CN" dirty="0">
                <a:solidFill>
                  <a:schemeClr val="tx2"/>
                </a:solidFill>
              </a:rPr>
              <a:t>: Query a system config value by key.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 err="1">
                <a:solidFill>
                  <a:schemeClr val="tx2"/>
                </a:solidFill>
              </a:rPr>
              <a:t>getTotalTransactionCount</a:t>
            </a:r>
            <a:r>
              <a:rPr lang="zh-CN" altLang="en-US" dirty="0">
                <a:solidFill>
                  <a:schemeClr val="tx2"/>
                </a:solidFill>
              </a:rPr>
              <a:t>：</a:t>
            </a:r>
            <a:r>
              <a:rPr lang="en-US" altLang="zh-CN" dirty="0">
                <a:solidFill>
                  <a:schemeClr val="tx2"/>
                </a:solidFill>
              </a:rPr>
              <a:t>Query total transaction count.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 err="1">
                <a:solidFill>
                  <a:schemeClr val="tx2"/>
                </a:solidFill>
              </a:rPr>
              <a:t>getPendingTransactions</a:t>
            </a:r>
            <a:r>
              <a:rPr lang="en-US" altLang="zh-CN" dirty="0">
                <a:solidFill>
                  <a:schemeClr val="tx2"/>
                </a:solidFill>
              </a:rPr>
              <a:t>: Query pending transactions.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 err="1">
                <a:solidFill>
                  <a:schemeClr val="tx2"/>
                </a:solidFill>
              </a:rPr>
              <a:t>getPendingTxSize</a:t>
            </a:r>
            <a:r>
              <a:rPr lang="zh-CN" altLang="en-US" dirty="0">
                <a:solidFill>
                  <a:schemeClr val="tx2"/>
                </a:solidFill>
              </a:rPr>
              <a:t>：</a:t>
            </a:r>
            <a:r>
              <a:rPr lang="en-US" altLang="zh-CN" dirty="0">
                <a:solidFill>
                  <a:schemeClr val="tx2"/>
                </a:solidFill>
              </a:rPr>
              <a:t>Query pending transactions size.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 err="1">
                <a:solidFill>
                  <a:schemeClr val="tx2"/>
                </a:solidFill>
              </a:rPr>
              <a:t>getTransactionByBlockHashAndIndex</a:t>
            </a:r>
            <a:r>
              <a:rPr lang="en-US" altLang="zh-CN" dirty="0">
                <a:solidFill>
                  <a:schemeClr val="tx2"/>
                </a:solidFill>
              </a:rPr>
              <a:t>: Query information about a transaction by block hash and transaction index position.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 err="1">
                <a:solidFill>
                  <a:schemeClr val="tx2"/>
                </a:solidFill>
              </a:rPr>
              <a:t>getTransactionByBlockNumberAndIndex</a:t>
            </a:r>
            <a:r>
              <a:rPr lang="zh-CN" altLang="en-US" dirty="0">
                <a:solidFill>
                  <a:schemeClr val="tx2"/>
                </a:solidFill>
              </a:rPr>
              <a:t>：</a:t>
            </a:r>
            <a:r>
              <a:rPr lang="en-US" altLang="zh-CN" dirty="0">
                <a:solidFill>
                  <a:schemeClr val="tx2"/>
                </a:solidFill>
              </a:rPr>
              <a:t>Query information about a transaction by block number and transaction index position.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 err="1">
                <a:solidFill>
                  <a:schemeClr val="tx2"/>
                </a:solidFill>
              </a:rPr>
              <a:t>getTransactionByHash</a:t>
            </a:r>
            <a:r>
              <a:rPr lang="en-US" altLang="zh-CN" dirty="0">
                <a:solidFill>
                  <a:schemeClr val="tx2"/>
                </a:solidFill>
              </a:rPr>
              <a:t>: Query information about a transaction requested by transaction hash.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 err="1">
                <a:solidFill>
                  <a:schemeClr val="tx2"/>
                </a:solidFill>
              </a:rPr>
              <a:t>getTransactionReceipt</a:t>
            </a:r>
            <a:r>
              <a:rPr lang="zh-CN" altLang="en-US" dirty="0">
                <a:solidFill>
                  <a:schemeClr val="tx2"/>
                </a:solidFill>
              </a:rPr>
              <a:t>：</a:t>
            </a:r>
            <a:r>
              <a:rPr lang="en-US" altLang="zh-CN" dirty="0">
                <a:solidFill>
                  <a:schemeClr val="tx2"/>
                </a:solidFill>
              </a:rPr>
              <a:t>Query the receipt of a transaction by transaction hash.</a:t>
            </a:r>
          </a:p>
          <a:p>
            <a:pPr marL="342900" indent="-342900">
              <a:buFont typeface="+mj-lt"/>
              <a:buAutoNum type="arabicPeriod"/>
            </a:pPr>
            <a:endParaRPr lang="en-US" altLang="zh-CN" dirty="0">
              <a:solidFill>
                <a:schemeClr val="tx2"/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5C1BF5F-703B-460B-9789-6D9755496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交易和区块命令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1327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C5C2E86-D3C6-498F-9470-779B1C9C438C}"/>
              </a:ext>
            </a:extLst>
          </p:cNvPr>
          <p:cNvSpPr/>
          <p:nvPr/>
        </p:nvSpPr>
        <p:spPr>
          <a:xfrm>
            <a:off x="323850" y="1065649"/>
            <a:ext cx="9432925" cy="3483491"/>
          </a:xfrm>
          <a:prstGeom prst="rect">
            <a:avLst/>
          </a:prstGeom>
          <a:solidFill>
            <a:srgbClr val="EBEBEB"/>
          </a:solidFill>
          <a:ln>
            <a:solidFill>
              <a:srgbClr val="92929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 typeface="+mj-lt"/>
              <a:buAutoNum type="arabicPeriod"/>
            </a:pPr>
            <a:r>
              <a:rPr lang="en-US" altLang="zh-CN" dirty="0" err="1">
                <a:solidFill>
                  <a:schemeClr val="tx2"/>
                </a:solidFill>
              </a:rPr>
              <a:t>grantCNSManager</a:t>
            </a:r>
            <a:r>
              <a:rPr lang="en-US" altLang="zh-CN" dirty="0">
                <a:solidFill>
                  <a:schemeClr val="tx2"/>
                </a:solidFill>
              </a:rPr>
              <a:t>: Grant permission for CNS by address.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 err="1">
                <a:solidFill>
                  <a:schemeClr val="tx2"/>
                </a:solidFill>
              </a:rPr>
              <a:t>grantDeployAndCreateManager</a:t>
            </a:r>
            <a:r>
              <a:rPr lang="zh-CN" altLang="en-US" dirty="0">
                <a:solidFill>
                  <a:schemeClr val="tx2"/>
                </a:solidFill>
              </a:rPr>
              <a:t>：</a:t>
            </a:r>
            <a:r>
              <a:rPr lang="en-US" altLang="zh-CN" dirty="0">
                <a:solidFill>
                  <a:schemeClr val="tx2"/>
                </a:solidFill>
              </a:rPr>
              <a:t>Grant permission for deploy contract and create user table by address.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 err="1">
                <a:solidFill>
                  <a:schemeClr val="tx2"/>
                </a:solidFill>
              </a:rPr>
              <a:t>grantNodeManager</a:t>
            </a:r>
            <a:r>
              <a:rPr lang="en-US" altLang="zh-CN" dirty="0">
                <a:solidFill>
                  <a:schemeClr val="tx2"/>
                </a:solidFill>
              </a:rPr>
              <a:t>: Grant permission for node configuration by address.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 err="1">
                <a:solidFill>
                  <a:schemeClr val="tx2"/>
                </a:solidFill>
              </a:rPr>
              <a:t>grantPermissionManager</a:t>
            </a:r>
            <a:r>
              <a:rPr lang="en-US" altLang="zh-CN" dirty="0">
                <a:solidFill>
                  <a:schemeClr val="tx2"/>
                </a:solidFill>
              </a:rPr>
              <a:t>: Grant permission for permission configuration by address.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 err="1">
                <a:solidFill>
                  <a:schemeClr val="tx2"/>
                </a:solidFill>
              </a:rPr>
              <a:t>grantSysConfigManager</a:t>
            </a:r>
            <a:r>
              <a:rPr lang="zh-CN" altLang="en-US" dirty="0">
                <a:solidFill>
                  <a:schemeClr val="tx2"/>
                </a:solidFill>
              </a:rPr>
              <a:t>：</a:t>
            </a:r>
            <a:r>
              <a:rPr lang="en-US" altLang="zh-CN" dirty="0">
                <a:solidFill>
                  <a:schemeClr val="tx2"/>
                </a:solidFill>
              </a:rPr>
              <a:t>Grant permission for system configuration by address.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 err="1">
                <a:solidFill>
                  <a:schemeClr val="tx2"/>
                </a:solidFill>
              </a:rPr>
              <a:t>grantUserTableManager</a:t>
            </a:r>
            <a:r>
              <a:rPr lang="en-US" altLang="zh-CN" dirty="0">
                <a:solidFill>
                  <a:schemeClr val="tx2"/>
                </a:solidFill>
              </a:rPr>
              <a:t>: Grant permission for user table by table name and address.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 err="1">
                <a:solidFill>
                  <a:schemeClr val="tx2"/>
                </a:solidFill>
              </a:rPr>
              <a:t>revokeCNSManager</a:t>
            </a:r>
            <a:r>
              <a:rPr lang="zh-CN" altLang="en-US" dirty="0">
                <a:solidFill>
                  <a:schemeClr val="tx2"/>
                </a:solidFill>
              </a:rPr>
              <a:t>：</a:t>
            </a:r>
            <a:r>
              <a:rPr lang="en-US" altLang="zh-CN" dirty="0">
                <a:solidFill>
                  <a:schemeClr val="tx2"/>
                </a:solidFill>
              </a:rPr>
              <a:t>Revoke permission for CNS by address.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 err="1">
                <a:solidFill>
                  <a:schemeClr val="tx2"/>
                </a:solidFill>
              </a:rPr>
              <a:t>revokeDeployAndCreateManager</a:t>
            </a:r>
            <a:r>
              <a:rPr lang="en-US" altLang="zh-CN" dirty="0">
                <a:solidFill>
                  <a:schemeClr val="tx2"/>
                </a:solidFill>
              </a:rPr>
              <a:t>: Revoke permission for deploy contract and create user table by address.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 err="1">
                <a:solidFill>
                  <a:schemeClr val="tx2"/>
                </a:solidFill>
              </a:rPr>
              <a:t>revokeNodeManager</a:t>
            </a:r>
            <a:r>
              <a:rPr lang="zh-CN" altLang="en-US" dirty="0">
                <a:solidFill>
                  <a:schemeClr val="tx2"/>
                </a:solidFill>
              </a:rPr>
              <a:t>：</a:t>
            </a:r>
            <a:r>
              <a:rPr lang="en-US" altLang="zh-CN" dirty="0">
                <a:solidFill>
                  <a:schemeClr val="tx2"/>
                </a:solidFill>
              </a:rPr>
              <a:t>Revoke permission for node configuration by address.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 err="1">
                <a:solidFill>
                  <a:schemeClr val="tx2"/>
                </a:solidFill>
              </a:rPr>
              <a:t>revokePermissionManager</a:t>
            </a:r>
            <a:r>
              <a:rPr lang="en-US" altLang="zh-CN" dirty="0">
                <a:solidFill>
                  <a:schemeClr val="tx2"/>
                </a:solidFill>
              </a:rPr>
              <a:t>: Revoke permission for permission configuration by address.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 err="1">
                <a:solidFill>
                  <a:schemeClr val="tx2"/>
                </a:solidFill>
              </a:rPr>
              <a:t>revokeSysConfigManager</a:t>
            </a:r>
            <a:r>
              <a:rPr lang="zh-CN" altLang="en-US" dirty="0">
                <a:solidFill>
                  <a:schemeClr val="tx2"/>
                </a:solidFill>
              </a:rPr>
              <a:t>：</a:t>
            </a:r>
            <a:r>
              <a:rPr lang="en-US" altLang="zh-CN" dirty="0">
                <a:solidFill>
                  <a:schemeClr val="tx2"/>
                </a:solidFill>
              </a:rPr>
              <a:t>Revoke permission for system configuration by address.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 err="1">
                <a:solidFill>
                  <a:schemeClr val="tx2"/>
                </a:solidFill>
              </a:rPr>
              <a:t>revokeUserTableManager</a:t>
            </a:r>
            <a:r>
              <a:rPr lang="en-US" altLang="zh-CN" dirty="0">
                <a:solidFill>
                  <a:schemeClr val="tx2"/>
                </a:solidFill>
              </a:rPr>
              <a:t>: Revoke permission for user table by table name and address.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3C525C0-BCEB-4DB6-BD88-92EC7AC25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权限命令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1723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C5C2E86-D3C6-498F-9470-779B1C9C438C}"/>
              </a:ext>
            </a:extLst>
          </p:cNvPr>
          <p:cNvSpPr/>
          <p:nvPr/>
        </p:nvSpPr>
        <p:spPr>
          <a:xfrm>
            <a:off x="323850" y="1065649"/>
            <a:ext cx="9432925" cy="3483491"/>
          </a:xfrm>
          <a:prstGeom prst="rect">
            <a:avLst/>
          </a:prstGeom>
          <a:solidFill>
            <a:srgbClr val="EBEBEB"/>
          </a:solidFill>
          <a:ln>
            <a:solidFill>
              <a:srgbClr val="92929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solidFill>
                  <a:schemeClr val="tx2"/>
                </a:solidFill>
              </a:rPr>
              <a:t>查看区块高度</a:t>
            </a:r>
            <a:endParaRPr lang="en-US" altLang="zh-CN" dirty="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solidFill>
                  <a:schemeClr val="tx2"/>
                </a:solidFill>
              </a:rPr>
              <a:t>获取区块数据</a:t>
            </a:r>
            <a:endParaRPr lang="en-US" altLang="zh-CN" dirty="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solidFill>
                  <a:schemeClr val="tx2"/>
                </a:solidFill>
              </a:rPr>
              <a:t>部署</a:t>
            </a:r>
            <a:r>
              <a:rPr lang="en-US" altLang="zh-CN" dirty="0">
                <a:solidFill>
                  <a:schemeClr val="tx2"/>
                </a:solidFill>
              </a:rPr>
              <a:t>HelloWorld</a:t>
            </a:r>
            <a:r>
              <a:rPr lang="zh-CN" altLang="en-US" dirty="0">
                <a:solidFill>
                  <a:schemeClr val="tx2"/>
                </a:solidFill>
              </a:rPr>
              <a:t>智能合约</a:t>
            </a:r>
            <a:endParaRPr lang="en-US" altLang="zh-CN" dirty="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solidFill>
                  <a:schemeClr val="tx2"/>
                </a:solidFill>
              </a:rPr>
              <a:t>使用查看</a:t>
            </a:r>
            <a:r>
              <a:rPr lang="en-US" altLang="zh-CN" dirty="0" err="1">
                <a:solidFill>
                  <a:schemeClr val="tx2"/>
                </a:solidFill>
              </a:rPr>
              <a:t>getDeployLog</a:t>
            </a:r>
            <a:endParaRPr lang="en-US" altLang="zh-CN" dirty="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solidFill>
                  <a:schemeClr val="tx2"/>
                </a:solidFill>
              </a:rPr>
              <a:t>调用智能合约</a:t>
            </a:r>
            <a:endParaRPr lang="en-US" altLang="zh-CN" dirty="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solidFill>
                  <a:schemeClr val="tx2"/>
                </a:solidFill>
              </a:rPr>
              <a:t>再次查看区块高度</a:t>
            </a:r>
            <a:endParaRPr lang="en-US" altLang="zh-CN" dirty="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solidFill>
                  <a:schemeClr val="tx2"/>
                </a:solidFill>
              </a:rPr>
              <a:t>获取区块数据</a:t>
            </a:r>
            <a:endParaRPr lang="en-US" altLang="zh-CN" dirty="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solidFill>
                  <a:schemeClr val="tx2"/>
                </a:solidFill>
              </a:rPr>
              <a:t>按</a:t>
            </a:r>
            <a:r>
              <a:rPr lang="en-US" altLang="zh-CN" dirty="0">
                <a:solidFill>
                  <a:schemeClr val="tx2"/>
                </a:solidFill>
              </a:rPr>
              <a:t>CNS</a:t>
            </a:r>
            <a:r>
              <a:rPr lang="zh-CN" altLang="en-US" dirty="0">
                <a:solidFill>
                  <a:schemeClr val="tx2"/>
                </a:solidFill>
              </a:rPr>
              <a:t>方式部署</a:t>
            </a:r>
            <a:r>
              <a:rPr lang="en-US" altLang="zh-CN" dirty="0">
                <a:solidFill>
                  <a:schemeClr val="tx2"/>
                </a:solidFill>
              </a:rPr>
              <a:t>HelloWorld</a:t>
            </a:r>
            <a:r>
              <a:rPr lang="zh-CN" altLang="en-US" dirty="0">
                <a:solidFill>
                  <a:schemeClr val="tx2"/>
                </a:solidFill>
              </a:rPr>
              <a:t>智能合约</a:t>
            </a:r>
            <a:endParaRPr lang="en-US" altLang="zh-CN" dirty="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solidFill>
                  <a:schemeClr val="tx2"/>
                </a:solidFill>
              </a:rPr>
              <a:t>再次查看区块高度</a:t>
            </a:r>
            <a:endParaRPr lang="en-US" altLang="zh-CN" dirty="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solidFill>
                  <a:schemeClr val="tx2"/>
                </a:solidFill>
              </a:rPr>
              <a:t>获取区块数据</a:t>
            </a:r>
            <a:endParaRPr lang="en-US" altLang="zh-CN" dirty="0">
              <a:solidFill>
                <a:schemeClr val="tx2"/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94AF54A-F435-482C-822D-2E691CED9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</a:p>
        </p:txBody>
      </p:sp>
    </p:spTree>
    <p:extLst>
      <p:ext uri="{BB962C8B-B14F-4D97-AF65-F5344CB8AC3E}">
        <p14:creationId xmlns:p14="http://schemas.microsoft.com/office/powerpoint/2010/main" val="2348110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F3CB1A1-120C-4745-9352-BFF6FC2E9344}"/>
              </a:ext>
            </a:extLst>
          </p:cNvPr>
          <p:cNvSpPr txBox="1"/>
          <p:nvPr/>
        </p:nvSpPr>
        <p:spPr>
          <a:xfrm>
            <a:off x="3909234" y="2931207"/>
            <a:ext cx="2262158" cy="3693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lang="zh-CN" altLang="en-US" sz="1800" dirty="0">
                <a:solidFill>
                  <a:schemeClr val="tx2"/>
                </a:solidFill>
              </a:rPr>
              <a:t>微众银行，版权所有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E49051F-8D4B-4C1C-AC83-A97B5CC6D8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2408" y="2013737"/>
            <a:ext cx="1815810" cy="369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266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CE21C5-6CCA-47B6-9961-CAF4F76BC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8800" dirty="0"/>
              <a:t>谢谢！</a:t>
            </a:r>
          </a:p>
        </p:txBody>
      </p:sp>
    </p:spTree>
    <p:extLst>
      <p:ext uri="{BB962C8B-B14F-4D97-AF65-F5344CB8AC3E}">
        <p14:creationId xmlns:p14="http://schemas.microsoft.com/office/powerpoint/2010/main" val="1135516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A0440891-761A-4C5E-8462-C6649E395C7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37" y="5289788"/>
            <a:ext cx="626952" cy="123540"/>
          </a:xfrm>
          <a:prstGeom prst="rect">
            <a:avLst/>
          </a:prstGeom>
          <a:ln>
            <a:noFill/>
          </a:ln>
        </p:spPr>
      </p:pic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61DE4F4-F3C1-49FE-94C5-AF34A237A15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BED6AC9-0B1C-495D-B6BF-EA94210F6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103" y="2973048"/>
            <a:ext cx="5274327" cy="641823"/>
          </a:xfrm>
        </p:spPr>
        <p:txBody>
          <a:bodyPr/>
          <a:lstStyle/>
          <a:p>
            <a:r>
              <a:rPr lang="zh-CN" altLang="en-US" spc="300" dirty="0"/>
              <a:t>安装控制台</a:t>
            </a:r>
            <a:br>
              <a:rPr lang="zh-CN" altLang="en-US" spc="300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6072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5">
            <a:extLst>
              <a:ext uri="{FF2B5EF4-FFF2-40B4-BE49-F238E27FC236}">
                <a16:creationId xmlns:a16="http://schemas.microsoft.com/office/drawing/2014/main" id="{8EDDA944-6691-42C1-9F96-A13815E94F16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确保机器上已经安装</a:t>
            </a:r>
            <a:r>
              <a:rPr lang="en-US" altLang="zh-CN" dirty="0"/>
              <a:t>java</a:t>
            </a:r>
            <a:r>
              <a:rPr lang="zh-CN" altLang="en-US" dirty="0"/>
              <a:t>，如果没有则需要先安装</a:t>
            </a:r>
            <a:endParaRPr lang="en-US" altLang="zh-CN" dirty="0"/>
          </a:p>
          <a:p>
            <a:pPr marL="378013" lvl="1" indent="0">
              <a:buNone/>
            </a:pPr>
            <a:r>
              <a:rPr lang="en-US" altLang="zh-CN" dirty="0"/>
              <a:t># </a:t>
            </a:r>
            <a:r>
              <a:rPr lang="zh-CN" altLang="en-US" dirty="0"/>
              <a:t>安装默认</a:t>
            </a:r>
            <a:r>
              <a:rPr lang="en-US" altLang="zh-CN" dirty="0"/>
              <a:t>Java</a:t>
            </a:r>
            <a:r>
              <a:rPr lang="zh-CN" altLang="en-US" dirty="0"/>
              <a:t>版本</a:t>
            </a:r>
            <a:r>
              <a:rPr lang="en-US" altLang="zh-CN" dirty="0"/>
              <a:t>(Java 8</a:t>
            </a:r>
            <a:r>
              <a:rPr lang="zh-CN" altLang="en-US" dirty="0"/>
              <a:t>或以上</a:t>
            </a:r>
            <a:r>
              <a:rPr lang="en-US" altLang="zh-CN" dirty="0"/>
              <a:t>)</a:t>
            </a:r>
          </a:p>
          <a:p>
            <a:pPr marL="378013" lvl="1" indent="0">
              <a:buNone/>
            </a:pPr>
            <a:r>
              <a:rPr lang="en-US" altLang="zh-CN" dirty="0" err="1"/>
              <a:t>sudo</a:t>
            </a:r>
            <a:r>
              <a:rPr lang="en-US" altLang="zh-CN" dirty="0"/>
              <a:t> apt install -y default-</a:t>
            </a:r>
            <a:r>
              <a:rPr lang="en-US" altLang="zh-CN" dirty="0" err="1"/>
              <a:t>jdk</a:t>
            </a:r>
            <a:endParaRPr lang="en-US" altLang="zh-CN" dirty="0"/>
          </a:p>
          <a:p>
            <a:pPr marL="378013" lvl="1" indent="0">
              <a:buNone/>
            </a:pPr>
            <a:r>
              <a:rPr lang="en-US" altLang="zh-CN" dirty="0"/>
              <a:t># </a:t>
            </a:r>
            <a:r>
              <a:rPr lang="zh-CN" altLang="en-US" dirty="0"/>
              <a:t>查询</a:t>
            </a:r>
            <a:r>
              <a:rPr lang="en-US" altLang="zh-CN" dirty="0"/>
              <a:t>Java</a:t>
            </a:r>
            <a:r>
              <a:rPr lang="zh-CN" altLang="en-US" dirty="0"/>
              <a:t>版本</a:t>
            </a:r>
          </a:p>
          <a:p>
            <a:pPr marL="378013" lvl="1" indent="0">
              <a:buNone/>
            </a:pPr>
            <a:r>
              <a:rPr lang="en-US" altLang="zh-CN" dirty="0"/>
              <a:t>java -version</a:t>
            </a:r>
          </a:p>
          <a:p>
            <a:r>
              <a:rPr lang="en-US" altLang="zh-CN" dirty="0"/>
              <a:t># </a:t>
            </a:r>
            <a:r>
              <a:rPr lang="zh-CN" altLang="en-US" dirty="0"/>
              <a:t>获取控制台</a:t>
            </a:r>
          </a:p>
          <a:p>
            <a:r>
              <a:rPr lang="en-US" altLang="zh-CN" dirty="0"/>
              <a:t>$ bash &lt;(curl -s https://raw.githubusercontent.com/FISCO-BCOS/console/master/tools/download_console.sh)</a:t>
            </a:r>
          </a:p>
          <a:p>
            <a:pPr marL="378013" lvl="1" indent="0">
              <a:buNone/>
            </a:pPr>
            <a:endParaRPr lang="en-US" altLang="zh-CN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67AA7C9-E4B9-409B-B5DF-399D0AC0D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安装控制台</a:t>
            </a:r>
          </a:p>
        </p:txBody>
      </p:sp>
    </p:spTree>
    <p:extLst>
      <p:ext uri="{BB962C8B-B14F-4D97-AF65-F5344CB8AC3E}">
        <p14:creationId xmlns:p14="http://schemas.microsoft.com/office/powerpoint/2010/main" val="3648655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5">
            <a:extLst>
              <a:ext uri="{FF2B5EF4-FFF2-40B4-BE49-F238E27FC236}">
                <a16:creationId xmlns:a16="http://schemas.microsoft.com/office/drawing/2014/main" id="{8EDDA944-6691-42C1-9F96-A13815E94F16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/>
              <a:t>安装控制台时默认安装了</a:t>
            </a:r>
            <a:r>
              <a:rPr lang="en-US" altLang="zh-CN" dirty="0"/>
              <a:t>0.4</a:t>
            </a:r>
            <a:r>
              <a:rPr lang="zh-CN" altLang="en-US" dirty="0"/>
              <a:t>版本的编译器，如果需要</a:t>
            </a:r>
            <a:r>
              <a:rPr lang="en-US" altLang="zh-CN" dirty="0"/>
              <a:t>0.5</a:t>
            </a:r>
            <a:r>
              <a:rPr lang="zh-CN" altLang="en-US" dirty="0"/>
              <a:t>和国密版，需要下载相应的包，并放置在</a:t>
            </a:r>
            <a:r>
              <a:rPr lang="en-US" altLang="zh-CN" dirty="0"/>
              <a:t>console\lib</a:t>
            </a:r>
            <a:r>
              <a:rPr lang="zh-CN" altLang="en-US" dirty="0"/>
              <a:t>目录下</a:t>
            </a:r>
            <a:endParaRPr lang="en-US" altLang="zh-CN" dirty="0"/>
          </a:p>
          <a:p>
            <a:pPr lvl="1"/>
            <a:r>
              <a:rPr lang="en-US" altLang="zh-CN" dirty="0"/>
              <a:t>0.4 jar </a:t>
            </a:r>
            <a:r>
              <a:rPr lang="zh-CN" altLang="en-US" dirty="0"/>
              <a:t>包：</a:t>
            </a:r>
            <a:endParaRPr lang="en-US" altLang="zh-CN" dirty="0"/>
          </a:p>
          <a:p>
            <a:pPr marL="378013" lvl="1" indent="0">
              <a:buNone/>
            </a:pPr>
            <a:r>
              <a:rPr lang="en-US" altLang="zh-CN" dirty="0">
                <a:hlinkClick r:id="rId3"/>
              </a:rPr>
              <a:t>https://github.com/FISCO-BCOS/LargeFiles/raw/master/tools/solcj/solcJ-all-0.4.25.jar</a:t>
            </a:r>
            <a:endParaRPr lang="en-US" altLang="zh-CN" dirty="0"/>
          </a:p>
          <a:p>
            <a:pPr lvl="1"/>
            <a:r>
              <a:rPr lang="en-US" altLang="zh-CN" dirty="0"/>
              <a:t>0.5 jar</a:t>
            </a:r>
            <a:r>
              <a:rPr lang="zh-CN" altLang="en-US" dirty="0"/>
              <a:t>包：</a:t>
            </a:r>
            <a:endParaRPr lang="en-US" altLang="zh-CN" dirty="0"/>
          </a:p>
          <a:p>
            <a:pPr marL="378013" lvl="1" indent="0">
              <a:buNone/>
            </a:pPr>
            <a:r>
              <a:rPr lang="en-US" altLang="zh-CN" dirty="0">
                <a:hlinkClick r:id="rId4"/>
              </a:rPr>
              <a:t>https://github.com/FISCO-BCOS/LargeFiles/raw/master/tools/solcj/solcJ-all-0.5.2.jar</a:t>
            </a:r>
            <a:endParaRPr lang="en-US" altLang="zh-CN" dirty="0"/>
          </a:p>
          <a:p>
            <a:pPr lvl="1"/>
            <a:r>
              <a:rPr lang="en-US" altLang="zh-CN" dirty="0"/>
              <a:t>0.4 </a:t>
            </a:r>
            <a:r>
              <a:rPr lang="zh-CN" altLang="en-US" dirty="0"/>
              <a:t>国密</a:t>
            </a:r>
            <a:r>
              <a:rPr lang="en-US" altLang="zh-CN" dirty="0"/>
              <a:t>jar</a:t>
            </a:r>
            <a:r>
              <a:rPr lang="zh-CN" altLang="en-US" dirty="0"/>
              <a:t>包：</a:t>
            </a:r>
            <a:endParaRPr lang="en-US" altLang="zh-CN" dirty="0"/>
          </a:p>
          <a:p>
            <a:pPr marL="378013" lvl="1" indent="0">
              <a:buNone/>
            </a:pPr>
            <a:r>
              <a:rPr lang="en-US" altLang="zh-CN" dirty="0">
                <a:hlinkClick r:id="rId5"/>
              </a:rPr>
              <a:t>https://github.com/FISCO-BCOS/LargeFiles/raw/master/tools/solcj/solcJ-all-0.4.25-gm.jar</a:t>
            </a:r>
            <a:endParaRPr lang="en-US" altLang="zh-CN" dirty="0"/>
          </a:p>
          <a:p>
            <a:pPr lvl="1"/>
            <a:r>
              <a:rPr lang="en-US" altLang="zh-CN" dirty="0"/>
              <a:t>0.5 </a:t>
            </a:r>
            <a:r>
              <a:rPr lang="zh-CN" altLang="en-US" dirty="0"/>
              <a:t>国密</a:t>
            </a:r>
            <a:r>
              <a:rPr lang="en-US" altLang="zh-CN" dirty="0"/>
              <a:t>jar</a:t>
            </a:r>
            <a:r>
              <a:rPr lang="zh-CN" altLang="en-US" dirty="0"/>
              <a:t>包：</a:t>
            </a:r>
            <a:endParaRPr lang="en-US" altLang="zh-CN" dirty="0"/>
          </a:p>
          <a:p>
            <a:pPr marL="378013" lvl="1" indent="0">
              <a:buNone/>
            </a:pPr>
            <a:r>
              <a:rPr lang="en-US" altLang="zh-CN" dirty="0">
                <a:hlinkClick r:id="rId6"/>
              </a:rPr>
              <a:t>https://github.com/FISCO-BCOS/LargeFiles/raw/master/tools/solcj/solcJ-all-0.5.2-gm.jar</a:t>
            </a:r>
            <a:endParaRPr lang="en-US" altLang="zh-CN" dirty="0"/>
          </a:p>
          <a:p>
            <a:pPr marL="378013" lvl="1" indent="0">
              <a:buNone/>
            </a:pPr>
            <a:r>
              <a:rPr lang="zh-CN" altLang="en-US" dirty="0"/>
              <a:t>下载命令：</a:t>
            </a:r>
            <a:endParaRPr lang="en-US" altLang="zh-CN" dirty="0"/>
          </a:p>
          <a:p>
            <a:pPr marL="378013" lvl="1" indent="0">
              <a:buNone/>
            </a:pPr>
            <a:r>
              <a:rPr lang="en-US" altLang="zh-CN" dirty="0"/>
              <a:t>curl –LO </a:t>
            </a:r>
            <a:r>
              <a:rPr lang="en-US" altLang="zh-CN" dirty="0" err="1"/>
              <a:t>url</a:t>
            </a:r>
            <a:endParaRPr lang="en-US" altLang="zh-CN" dirty="0"/>
          </a:p>
          <a:p>
            <a:pPr marL="378013" lvl="1" indent="0">
              <a:buNone/>
            </a:pPr>
            <a:r>
              <a:rPr lang="zh-CN" altLang="en-US" dirty="0"/>
              <a:t>替换命令：</a:t>
            </a:r>
            <a:endParaRPr lang="en-US" altLang="zh-CN" dirty="0"/>
          </a:p>
          <a:p>
            <a:pPr marL="378013" lvl="1" indent="0">
              <a:buNone/>
            </a:pPr>
            <a:r>
              <a:rPr lang="en-US" altLang="zh-CN" dirty="0"/>
              <a:t>./replace_solc_jar.sh solcJ-all-0.5.2.jar</a:t>
            </a:r>
          </a:p>
          <a:p>
            <a:pPr marL="378013" lvl="1" indent="0">
              <a:buNone/>
            </a:pPr>
            <a:endParaRPr lang="en-US" altLang="zh-CN" dirty="0"/>
          </a:p>
          <a:p>
            <a:pPr marL="378013" lvl="1" indent="0">
              <a:buNone/>
            </a:pPr>
            <a:endParaRPr lang="en-US" altLang="zh-CN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EB82199-BFA1-4013-9EF3-25EDD19EB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智能合约编译器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828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5">
            <a:extLst>
              <a:ext uri="{FF2B5EF4-FFF2-40B4-BE49-F238E27FC236}">
                <a16:creationId xmlns:a16="http://schemas.microsoft.com/office/drawing/2014/main" id="{8EDDA944-6691-42C1-9F96-A13815E94F16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控制台和节点交互，所以需要先配置相交互的节点，所以需要节点证书</a:t>
            </a:r>
            <a:endParaRPr lang="en-US" altLang="zh-CN" dirty="0"/>
          </a:p>
          <a:p>
            <a:r>
              <a:rPr lang="zh-CN" altLang="en-US" dirty="0"/>
              <a:t>生成新的节点证书，或者拷贝已有节点证书到</a:t>
            </a:r>
            <a:r>
              <a:rPr lang="en-US" altLang="zh-CN" dirty="0"/>
              <a:t>console</a:t>
            </a:r>
            <a:r>
              <a:rPr lang="zh-CN" altLang="en-US" dirty="0"/>
              <a:t>配置目录</a:t>
            </a:r>
            <a:r>
              <a:rPr lang="en-US" altLang="zh-CN" dirty="0"/>
              <a:t>conf</a:t>
            </a:r>
            <a:r>
              <a:rPr lang="zh-CN" altLang="en-US" dirty="0"/>
              <a:t>下</a:t>
            </a:r>
            <a:endParaRPr lang="en-US" altLang="zh-CN" dirty="0"/>
          </a:p>
          <a:p>
            <a:r>
              <a:rPr lang="zh-CN" altLang="en-US" dirty="0"/>
              <a:t>修改配置节点信息（配置文件说明</a:t>
            </a:r>
            <a:r>
              <a:rPr lang="en-US" altLang="zh-CN" dirty="0">
                <a:hlinkClick r:id="rId3"/>
              </a:rPr>
              <a:t>https://fisco-bcos-documentation.readthedocs.io/zh_CN/release-2.0/docs/sdk/sdk.html#spring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修改</a:t>
            </a:r>
            <a:r>
              <a:rPr lang="en-US" altLang="zh-CN" dirty="0"/>
              <a:t>applicationContext.xml</a:t>
            </a:r>
            <a:r>
              <a:rPr lang="zh-CN" altLang="en-US" dirty="0"/>
              <a:t>中的</a:t>
            </a:r>
            <a:r>
              <a:rPr lang="en-US" altLang="zh-CN" dirty="0" err="1"/>
              <a:t>connectionsStr</a:t>
            </a:r>
            <a:r>
              <a:rPr lang="zh-CN" altLang="en-US" dirty="0"/>
              <a:t>的值为相应节点的</a:t>
            </a:r>
            <a:r>
              <a:rPr lang="en-US" altLang="zh-CN" dirty="0"/>
              <a:t>IP</a:t>
            </a:r>
            <a:r>
              <a:rPr lang="zh-CN" altLang="en-US" dirty="0"/>
              <a:t>和端口</a:t>
            </a:r>
            <a:endParaRPr lang="en-US" altLang="zh-CN" dirty="0"/>
          </a:p>
          <a:p>
            <a:pPr marL="378013" lvl="1" indent="0">
              <a:buNone/>
            </a:pPr>
            <a:endParaRPr lang="en-US" altLang="zh-CN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FE1FBEF-56EA-427C-BC9C-D01C30A45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配置控制台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74C33C1-6937-4C70-8EA2-C67714A0AD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5175" y="3502025"/>
            <a:ext cx="6010275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030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A0440891-761A-4C5E-8462-C6649E395C7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37" y="5289788"/>
            <a:ext cx="626952" cy="123540"/>
          </a:xfrm>
          <a:prstGeom prst="rect">
            <a:avLst/>
          </a:prstGeom>
          <a:ln>
            <a:noFill/>
          </a:ln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DBB4DA49-C0F3-43F2-B08E-1D2FB5F5A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基本操作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845D4DE-86AD-40EF-88DC-9190E433CC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1155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5">
            <a:extLst>
              <a:ext uri="{FF2B5EF4-FFF2-40B4-BE49-F238E27FC236}">
                <a16:creationId xmlns:a16="http://schemas.microsoft.com/office/drawing/2014/main" id="{8EDDA944-6691-42C1-9F96-A13815E94F16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 </a:t>
            </a:r>
            <a:r>
              <a:rPr lang="zh-CN" altLang="en-US" dirty="0"/>
              <a:t>启动控制台：</a:t>
            </a:r>
            <a:endParaRPr lang="en-US" altLang="zh-CN" dirty="0"/>
          </a:p>
          <a:p>
            <a:pPr marL="378013" lvl="1" indent="0">
              <a:buNone/>
            </a:pPr>
            <a:r>
              <a:rPr lang="en-US" altLang="zh-CN" dirty="0"/>
              <a:t>./start.sh</a:t>
            </a:r>
          </a:p>
          <a:p>
            <a:pPr marL="378013" lvl="1" indent="0">
              <a:buNone/>
            </a:pPr>
            <a:r>
              <a:rPr lang="en-US" altLang="zh-CN" dirty="0"/>
              <a:t>./start.sh [</a:t>
            </a:r>
            <a:r>
              <a:rPr lang="en-US" altLang="zh-CN" dirty="0" err="1"/>
              <a:t>groupID</a:t>
            </a:r>
            <a:r>
              <a:rPr lang="en-US" altLang="zh-CN" dirty="0"/>
              <a:t>] [</a:t>
            </a:r>
            <a:r>
              <a:rPr lang="en-US" altLang="zh-CN" dirty="0" err="1"/>
              <a:t>privacy_key</a:t>
            </a:r>
            <a:r>
              <a:rPr lang="en-US" altLang="zh-CN" dirty="0"/>
              <a:t>]</a:t>
            </a:r>
          </a:p>
          <a:p>
            <a:r>
              <a:rPr lang="zh-CN" altLang="en-US" dirty="0"/>
              <a:t>查看版本</a:t>
            </a:r>
            <a:endParaRPr lang="en-US" altLang="zh-CN" dirty="0"/>
          </a:p>
          <a:p>
            <a:pPr marL="378013" lvl="1" indent="0">
              <a:buNone/>
            </a:pPr>
            <a:r>
              <a:rPr lang="en-US" altLang="zh-CN" dirty="0"/>
              <a:t>./start.sh --version</a:t>
            </a:r>
          </a:p>
          <a:p>
            <a:r>
              <a:rPr lang="zh-CN" altLang="en-US" dirty="0"/>
              <a:t>切换群组</a:t>
            </a:r>
            <a:endParaRPr lang="en-US" altLang="zh-CN" dirty="0"/>
          </a:p>
          <a:p>
            <a:pPr marL="378013" lvl="1" indent="0">
              <a:buNone/>
            </a:pPr>
            <a:r>
              <a:rPr lang="en-US" altLang="zh-CN" dirty="0"/>
              <a:t>switch(</a:t>
            </a:r>
            <a:r>
              <a:rPr lang="en-US" altLang="zh-CN" dirty="0" err="1"/>
              <a:t>group_id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获取帮助</a:t>
            </a:r>
            <a:endParaRPr lang="en-US" altLang="zh-CN" dirty="0"/>
          </a:p>
          <a:p>
            <a:pPr marL="378013" lvl="1" indent="0">
              <a:buNone/>
            </a:pPr>
            <a:r>
              <a:rPr lang="en-US" altLang="zh-CN" dirty="0"/>
              <a:t>help</a:t>
            </a:r>
            <a:r>
              <a:rPr lang="zh-CN" altLang="en-US" dirty="0"/>
              <a:t>或者</a:t>
            </a:r>
            <a:r>
              <a:rPr lang="en-US" altLang="zh-CN" dirty="0"/>
              <a:t>h</a:t>
            </a:r>
          </a:p>
          <a:p>
            <a:r>
              <a:rPr lang="zh-CN" altLang="en-US" dirty="0"/>
              <a:t>退出</a:t>
            </a:r>
            <a:r>
              <a:rPr lang="en-US" altLang="zh-CN" dirty="0"/>
              <a:t>console</a:t>
            </a:r>
          </a:p>
          <a:p>
            <a:pPr marL="378013" lvl="1" indent="0">
              <a:buNone/>
            </a:pPr>
            <a:r>
              <a:rPr lang="en-US" altLang="zh-CN" dirty="0"/>
              <a:t>quit</a:t>
            </a:r>
            <a:r>
              <a:rPr lang="zh-CN" altLang="en-US" dirty="0"/>
              <a:t>或者</a:t>
            </a:r>
            <a:r>
              <a:rPr lang="en-US" altLang="zh-CN" dirty="0"/>
              <a:t>q</a:t>
            </a:r>
          </a:p>
          <a:p>
            <a:pPr marL="378013" lvl="1" indent="0">
              <a:buNone/>
            </a:pPr>
            <a:endParaRPr lang="en-US" altLang="zh-CN" dirty="0"/>
          </a:p>
          <a:p>
            <a:pPr marL="378013" lvl="1" indent="0">
              <a:buNone/>
            </a:pPr>
            <a:endParaRPr lang="en-US" altLang="zh-CN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BDA36ED-93DE-46DC-8991-DA7A969AF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控制台用法</a:t>
            </a:r>
          </a:p>
        </p:txBody>
      </p:sp>
    </p:spTree>
    <p:extLst>
      <p:ext uri="{BB962C8B-B14F-4D97-AF65-F5344CB8AC3E}">
        <p14:creationId xmlns:p14="http://schemas.microsoft.com/office/powerpoint/2010/main" val="3809152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A0440891-761A-4C5E-8462-C6649E395C7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37" y="5289788"/>
            <a:ext cx="626952" cy="123540"/>
          </a:xfrm>
          <a:prstGeom prst="rect">
            <a:avLst/>
          </a:prstGeom>
          <a:ln>
            <a:noFill/>
          </a:ln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37E349D7-B303-4788-AA83-400D9AFA9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管理智能合约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E290EA1-28EF-4372-8452-C7D434B6994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9254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C5C2E86-D3C6-498F-9470-779B1C9C438C}"/>
              </a:ext>
            </a:extLst>
          </p:cNvPr>
          <p:cNvSpPr/>
          <p:nvPr/>
        </p:nvSpPr>
        <p:spPr>
          <a:xfrm>
            <a:off x="349673" y="1141850"/>
            <a:ext cx="5348068" cy="1059180"/>
          </a:xfrm>
          <a:prstGeom prst="rect">
            <a:avLst/>
          </a:prstGeom>
          <a:solidFill>
            <a:srgbClr val="EBEBEB"/>
          </a:solidFill>
          <a:ln>
            <a:solidFill>
              <a:srgbClr val="92929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 typeface="+mj-lt"/>
              <a:buAutoNum type="arabicPeriod"/>
            </a:pPr>
            <a:r>
              <a:rPr lang="en-US" altLang="zh-CN" dirty="0">
                <a:solidFill>
                  <a:schemeClr val="tx2"/>
                </a:solidFill>
              </a:rPr>
              <a:t>$ </a:t>
            </a:r>
            <a:r>
              <a:rPr lang="en-US" altLang="zh-CN">
                <a:solidFill>
                  <a:schemeClr val="tx2"/>
                </a:solidFill>
              </a:rPr>
              <a:t>cd ~/fisco</a:t>
            </a:r>
            <a:r>
              <a:rPr lang="en-US" altLang="zh-CN" dirty="0">
                <a:solidFill>
                  <a:schemeClr val="tx2"/>
                </a:solidFill>
              </a:rPr>
              <a:t>/console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>
                <a:solidFill>
                  <a:schemeClr val="tx2"/>
                </a:solidFill>
              </a:rPr>
              <a:t>$ cp solidity/</a:t>
            </a:r>
            <a:r>
              <a:rPr lang="en-US" altLang="zh-CN">
                <a:solidFill>
                  <a:schemeClr val="tx2"/>
                </a:solidFill>
              </a:rPr>
              <a:t>contracts/</a:t>
            </a:r>
            <a:r>
              <a:rPr lang="en-US" altLang="zh-CN" dirty="0" err="1">
                <a:solidFill>
                  <a:schemeClr val="tx2"/>
                </a:solidFill>
              </a:rPr>
              <a:t>HelloWorld</a:t>
            </a:r>
            <a:r>
              <a:rPr lang="en-US" altLang="zh-CN" err="1">
                <a:solidFill>
                  <a:schemeClr val="tx2"/>
                </a:solidFill>
              </a:rPr>
              <a:t>.</a:t>
            </a:r>
            <a:r>
              <a:rPr lang="en-US" altLang="zh-CN">
                <a:solidFill>
                  <a:schemeClr val="tx2"/>
                </a:solidFill>
              </a:rPr>
              <a:t>sol</a:t>
            </a:r>
            <a:r>
              <a:rPr lang="en-US" altLang="zh-CN" dirty="0">
                <a:solidFill>
                  <a:schemeClr val="tx2"/>
                </a:solidFill>
              </a:rPr>
              <a:t> tools/contracts/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>
                <a:solidFill>
                  <a:schemeClr val="tx2"/>
                </a:solidFill>
              </a:rPr>
              <a:t>$ cd tools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>
                <a:solidFill>
                  <a:schemeClr val="tx2"/>
                </a:solidFill>
              </a:rPr>
              <a:t>$ ./sol2java.</a:t>
            </a:r>
            <a:r>
              <a:rPr lang="en-US" altLang="zh-CN">
                <a:solidFill>
                  <a:schemeClr val="tx2"/>
                </a:solidFill>
              </a:rPr>
              <a:t>sh </a:t>
            </a:r>
            <a:r>
              <a:rPr lang="en-US" altLang="zh-CN" dirty="0" err="1">
                <a:solidFill>
                  <a:schemeClr val="tx2"/>
                </a:solidFill>
              </a:rPr>
              <a:t>org.com.fisco</a:t>
            </a:r>
            <a:endParaRPr lang="zh-CN" altLang="en-US" dirty="0">
              <a:solidFill>
                <a:schemeClr val="tx2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BB127AB-8AB2-4F98-A490-34D4105FCF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50" y="3122930"/>
            <a:ext cx="6210300" cy="200025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4178419-2094-4441-A312-5C65A3AE62BA}"/>
              </a:ext>
            </a:extLst>
          </p:cNvPr>
          <p:cNvSpPr txBox="1"/>
          <p:nvPr/>
        </p:nvSpPr>
        <p:spPr>
          <a:xfrm>
            <a:off x="323850" y="2801303"/>
            <a:ext cx="2876108" cy="321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2"/>
                </a:solidFill>
              </a:rPr>
              <a:t>完成之后在</a:t>
            </a:r>
            <a:r>
              <a:rPr lang="en-US" altLang="zh-CN" dirty="0">
                <a:solidFill>
                  <a:schemeClr val="tx2"/>
                </a:solidFill>
              </a:rPr>
              <a:t>console/tools</a:t>
            </a:r>
            <a:r>
              <a:rPr lang="zh-CN" altLang="en-US" dirty="0">
                <a:solidFill>
                  <a:schemeClr val="tx2"/>
                </a:solidFill>
              </a:rPr>
              <a:t>目录下</a:t>
            </a:r>
            <a:r>
              <a:rPr lang="en-US" altLang="zh-CN" dirty="0">
                <a:solidFill>
                  <a:schemeClr val="tx2"/>
                </a:solidFill>
              </a:rPr>
              <a:t>: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A4D01A0-67CB-428D-BD91-D698303D2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智能合约编译工具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1654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eBank">
  <a:themeElements>
    <a:clrScheme name="WeBank666">
      <a:dk1>
        <a:srgbClr val="1E53A4"/>
      </a:dk1>
      <a:lt1>
        <a:srgbClr val="FFFFFF"/>
      </a:lt1>
      <a:dk2>
        <a:srgbClr val="000000"/>
      </a:dk2>
      <a:lt2>
        <a:srgbClr val="E7E6E6"/>
      </a:lt2>
      <a:accent1>
        <a:srgbClr val="D80C18"/>
      </a:accent1>
      <a:accent2>
        <a:srgbClr val="FF5582"/>
      </a:accent2>
      <a:accent3>
        <a:srgbClr val="64CDFF"/>
      </a:accent3>
      <a:accent4>
        <a:srgbClr val="002882"/>
      </a:accent4>
      <a:accent5>
        <a:srgbClr val="EAEAEA"/>
      </a:accent5>
      <a:accent6>
        <a:srgbClr val="D5D5D5"/>
      </a:accent6>
      <a:hlink>
        <a:srgbClr val="1E53A3"/>
      </a:hlink>
      <a:folHlink>
        <a:srgbClr val="D80C18"/>
      </a:folHlink>
    </a:clrScheme>
    <a:fontScheme name="vftfbwju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solidFill>
            <a:srgbClr val="000000"/>
          </a:solidFill>
          <a:tailEnd type="triangle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>
          <a:solidFill>
            <a:srgbClr val="000000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wrap="square" rtlCol="0">
        <a:spAutoFit/>
      </a:bodyPr>
      <a:lstStyle>
        <a:defPPr algn="l">
          <a:defRPr sz="1200" dirty="0"/>
        </a:defPPr>
      </a:lstStyle>
      <a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22441</TotalTime>
  <Words>892</Words>
  <Application>Microsoft Office PowerPoint</Application>
  <PresentationFormat>自定义</PresentationFormat>
  <Paragraphs>124</Paragraphs>
  <Slides>17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9" baseType="lpstr">
      <vt:lpstr>Facto</vt:lpstr>
      <vt:lpstr>FZZhengHeiS-B-GB</vt:lpstr>
      <vt:lpstr>MS PGothic</vt:lpstr>
      <vt:lpstr>Source Han Sans CN</vt:lpstr>
      <vt:lpstr>Source Han Sans Regular</vt:lpstr>
      <vt:lpstr>宋体</vt:lpstr>
      <vt:lpstr>Microsoft YaHei</vt:lpstr>
      <vt:lpstr>Microsoft YaHei</vt:lpstr>
      <vt:lpstr>Arial</vt:lpstr>
      <vt:lpstr>Calibri</vt:lpstr>
      <vt:lpstr>Helvetica</vt:lpstr>
      <vt:lpstr>WeBank</vt:lpstr>
      <vt:lpstr>FISCO BCOS控制台</vt:lpstr>
      <vt:lpstr>安装控制台 </vt:lpstr>
      <vt:lpstr>安装控制台</vt:lpstr>
      <vt:lpstr>智能合约编译器</vt:lpstr>
      <vt:lpstr>配置控制台</vt:lpstr>
      <vt:lpstr>基本操作</vt:lpstr>
      <vt:lpstr>控制台用法</vt:lpstr>
      <vt:lpstr>管理智能合约</vt:lpstr>
      <vt:lpstr>智能合约编译工具</vt:lpstr>
      <vt:lpstr>管理智能合约</vt:lpstr>
      <vt:lpstr>管理节点</vt:lpstr>
      <vt:lpstr>节点命令</vt:lpstr>
      <vt:lpstr>交易和区块命令</vt:lpstr>
      <vt:lpstr>权限命令</vt:lpstr>
      <vt:lpstr>练习</vt:lpstr>
      <vt:lpstr>PowerPoint 演示文稿</vt:lpstr>
      <vt:lpstr>谢谢！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richzhao(赵振华)</dc:creator>
  <cp:lastModifiedBy>richzhao(赵振华)</cp:lastModifiedBy>
  <cp:revision>2985</cp:revision>
  <cp:lastPrinted>2016-07-25T06:49:00Z</cp:lastPrinted>
  <dcterms:created xsi:type="dcterms:W3CDTF">2014-12-29T00:05:00Z</dcterms:created>
  <dcterms:modified xsi:type="dcterms:W3CDTF">2019-07-03T09:52:11Z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2052-10.1.0.6489</vt:lpwstr>
  </property>
</Properties>
</file>