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SVWMY6BU79UA06TGQYRNYL007NZMOYPREE0XTJD8XFB8TGLTZDBR6CJAFSUTPBIRAXM65OL0ZI7D8PXJQEFT0FFX89C0WMWBAOOORHB364DB87E4383FA00232A336BC360EE9D6" Type="http://schemas.microsoft.com/office/2006/relationships/officeDocumentMain" Target="NUL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670" r:id="rId3"/>
    <p:sldMasterId id="2147483689" r:id="rId4"/>
    <p:sldMasterId id="2147483699" r:id="rId5"/>
  </p:sldMasterIdLst>
  <p:notesMasterIdLst>
    <p:notesMasterId r:id="rId28"/>
  </p:notesMasterIdLst>
  <p:sldIdLst>
    <p:sldId id="262" r:id="rId6"/>
    <p:sldId id="792" r:id="rId7"/>
    <p:sldId id="810" r:id="rId8"/>
    <p:sldId id="794" r:id="rId9"/>
    <p:sldId id="793" r:id="rId10"/>
    <p:sldId id="795" r:id="rId11"/>
    <p:sldId id="796" r:id="rId12"/>
    <p:sldId id="797" r:id="rId13"/>
    <p:sldId id="798" r:id="rId14"/>
    <p:sldId id="799" r:id="rId15"/>
    <p:sldId id="800" r:id="rId16"/>
    <p:sldId id="802" r:id="rId17"/>
    <p:sldId id="801" r:id="rId18"/>
    <p:sldId id="803" r:id="rId19"/>
    <p:sldId id="804" r:id="rId20"/>
    <p:sldId id="806" r:id="rId21"/>
    <p:sldId id="805" r:id="rId22"/>
    <p:sldId id="807" r:id="rId23"/>
    <p:sldId id="808" r:id="rId24"/>
    <p:sldId id="811" r:id="rId25"/>
    <p:sldId id="809" r:id="rId26"/>
    <p:sldId id="79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53A4"/>
    <a:srgbClr val="D80C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0034" autoAdjust="0"/>
  </p:normalViewPr>
  <p:slideViewPr>
    <p:cSldViewPr snapToGrid="0">
      <p:cViewPr varScale="1">
        <p:scale>
          <a:sx n="58" d="100"/>
          <a:sy n="58" d="100"/>
        </p:scale>
        <p:origin x="7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978DC-1F16-4472-B369-2953673274E4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84E98-16E9-48A7-8C6F-BE227F374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662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78EFE-117E-44FF-8DB3-58A288314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042AEF-3EF8-40B7-9E2A-1FC75C9FE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2E22F1-D619-47E6-B9DE-0068262B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日期：</a:t>
            </a:r>
            <a:r>
              <a:rPr lang="en-US" altLang="zh-CN"/>
              <a:t>YYYY.MM.DD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A81971-CEE4-4C15-8648-8564242EF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部门：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D4CF46-CB60-46A4-B9C5-EFA3ACE04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C06C-3C1A-4BCD-92B5-D937CB4ED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16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13093-9D14-48F5-9954-C26EFA9BE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7D2FDB-9178-4E61-8C9A-AA6F8791D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33E010-AE86-4868-ADBA-7CE5EE34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日期：</a:t>
            </a:r>
            <a:r>
              <a:rPr lang="en-US" altLang="zh-CN"/>
              <a:t>YYYY.MM.DD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3A4E18-72BA-4975-AF69-1F0F272A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部门：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125CC9-37E9-4C87-9A62-03FADD13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C06C-3C1A-4BCD-92B5-D937CB4ED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84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6154AD-EBBD-4090-A29F-0832FCE1A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2AE1D6-4886-477C-9F9E-03AB857EB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4B88DB-24FC-44DF-9EB7-3E2B25F27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日期：</a:t>
            </a:r>
            <a:r>
              <a:rPr lang="en-US" altLang="zh-CN"/>
              <a:t>YYYY.MM.DD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953CD4-D044-4D52-A1B9-716163B11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部门：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9DCD05-5876-452B-A945-A7D72A4ED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C06C-3C1A-4BCD-92B5-D937CB4ED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227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/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1863045"/>
            <a:ext cx="6535271" cy="2364628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点击修改标题 </a:t>
            </a: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199" y="4358301"/>
            <a:ext cx="6535271" cy="83381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  <a:latin typeface="+mn-ea"/>
                <a:ea typeface="+mn-ea"/>
              </a:defRPr>
            </a:lvl1pPr>
            <a:lvl2pPr marL="457200" indent="0">
              <a:buNone/>
              <a:defRPr>
                <a:solidFill>
                  <a:srgbClr val="FF0000"/>
                </a:solidFill>
              </a:defRPr>
            </a:lvl2pPr>
            <a:lvl3pPr marL="914400" indent="0">
              <a:buNone/>
              <a:defRPr>
                <a:solidFill>
                  <a:srgbClr val="FF0000"/>
                </a:solidFill>
              </a:defRPr>
            </a:lvl3pPr>
            <a:lvl4pPr marL="1371600" indent="0">
              <a:buNone/>
              <a:defRPr>
                <a:solidFill>
                  <a:srgbClr val="FF0000"/>
                </a:solidFill>
              </a:defRPr>
            </a:lvl4pPr>
            <a:lvl5pPr marL="1828800" indent="0">
              <a:buNone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82519" y="-7409"/>
            <a:ext cx="2809481" cy="687101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457200"/>
            <a:ext cx="1536192" cy="31244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20165AC-2B7D-498C-87D0-553D99E634B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9152">
            <a:off x="1292085" y="1848302"/>
            <a:ext cx="2857499" cy="158749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D9FB737-E34E-41E7-82B8-9A564B973D4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9152">
            <a:off x="3054992" y="2515719"/>
            <a:ext cx="2857499" cy="158749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2651753-34AF-48DA-ADBA-662124F9B15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9152">
            <a:off x="5575532" y="2793079"/>
            <a:ext cx="2857499" cy="158749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92B39E1-BBED-45D1-939A-FBC0FC53188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9152">
            <a:off x="7599649" y="3252728"/>
            <a:ext cx="2857499" cy="158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63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/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1863045"/>
            <a:ext cx="6535271" cy="2364628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点击修改标题 </a:t>
            </a: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199" y="4358301"/>
            <a:ext cx="6535271" cy="83381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  <a:latin typeface="+mn-ea"/>
                <a:ea typeface="+mn-ea"/>
              </a:defRPr>
            </a:lvl1pPr>
            <a:lvl2pPr marL="457200" indent="0">
              <a:buNone/>
              <a:defRPr>
                <a:solidFill>
                  <a:srgbClr val="FF0000"/>
                </a:solidFill>
              </a:defRPr>
            </a:lvl2pPr>
            <a:lvl3pPr marL="914400" indent="0">
              <a:buNone/>
              <a:defRPr>
                <a:solidFill>
                  <a:srgbClr val="FF0000"/>
                </a:solidFill>
              </a:defRPr>
            </a:lvl3pPr>
            <a:lvl4pPr marL="1371600" indent="0">
              <a:buNone/>
              <a:defRPr>
                <a:solidFill>
                  <a:srgbClr val="FF0000"/>
                </a:solidFill>
              </a:defRPr>
            </a:lvl4pPr>
            <a:lvl5pPr marL="1828800" indent="0">
              <a:buNone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82519" y="-7409"/>
            <a:ext cx="2809481" cy="687101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457200"/>
            <a:ext cx="1536192" cy="31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47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／内容页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kumimoji="1" lang="zh-CN" altLang="en-US"/>
              <a:t>日期：</a:t>
            </a:r>
            <a:r>
              <a:rPr kumimoji="1" lang="en-US" altLang="zh-CN"/>
              <a:t>YYYY.MM.DD</a:t>
            </a:r>
            <a:endParaRPr kumimoji="1" lang="en-US" altLang="zh-CN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kumimoji="1" lang="zh-CN" altLang="en-US" dirty="0"/>
              <a:t>部门：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7" hasCustomPrompt="1"/>
          </p:nvPr>
        </p:nvSpPr>
        <p:spPr>
          <a:xfrm>
            <a:off x="4817382" y="6396999"/>
            <a:ext cx="2546350" cy="158750"/>
          </a:xfrm>
        </p:spPr>
        <p:txBody>
          <a:bodyPr>
            <a:noAutofit/>
          </a:bodyPr>
          <a:lstStyle>
            <a:lvl1pPr marL="0" indent="0">
              <a:buNone/>
              <a:defRPr sz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标题：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8"/>
          </p:nvPr>
        </p:nvSpPr>
        <p:spPr>
          <a:xfrm>
            <a:off x="457200" y="1333500"/>
            <a:ext cx="11277600" cy="4838700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400800"/>
            <a:ext cx="749300" cy="152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055D270-4C62-4D0B-833E-F0EA140D3F9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9152">
            <a:off x="1292085" y="1848302"/>
            <a:ext cx="2857499" cy="158749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6F5B8A2-F511-4984-9F46-3DF9A9403C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9152">
            <a:off x="3054992" y="2515719"/>
            <a:ext cx="2857499" cy="158749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1E484FA-B761-4C10-9E43-F902F1FBFAA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9152">
            <a:off x="5575532" y="2793079"/>
            <a:ext cx="2857499" cy="158749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3107233-21E4-4944-B94F-60AF7DC915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9152">
            <a:off x="7599649" y="3252728"/>
            <a:ext cx="2857499" cy="158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69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行标题／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46314" y="474134"/>
            <a:ext cx="11299372" cy="88361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1"/>
                </a:solidFill>
                <a:latin typeface="+mn-lt"/>
                <a:ea typeface="FZZhengHeiS-B-GB" charset="-122"/>
                <a:cs typeface="FZZhengHeiS-B-GB" charset="-122"/>
              </a:defRPr>
            </a:lvl1pPr>
          </a:lstStyle>
          <a:p>
            <a:r>
              <a:rPr lang="zh-CN" altLang="en-US" dirty="0"/>
              <a:t>点击修改标题</a:t>
            </a:r>
            <a:br>
              <a:rPr lang="en-US" altLang="zh-CN" dirty="0"/>
            </a:b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kumimoji="1" lang="zh-CN" altLang="en-US"/>
              <a:t>日期：</a:t>
            </a:r>
            <a:r>
              <a:rPr kumimoji="1" lang="en-US" altLang="zh-CN"/>
              <a:t>YYYY.MM.DD</a:t>
            </a:r>
            <a:endParaRPr kumimoji="1" lang="en-US" altLang="zh-CN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kumimoji="1" lang="zh-CN" altLang="en-US" dirty="0"/>
              <a:t>部门：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17" hasCustomPrompt="1"/>
          </p:nvPr>
        </p:nvSpPr>
        <p:spPr>
          <a:xfrm>
            <a:off x="4817382" y="6396999"/>
            <a:ext cx="2546350" cy="158750"/>
          </a:xfrm>
        </p:spPr>
        <p:txBody>
          <a:bodyPr>
            <a:noAutofit/>
          </a:bodyPr>
          <a:lstStyle>
            <a:lvl1pPr marL="0" indent="0">
              <a:buNone/>
              <a:defRPr sz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标题：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8"/>
          </p:nvPr>
        </p:nvSpPr>
        <p:spPr>
          <a:xfrm>
            <a:off x="457200" y="1638300"/>
            <a:ext cx="11277600" cy="4533900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400800"/>
            <a:ext cx="7493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38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／内容页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338942"/>
            <a:ext cx="4343400" cy="4832569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buClr>
                <a:schemeClr val="accent1"/>
              </a:buClr>
              <a:defRPr sz="1800" b="0" i="0">
                <a:latin typeface="+mn-ea"/>
                <a:ea typeface="+mn-ea"/>
                <a:cs typeface="Source Han Sans CN" charset="-122"/>
              </a:defRPr>
            </a:lvl1pPr>
            <a:lvl2pPr>
              <a:lnSpc>
                <a:spcPct val="120000"/>
              </a:lnSpc>
              <a:buClr>
                <a:schemeClr val="accent1"/>
              </a:buClr>
              <a:defRPr sz="1800" b="0" i="0">
                <a:latin typeface="+mn-ea"/>
                <a:ea typeface="+mn-ea"/>
                <a:cs typeface="Source Han Sans CN" charset="-122"/>
              </a:defRPr>
            </a:lvl2pPr>
            <a:lvl3pPr>
              <a:lnSpc>
                <a:spcPct val="120000"/>
              </a:lnSpc>
              <a:buClr>
                <a:schemeClr val="accent1"/>
              </a:buClr>
              <a:defRPr sz="1800" b="0" i="0">
                <a:latin typeface="+mn-ea"/>
                <a:ea typeface="+mn-ea"/>
                <a:cs typeface="Source Han Sans CN" charset="-122"/>
              </a:defRPr>
            </a:lvl3pPr>
            <a:lvl4pPr>
              <a:lnSpc>
                <a:spcPct val="120000"/>
              </a:lnSpc>
              <a:buClr>
                <a:schemeClr val="accent1"/>
              </a:buClr>
              <a:defRPr sz="1800" b="0" i="0">
                <a:latin typeface="+mn-ea"/>
                <a:ea typeface="+mn-ea"/>
                <a:cs typeface="Source Han Sans CN" charset="-122"/>
              </a:defRPr>
            </a:lvl4pPr>
            <a:lvl5pPr>
              <a:lnSpc>
                <a:spcPct val="120000"/>
              </a:lnSpc>
              <a:buClr>
                <a:schemeClr val="accent1"/>
              </a:buClr>
              <a:defRPr sz="1800" b="0" i="0">
                <a:latin typeface="+mn-ea"/>
                <a:ea typeface="+mn-ea"/>
                <a:cs typeface="Source Han Sans CN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5018088" y="1338943"/>
            <a:ext cx="6716712" cy="4833257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 b="0" i="0">
                <a:latin typeface="+mn-ea"/>
                <a:ea typeface="+mn-ea"/>
                <a:cs typeface="Source Han Sans CN" charset="-122"/>
              </a:defRPr>
            </a:lvl1pPr>
            <a:lvl2pPr>
              <a:lnSpc>
                <a:spcPct val="120000"/>
              </a:lnSpc>
              <a:defRPr sz="1800" b="0" i="0">
                <a:latin typeface="+mn-ea"/>
                <a:ea typeface="+mn-ea"/>
                <a:cs typeface="Source Han Sans CN" charset="-122"/>
              </a:defRPr>
            </a:lvl2pPr>
            <a:lvl3pPr>
              <a:lnSpc>
                <a:spcPct val="120000"/>
              </a:lnSpc>
              <a:defRPr sz="1800" b="0" i="0">
                <a:latin typeface="+mn-ea"/>
                <a:ea typeface="+mn-ea"/>
                <a:cs typeface="Source Han Sans CN" charset="-122"/>
              </a:defRPr>
            </a:lvl3pPr>
            <a:lvl4pPr>
              <a:lnSpc>
                <a:spcPct val="120000"/>
              </a:lnSpc>
              <a:defRPr sz="1800" b="0" i="0">
                <a:latin typeface="+mn-ea"/>
                <a:ea typeface="+mn-ea"/>
                <a:cs typeface="Source Han Sans CN" charset="-122"/>
              </a:defRPr>
            </a:lvl4pPr>
            <a:lvl5pPr>
              <a:lnSpc>
                <a:spcPct val="120000"/>
              </a:lnSpc>
              <a:defRPr sz="1800" b="0" i="0">
                <a:latin typeface="+mn-ea"/>
                <a:ea typeface="+mn-ea"/>
                <a:cs typeface="Source Han Sans CN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kumimoji="1" lang="zh-CN" altLang="en-US"/>
              <a:t>日期：</a:t>
            </a:r>
            <a:r>
              <a:rPr kumimoji="1" lang="en-US" altLang="zh-CN"/>
              <a:t>YYYY.MM.DD</a:t>
            </a:r>
            <a:endParaRPr kumimoji="1" lang="en-US" altLang="zh-CN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kumimoji="1" lang="zh-CN" altLang="en-US" dirty="0"/>
              <a:t>部门：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sp>
        <p:nvSpPr>
          <p:cNvPr id="11" name="Text Placeholder 28"/>
          <p:cNvSpPr>
            <a:spLocks noGrp="1"/>
          </p:cNvSpPr>
          <p:nvPr>
            <p:ph type="body" sz="quarter" idx="17" hasCustomPrompt="1"/>
          </p:nvPr>
        </p:nvSpPr>
        <p:spPr>
          <a:xfrm>
            <a:off x="4817382" y="6396999"/>
            <a:ext cx="2546350" cy="158750"/>
          </a:xfrm>
        </p:spPr>
        <p:txBody>
          <a:bodyPr>
            <a:noAutofit/>
          </a:bodyPr>
          <a:lstStyle>
            <a:lvl1pPr marL="0" indent="0">
              <a:buNone/>
              <a:defRPr sz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标题：</a:t>
            </a:r>
            <a:endParaRPr lang="en-US" altLang="zh-CN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400800"/>
            <a:ext cx="7493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10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42910" y="1338943"/>
            <a:ext cx="4238437" cy="1759202"/>
          </a:xfrm>
        </p:spPr>
        <p:txBody>
          <a:bodyPr>
            <a:noAutofit/>
          </a:bodyPr>
          <a:lstStyle>
            <a:lvl1pPr marL="0" indent="0">
              <a:buNone/>
              <a:defRPr sz="12000" b="0" i="0">
                <a:solidFill>
                  <a:schemeClr val="accent1"/>
                </a:solidFill>
                <a:latin typeface="Facto" charset="0"/>
                <a:ea typeface="Facto" charset="0"/>
                <a:cs typeface="Facto" charset="0"/>
              </a:defRPr>
            </a:lvl1pPr>
          </a:lstStyle>
          <a:p>
            <a:pPr lvl="0"/>
            <a:r>
              <a:rPr lang="en-US" altLang="zh-CN" dirty="0"/>
              <a:t>00</a:t>
            </a:r>
            <a:endParaRPr lang="en-US" dirty="0"/>
          </a:p>
        </p:txBody>
      </p:sp>
      <p:sp>
        <p:nvSpPr>
          <p:cNvPr id="17" name="Title 8"/>
          <p:cNvSpPr>
            <a:spLocks noGrp="1"/>
          </p:cNvSpPr>
          <p:nvPr>
            <p:ph type="title" hasCustomPrompt="1"/>
          </p:nvPr>
        </p:nvSpPr>
        <p:spPr>
          <a:xfrm>
            <a:off x="446314" y="3263393"/>
            <a:ext cx="6379029" cy="192343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章节页标题方正正粗黑 </a:t>
            </a:r>
            <a:r>
              <a:rPr lang="en-US" altLang="zh-CN" dirty="0"/>
              <a:t>36pt</a:t>
            </a:r>
            <a:br>
              <a:rPr lang="en-US" altLang="zh-CN" dirty="0"/>
            </a:br>
            <a:r>
              <a:rPr lang="en-US" altLang="zh-CN" dirty="0"/>
              <a:t>Facto Bold 36pt</a:t>
            </a: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日期：</a:t>
            </a:r>
            <a:r>
              <a:rPr kumimoji="1" lang="en-US" altLang="zh-CN"/>
              <a:t>YYYY.MM.DD</a:t>
            </a:r>
            <a:endParaRPr kumimoji="1" lang="en-US" altLang="zh-C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部门：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4269F9-B5CE-EB46-8536-1F9E4423A6BA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sp>
        <p:nvSpPr>
          <p:cNvPr id="9" name="Text Placeholder 28"/>
          <p:cNvSpPr>
            <a:spLocks noGrp="1"/>
          </p:cNvSpPr>
          <p:nvPr>
            <p:ph type="body" sz="quarter" idx="17" hasCustomPrompt="1"/>
          </p:nvPr>
        </p:nvSpPr>
        <p:spPr>
          <a:xfrm>
            <a:off x="4817382" y="6400628"/>
            <a:ext cx="2546350" cy="158750"/>
          </a:xfrm>
        </p:spPr>
        <p:txBody>
          <a:bodyPr>
            <a:noAutofit/>
          </a:bodyPr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标题：</a:t>
            </a:r>
            <a:endParaRPr lang="en-US" altLang="zh-CN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6085" y="6394567"/>
            <a:ext cx="759600" cy="15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61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 sz="18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点击插入图片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864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987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4AE41-7A6A-43AB-949D-EB19F84C0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840BA6-29EC-4F54-B2A1-8AB54CE15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D963F-D2D0-4016-8128-FE2318ECD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日期：</a:t>
            </a:r>
            <a:r>
              <a:rPr lang="en-US" altLang="zh-CN"/>
              <a:t>YYYY.MM.DD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24E42F-B907-41CF-9A67-B5BE5F5D7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部门：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EA6DFD-22A9-4C3F-8830-88FC6181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C06C-3C1A-4BCD-92B5-D937CB4ED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2465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A8DB2-189C-41E6-B242-BD922843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A9C260-87AA-401B-91E2-4800DFC63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93FDE3-C879-4CE9-95E7-48003B8D0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日期：</a:t>
            </a:r>
            <a:r>
              <a:rPr lang="en-US" altLang="zh-CN"/>
              <a:t>YYYY.MM.DD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D75601-77CB-4F13-B511-5AEAA56C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部门：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2128FA-19A7-4272-A4DF-160C6F69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C6D4E-2A75-4604-9EA9-B4582553B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6503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CAC4A-B60C-4BAE-A00D-EFE56E53F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5C897-6E49-4EBB-84ED-6ABDAF830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CN" altLang="en-US"/>
              <a:t>日期：</a:t>
            </a:r>
            <a:r>
              <a:rPr kumimoji="1" lang="en-US" altLang="zh-CN"/>
              <a:t>YYYY.MM.DD</a:t>
            </a:r>
            <a:endParaRPr kumimoji="1"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DE0F44-D0F3-473B-ABB1-EDEB2E9A5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部门：</a:t>
            </a:r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B8F50C-6C83-45DF-8DF0-B0676FB2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75197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/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1863045"/>
            <a:ext cx="6535271" cy="2364628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点击修改标题 </a:t>
            </a: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199" y="4358301"/>
            <a:ext cx="6535271" cy="83381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  <a:latin typeface="+mn-ea"/>
                <a:ea typeface="+mn-ea"/>
              </a:defRPr>
            </a:lvl1pPr>
            <a:lvl2pPr marL="457200" indent="0">
              <a:buNone/>
              <a:defRPr>
                <a:solidFill>
                  <a:srgbClr val="FF0000"/>
                </a:solidFill>
              </a:defRPr>
            </a:lvl2pPr>
            <a:lvl3pPr marL="914400" indent="0">
              <a:buNone/>
              <a:defRPr>
                <a:solidFill>
                  <a:srgbClr val="FF0000"/>
                </a:solidFill>
              </a:defRPr>
            </a:lvl3pPr>
            <a:lvl4pPr marL="1371600" indent="0">
              <a:buNone/>
              <a:defRPr>
                <a:solidFill>
                  <a:srgbClr val="FF0000"/>
                </a:solidFill>
              </a:defRPr>
            </a:lvl4pPr>
            <a:lvl5pPr marL="1828800" indent="0">
              <a:buNone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82519" y="-7409"/>
            <a:ext cx="2809481" cy="687101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457200"/>
            <a:ext cx="1536192" cy="31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654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／内容页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kumimoji="1" lang="zh-CN" altLang="en-US"/>
              <a:t>日期：</a:t>
            </a:r>
            <a:r>
              <a:rPr kumimoji="1" lang="en-US" altLang="zh-CN"/>
              <a:t>YYYY.MM.DD</a:t>
            </a:r>
            <a:endParaRPr kumimoji="1" lang="en-US" altLang="zh-CN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kumimoji="1" lang="zh-CN" altLang="en-US" dirty="0"/>
              <a:t>部门：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7" hasCustomPrompt="1"/>
          </p:nvPr>
        </p:nvSpPr>
        <p:spPr>
          <a:xfrm>
            <a:off x="4817382" y="6396999"/>
            <a:ext cx="2546350" cy="158750"/>
          </a:xfrm>
        </p:spPr>
        <p:txBody>
          <a:bodyPr>
            <a:noAutofit/>
          </a:bodyPr>
          <a:lstStyle>
            <a:lvl1pPr marL="0" indent="0">
              <a:buNone/>
              <a:defRPr sz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标题：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8"/>
          </p:nvPr>
        </p:nvSpPr>
        <p:spPr>
          <a:xfrm>
            <a:off x="457200" y="1333500"/>
            <a:ext cx="11277600" cy="4838700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400800"/>
            <a:ext cx="7493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161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行标题／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46314" y="474134"/>
            <a:ext cx="11299372" cy="88361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1"/>
                </a:solidFill>
                <a:latin typeface="+mn-lt"/>
                <a:ea typeface="FZZhengHeiS-B-GB" charset="-122"/>
                <a:cs typeface="FZZhengHeiS-B-GB" charset="-122"/>
              </a:defRPr>
            </a:lvl1pPr>
          </a:lstStyle>
          <a:p>
            <a:r>
              <a:rPr lang="zh-CN" altLang="en-US" dirty="0"/>
              <a:t>点击修改标题</a:t>
            </a:r>
            <a:br>
              <a:rPr lang="en-US" altLang="zh-CN" dirty="0"/>
            </a:b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kumimoji="1" lang="zh-CN" altLang="en-US"/>
              <a:t>日期：</a:t>
            </a:r>
            <a:r>
              <a:rPr kumimoji="1" lang="en-US" altLang="zh-CN"/>
              <a:t>YYYY.MM.DD</a:t>
            </a:r>
            <a:endParaRPr kumimoji="1" lang="en-US" altLang="zh-CN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kumimoji="1" lang="zh-CN" altLang="en-US" dirty="0"/>
              <a:t>部门：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17" hasCustomPrompt="1"/>
          </p:nvPr>
        </p:nvSpPr>
        <p:spPr>
          <a:xfrm>
            <a:off x="4817382" y="6396999"/>
            <a:ext cx="2546350" cy="158750"/>
          </a:xfrm>
        </p:spPr>
        <p:txBody>
          <a:bodyPr>
            <a:noAutofit/>
          </a:bodyPr>
          <a:lstStyle>
            <a:lvl1pPr marL="0" indent="0">
              <a:buNone/>
              <a:defRPr sz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标题：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8"/>
          </p:nvPr>
        </p:nvSpPr>
        <p:spPr>
          <a:xfrm>
            <a:off x="457200" y="1638300"/>
            <a:ext cx="11277600" cy="4533900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400800"/>
            <a:ext cx="7493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517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／内容页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338942"/>
            <a:ext cx="4343400" cy="4832569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buClr>
                <a:schemeClr val="accent1"/>
              </a:buClr>
              <a:defRPr sz="1800" b="0" i="0">
                <a:latin typeface="+mn-ea"/>
                <a:ea typeface="+mn-ea"/>
                <a:cs typeface="Source Han Sans CN" charset="-122"/>
              </a:defRPr>
            </a:lvl1pPr>
            <a:lvl2pPr>
              <a:lnSpc>
                <a:spcPct val="120000"/>
              </a:lnSpc>
              <a:buClr>
                <a:schemeClr val="accent1"/>
              </a:buClr>
              <a:defRPr sz="1800" b="0" i="0">
                <a:latin typeface="+mn-ea"/>
                <a:ea typeface="+mn-ea"/>
                <a:cs typeface="Source Han Sans CN" charset="-122"/>
              </a:defRPr>
            </a:lvl2pPr>
            <a:lvl3pPr>
              <a:lnSpc>
                <a:spcPct val="120000"/>
              </a:lnSpc>
              <a:buClr>
                <a:schemeClr val="accent1"/>
              </a:buClr>
              <a:defRPr sz="1800" b="0" i="0">
                <a:latin typeface="+mn-ea"/>
                <a:ea typeface="+mn-ea"/>
                <a:cs typeface="Source Han Sans CN" charset="-122"/>
              </a:defRPr>
            </a:lvl3pPr>
            <a:lvl4pPr>
              <a:lnSpc>
                <a:spcPct val="120000"/>
              </a:lnSpc>
              <a:buClr>
                <a:schemeClr val="accent1"/>
              </a:buClr>
              <a:defRPr sz="1800" b="0" i="0">
                <a:latin typeface="+mn-ea"/>
                <a:ea typeface="+mn-ea"/>
                <a:cs typeface="Source Han Sans CN" charset="-122"/>
              </a:defRPr>
            </a:lvl4pPr>
            <a:lvl5pPr>
              <a:lnSpc>
                <a:spcPct val="120000"/>
              </a:lnSpc>
              <a:buClr>
                <a:schemeClr val="accent1"/>
              </a:buClr>
              <a:defRPr sz="1800" b="0" i="0">
                <a:latin typeface="+mn-ea"/>
                <a:ea typeface="+mn-ea"/>
                <a:cs typeface="Source Han Sans CN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5018088" y="1338943"/>
            <a:ext cx="6716712" cy="4833257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 b="0" i="0">
                <a:latin typeface="+mn-ea"/>
                <a:ea typeface="+mn-ea"/>
                <a:cs typeface="Source Han Sans CN" charset="-122"/>
              </a:defRPr>
            </a:lvl1pPr>
            <a:lvl2pPr>
              <a:lnSpc>
                <a:spcPct val="120000"/>
              </a:lnSpc>
              <a:defRPr sz="1800" b="0" i="0">
                <a:latin typeface="+mn-ea"/>
                <a:ea typeface="+mn-ea"/>
                <a:cs typeface="Source Han Sans CN" charset="-122"/>
              </a:defRPr>
            </a:lvl2pPr>
            <a:lvl3pPr>
              <a:lnSpc>
                <a:spcPct val="120000"/>
              </a:lnSpc>
              <a:defRPr sz="1800" b="0" i="0">
                <a:latin typeface="+mn-ea"/>
                <a:ea typeface="+mn-ea"/>
                <a:cs typeface="Source Han Sans CN" charset="-122"/>
              </a:defRPr>
            </a:lvl3pPr>
            <a:lvl4pPr>
              <a:lnSpc>
                <a:spcPct val="120000"/>
              </a:lnSpc>
              <a:defRPr sz="1800" b="0" i="0">
                <a:latin typeface="+mn-ea"/>
                <a:ea typeface="+mn-ea"/>
                <a:cs typeface="Source Han Sans CN" charset="-122"/>
              </a:defRPr>
            </a:lvl4pPr>
            <a:lvl5pPr>
              <a:lnSpc>
                <a:spcPct val="120000"/>
              </a:lnSpc>
              <a:defRPr sz="1800" b="0" i="0">
                <a:latin typeface="+mn-ea"/>
                <a:ea typeface="+mn-ea"/>
                <a:cs typeface="Source Han Sans CN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kumimoji="1" lang="zh-CN" altLang="en-US"/>
              <a:t>日期：</a:t>
            </a:r>
            <a:r>
              <a:rPr kumimoji="1" lang="en-US" altLang="zh-CN"/>
              <a:t>YYYY.MM.DD</a:t>
            </a:r>
            <a:endParaRPr kumimoji="1" lang="en-US" altLang="zh-CN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kumimoji="1" lang="zh-CN" altLang="en-US" dirty="0"/>
              <a:t>部门：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sp>
        <p:nvSpPr>
          <p:cNvPr id="11" name="Text Placeholder 28"/>
          <p:cNvSpPr>
            <a:spLocks noGrp="1"/>
          </p:cNvSpPr>
          <p:nvPr>
            <p:ph type="body" sz="quarter" idx="17" hasCustomPrompt="1"/>
          </p:nvPr>
        </p:nvSpPr>
        <p:spPr>
          <a:xfrm>
            <a:off x="4817382" y="6396999"/>
            <a:ext cx="2546350" cy="158750"/>
          </a:xfrm>
        </p:spPr>
        <p:txBody>
          <a:bodyPr>
            <a:noAutofit/>
          </a:bodyPr>
          <a:lstStyle>
            <a:lvl1pPr marL="0" indent="0">
              <a:buNone/>
              <a:defRPr sz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标题：</a:t>
            </a:r>
            <a:endParaRPr lang="en-US" altLang="zh-CN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400800"/>
            <a:ext cx="7493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658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42910" y="1338943"/>
            <a:ext cx="4238437" cy="1759202"/>
          </a:xfrm>
        </p:spPr>
        <p:txBody>
          <a:bodyPr>
            <a:noAutofit/>
          </a:bodyPr>
          <a:lstStyle>
            <a:lvl1pPr marL="0" indent="0">
              <a:buNone/>
              <a:defRPr sz="12000" b="0" i="0">
                <a:solidFill>
                  <a:schemeClr val="accent1"/>
                </a:solidFill>
                <a:latin typeface="Facto" charset="0"/>
                <a:ea typeface="Facto" charset="0"/>
                <a:cs typeface="Facto" charset="0"/>
              </a:defRPr>
            </a:lvl1pPr>
          </a:lstStyle>
          <a:p>
            <a:pPr lvl="0"/>
            <a:r>
              <a:rPr lang="en-US" altLang="zh-CN" dirty="0"/>
              <a:t>00</a:t>
            </a:r>
            <a:endParaRPr lang="en-US" dirty="0"/>
          </a:p>
        </p:txBody>
      </p:sp>
      <p:sp>
        <p:nvSpPr>
          <p:cNvPr id="17" name="Title 8"/>
          <p:cNvSpPr>
            <a:spLocks noGrp="1"/>
          </p:cNvSpPr>
          <p:nvPr>
            <p:ph type="title" hasCustomPrompt="1"/>
          </p:nvPr>
        </p:nvSpPr>
        <p:spPr>
          <a:xfrm>
            <a:off x="446314" y="3263393"/>
            <a:ext cx="6379029" cy="192343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章节页标题方正正粗黑 </a:t>
            </a:r>
            <a:r>
              <a:rPr lang="en-US" altLang="zh-CN" dirty="0"/>
              <a:t>36pt</a:t>
            </a:r>
            <a:br>
              <a:rPr lang="en-US" altLang="zh-CN" dirty="0"/>
            </a:br>
            <a:r>
              <a:rPr lang="en-US" altLang="zh-CN" dirty="0"/>
              <a:t>Facto Bold 36pt</a:t>
            </a: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日期：</a:t>
            </a:r>
            <a:r>
              <a:rPr kumimoji="1" lang="en-US" altLang="zh-CN"/>
              <a:t>YYYY.MM.DD</a:t>
            </a:r>
            <a:endParaRPr kumimoji="1" lang="en-US" altLang="zh-C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部门：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4269F9-B5CE-EB46-8536-1F9E4423A6BA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sp>
        <p:nvSpPr>
          <p:cNvPr id="9" name="Text Placeholder 28"/>
          <p:cNvSpPr>
            <a:spLocks noGrp="1"/>
          </p:cNvSpPr>
          <p:nvPr>
            <p:ph type="body" sz="quarter" idx="17" hasCustomPrompt="1"/>
          </p:nvPr>
        </p:nvSpPr>
        <p:spPr>
          <a:xfrm>
            <a:off x="4817382" y="6400628"/>
            <a:ext cx="2546350" cy="158750"/>
          </a:xfrm>
        </p:spPr>
        <p:txBody>
          <a:bodyPr>
            <a:noAutofit/>
          </a:bodyPr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标题：</a:t>
            </a:r>
            <a:endParaRPr lang="en-US" altLang="zh-CN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6085" y="6394567"/>
            <a:ext cx="759600" cy="15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807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 sz="18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点击插入图片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8824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4598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/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1863045"/>
            <a:ext cx="6535271" cy="2364628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点击修改标题 </a:t>
            </a: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199" y="4358301"/>
            <a:ext cx="6535271" cy="83381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  <a:latin typeface="+mn-ea"/>
                <a:ea typeface="+mn-ea"/>
              </a:defRPr>
            </a:lvl1pPr>
            <a:lvl2pPr marL="457200" indent="0">
              <a:buNone/>
              <a:defRPr>
                <a:solidFill>
                  <a:srgbClr val="FF0000"/>
                </a:solidFill>
              </a:defRPr>
            </a:lvl2pPr>
            <a:lvl3pPr marL="914400" indent="0">
              <a:buNone/>
              <a:defRPr>
                <a:solidFill>
                  <a:srgbClr val="FF0000"/>
                </a:solidFill>
              </a:defRPr>
            </a:lvl3pPr>
            <a:lvl4pPr marL="1371600" indent="0">
              <a:buNone/>
              <a:defRPr>
                <a:solidFill>
                  <a:srgbClr val="FF0000"/>
                </a:solidFill>
              </a:defRPr>
            </a:lvl4pPr>
            <a:lvl5pPr marL="1828800" indent="0">
              <a:buNone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82519" y="-7409"/>
            <a:ext cx="2809481" cy="687101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457200"/>
            <a:ext cx="1536192" cy="31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2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95F5D-6CB9-434E-AC4E-05DB4BF5B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47DC64-88C4-412E-8446-B422505B5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666818-924C-426D-AB9A-BBD59CF51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日期：</a:t>
            </a:r>
            <a:r>
              <a:rPr lang="en-US" altLang="zh-CN"/>
              <a:t>YYYY.MM.DD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06762F-5FEE-4507-AB03-06E9190A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部门：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37D27B-62DA-4017-A3F3-3CEB1FCC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C06C-3C1A-4BCD-92B5-D937CB4ED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89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／内容页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8"/>
          </p:nvPr>
        </p:nvSpPr>
        <p:spPr>
          <a:xfrm>
            <a:off x="457200" y="1333500"/>
            <a:ext cx="11277600" cy="48387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400800"/>
            <a:ext cx="749300" cy="152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055D270-4C62-4D0B-833E-F0EA140D3F9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9152">
            <a:off x="1292085" y="1848302"/>
            <a:ext cx="2857499" cy="158749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6F5B8A2-F511-4984-9F46-3DF9A9403C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9152">
            <a:off x="3054992" y="2515719"/>
            <a:ext cx="2857499" cy="158749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1E484FA-B761-4C10-9E43-F902F1FBFAA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9152">
            <a:off x="5575532" y="2793079"/>
            <a:ext cx="2857499" cy="158749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3107233-21E4-4944-B94F-60AF7DC915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9152">
            <a:off x="7599649" y="3252728"/>
            <a:ext cx="2857499" cy="158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808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行标题／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46314" y="474134"/>
            <a:ext cx="11299372" cy="88361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1"/>
                </a:solidFill>
                <a:latin typeface="+mn-lt"/>
                <a:ea typeface="FZZhengHeiS-B-GB" charset="-122"/>
                <a:cs typeface="FZZhengHeiS-B-GB" charset="-122"/>
              </a:defRPr>
            </a:lvl1pPr>
          </a:lstStyle>
          <a:p>
            <a:r>
              <a:rPr lang="zh-CN" altLang="en-US" dirty="0"/>
              <a:t>点击修改标题</a:t>
            </a:r>
            <a:br>
              <a:rPr lang="en-US" altLang="zh-CN" dirty="0"/>
            </a:b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8"/>
          </p:nvPr>
        </p:nvSpPr>
        <p:spPr>
          <a:xfrm>
            <a:off x="457200" y="1638300"/>
            <a:ext cx="11277600" cy="4533900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400800"/>
            <a:ext cx="7493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263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／内容页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338942"/>
            <a:ext cx="4343400" cy="4832569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buClr>
                <a:schemeClr val="accent1"/>
              </a:buClr>
              <a:defRPr sz="1800" b="0" i="0">
                <a:latin typeface="+mn-ea"/>
                <a:ea typeface="+mn-ea"/>
                <a:cs typeface="Source Han Sans CN" charset="-122"/>
              </a:defRPr>
            </a:lvl1pPr>
            <a:lvl2pPr>
              <a:lnSpc>
                <a:spcPct val="120000"/>
              </a:lnSpc>
              <a:buClr>
                <a:schemeClr val="accent1"/>
              </a:buClr>
              <a:defRPr sz="1800" b="0" i="0">
                <a:latin typeface="+mn-ea"/>
                <a:ea typeface="+mn-ea"/>
                <a:cs typeface="Source Han Sans CN" charset="-122"/>
              </a:defRPr>
            </a:lvl2pPr>
            <a:lvl3pPr>
              <a:lnSpc>
                <a:spcPct val="120000"/>
              </a:lnSpc>
              <a:buClr>
                <a:schemeClr val="accent1"/>
              </a:buClr>
              <a:defRPr sz="1800" b="0" i="0">
                <a:latin typeface="+mn-ea"/>
                <a:ea typeface="+mn-ea"/>
                <a:cs typeface="Source Han Sans CN" charset="-122"/>
              </a:defRPr>
            </a:lvl3pPr>
            <a:lvl4pPr>
              <a:lnSpc>
                <a:spcPct val="120000"/>
              </a:lnSpc>
              <a:buClr>
                <a:schemeClr val="accent1"/>
              </a:buClr>
              <a:defRPr sz="1800" b="0" i="0">
                <a:latin typeface="+mn-ea"/>
                <a:ea typeface="+mn-ea"/>
                <a:cs typeface="Source Han Sans CN" charset="-122"/>
              </a:defRPr>
            </a:lvl4pPr>
            <a:lvl5pPr>
              <a:lnSpc>
                <a:spcPct val="120000"/>
              </a:lnSpc>
              <a:buClr>
                <a:schemeClr val="accent1"/>
              </a:buClr>
              <a:defRPr sz="1800" b="0" i="0">
                <a:latin typeface="+mn-ea"/>
                <a:ea typeface="+mn-ea"/>
                <a:cs typeface="Source Han Sans CN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5018088" y="1338943"/>
            <a:ext cx="6716712" cy="4833257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 b="0" i="0">
                <a:latin typeface="+mn-ea"/>
                <a:ea typeface="+mn-ea"/>
                <a:cs typeface="Source Han Sans CN" charset="-122"/>
              </a:defRPr>
            </a:lvl1pPr>
            <a:lvl2pPr>
              <a:lnSpc>
                <a:spcPct val="120000"/>
              </a:lnSpc>
              <a:defRPr sz="1800" b="0" i="0">
                <a:latin typeface="+mn-ea"/>
                <a:ea typeface="+mn-ea"/>
                <a:cs typeface="Source Han Sans CN" charset="-122"/>
              </a:defRPr>
            </a:lvl2pPr>
            <a:lvl3pPr>
              <a:lnSpc>
                <a:spcPct val="120000"/>
              </a:lnSpc>
              <a:defRPr sz="1800" b="0" i="0">
                <a:latin typeface="+mn-ea"/>
                <a:ea typeface="+mn-ea"/>
                <a:cs typeface="Source Han Sans CN" charset="-122"/>
              </a:defRPr>
            </a:lvl3pPr>
            <a:lvl4pPr>
              <a:lnSpc>
                <a:spcPct val="120000"/>
              </a:lnSpc>
              <a:defRPr sz="1800" b="0" i="0">
                <a:latin typeface="+mn-ea"/>
                <a:ea typeface="+mn-ea"/>
                <a:cs typeface="Source Han Sans CN" charset="-122"/>
              </a:defRPr>
            </a:lvl4pPr>
            <a:lvl5pPr>
              <a:lnSpc>
                <a:spcPct val="120000"/>
              </a:lnSpc>
              <a:defRPr sz="1800" b="0" i="0">
                <a:latin typeface="+mn-ea"/>
                <a:ea typeface="+mn-ea"/>
                <a:cs typeface="Source Han Sans CN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400800"/>
            <a:ext cx="7493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669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42910" y="1338943"/>
            <a:ext cx="4238437" cy="1759202"/>
          </a:xfrm>
        </p:spPr>
        <p:txBody>
          <a:bodyPr>
            <a:noAutofit/>
          </a:bodyPr>
          <a:lstStyle>
            <a:lvl1pPr marL="0" indent="0">
              <a:buNone/>
              <a:defRPr sz="12000" b="0" i="0">
                <a:solidFill>
                  <a:schemeClr val="accent1"/>
                </a:solidFill>
                <a:latin typeface="Facto" charset="0"/>
                <a:ea typeface="Facto" charset="0"/>
                <a:cs typeface="Facto" charset="0"/>
              </a:defRPr>
            </a:lvl1pPr>
          </a:lstStyle>
          <a:p>
            <a:pPr lvl="0"/>
            <a:r>
              <a:rPr lang="en-US" altLang="zh-CN" dirty="0"/>
              <a:t>00</a:t>
            </a:r>
            <a:endParaRPr lang="en-US" dirty="0"/>
          </a:p>
        </p:txBody>
      </p:sp>
      <p:sp>
        <p:nvSpPr>
          <p:cNvPr id="17" name="Title 8"/>
          <p:cNvSpPr>
            <a:spLocks noGrp="1"/>
          </p:cNvSpPr>
          <p:nvPr>
            <p:ph type="title" hasCustomPrompt="1"/>
          </p:nvPr>
        </p:nvSpPr>
        <p:spPr>
          <a:xfrm>
            <a:off x="446314" y="3263393"/>
            <a:ext cx="6379029" cy="192343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章节页标题方正正粗黑 </a:t>
            </a:r>
            <a:r>
              <a:rPr lang="en-US" altLang="zh-CN" dirty="0"/>
              <a:t>36pt</a:t>
            </a:r>
            <a:br>
              <a:rPr lang="en-US" altLang="zh-CN" dirty="0"/>
            </a:br>
            <a:r>
              <a:rPr lang="en-US" altLang="zh-CN" dirty="0"/>
              <a:t>Facto Bold 36pt</a:t>
            </a: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日期：</a:t>
            </a:r>
            <a:r>
              <a:rPr kumimoji="1" lang="en-US" altLang="zh-CN"/>
              <a:t>YYYY.MM.DD</a:t>
            </a:r>
            <a:endParaRPr kumimoji="1" lang="en-US" altLang="zh-C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部门：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4269F9-B5CE-EB46-8536-1F9E4423A6BA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sp>
        <p:nvSpPr>
          <p:cNvPr id="9" name="Text Placeholder 28"/>
          <p:cNvSpPr>
            <a:spLocks noGrp="1"/>
          </p:cNvSpPr>
          <p:nvPr>
            <p:ph type="body" sz="quarter" idx="17" hasCustomPrompt="1"/>
          </p:nvPr>
        </p:nvSpPr>
        <p:spPr>
          <a:xfrm>
            <a:off x="4817382" y="6400628"/>
            <a:ext cx="2546350" cy="158750"/>
          </a:xfrm>
        </p:spPr>
        <p:txBody>
          <a:bodyPr>
            <a:noAutofit/>
          </a:bodyPr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标题：</a:t>
            </a:r>
            <a:endParaRPr lang="en-US" altLang="zh-CN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6085" y="6394567"/>
            <a:ext cx="759600" cy="15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590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 sz="18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点击插入图片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2240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8848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A8DB2-189C-41E6-B242-BD922843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A9C260-87AA-401B-91E2-4800DFC63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2128FA-19A7-4272-A4DF-160C6F69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C6D4E-2A75-4604-9EA9-B4582553B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823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CAC4A-B60C-4BAE-A00D-EFE56E53F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B8F50C-6C83-45DF-8DF0-B0676FB2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10706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78EFE-117E-44FF-8DB3-58A288314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042AEF-3EF8-40B7-9E2A-1FC75C9FE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2E22F1-D619-47E6-B9DE-0068262B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日期：</a:t>
            </a:r>
            <a:r>
              <a:rPr lang="en-US" altLang="zh-CN"/>
              <a:t>YYYY.MM.DD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A81971-CEE4-4C15-8648-8564242EF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部门：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D4CF46-CB60-46A4-B9C5-EFA3ACE04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C06C-3C1A-4BCD-92B5-D937CB4ED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4777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4AE41-7A6A-43AB-949D-EB19F84C0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840BA6-29EC-4F54-B2A1-8AB54CE15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D963F-D2D0-4016-8128-FE2318ECD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日期：</a:t>
            </a:r>
            <a:r>
              <a:rPr lang="en-US" altLang="zh-CN"/>
              <a:t>YYYY.MM.DD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24E42F-B907-41CF-9A67-B5BE5F5D7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部门：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EA6DFD-22A9-4C3F-8830-88FC6181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C06C-3C1A-4BCD-92B5-D937CB4ED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02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611BC-75CD-4650-B759-4E47DB49D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49BEC0-7037-46B0-A1F5-1855906CB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928B57-2991-48FD-9E58-D6445F8FA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4BACBD-99EC-43EC-AA20-69DBF7A1B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日期：</a:t>
            </a:r>
            <a:r>
              <a:rPr lang="en-US" altLang="zh-CN"/>
              <a:t>YYYY.MM.DD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E15975-008D-4561-A811-398C2B10C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部门：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181D94-5122-481C-9C48-AAAB350F7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C06C-3C1A-4BCD-92B5-D937CB4ED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9509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95F5D-6CB9-434E-AC4E-05DB4BF5B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47DC64-88C4-412E-8446-B422505B5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666818-924C-426D-AB9A-BBD59CF51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日期：</a:t>
            </a:r>
            <a:r>
              <a:rPr lang="en-US" altLang="zh-CN"/>
              <a:t>YYYY.MM.DD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06762F-5FEE-4507-AB03-06E9190A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部门：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37D27B-62DA-4017-A3F3-3CEB1FCC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C06C-3C1A-4BCD-92B5-D937CB4ED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9676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611BC-75CD-4650-B759-4E47DB49D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49BEC0-7037-46B0-A1F5-1855906CB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928B57-2991-48FD-9E58-D6445F8FA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4BACBD-99EC-43EC-AA20-69DBF7A1B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日期：</a:t>
            </a:r>
            <a:r>
              <a:rPr lang="en-US" altLang="zh-CN"/>
              <a:t>YYYY.MM.DD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E15975-008D-4561-A811-398C2B10C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部门：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181D94-5122-481C-9C48-AAAB350F7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C06C-3C1A-4BCD-92B5-D937CB4ED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4893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A8B72-08FE-4CB9-A1E3-98C24F5F9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BFC6A-9606-4A3C-8C3D-C9047300B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470959-2098-4EC8-8290-2FBD3AADA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D77026-741E-4CCB-A565-6F8F52529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B1C5FB-32FF-4FDE-AD64-24FB363068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54EA18-4EC5-411F-B659-04C5A7C8A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日期：</a:t>
            </a:r>
            <a:r>
              <a:rPr lang="en-US" altLang="zh-CN"/>
              <a:t>YYYY.MM.DD</a:t>
            </a:r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7E1670-616B-413D-83D7-9A6F9174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部门：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CC6C9D-F521-4416-9A08-6A937367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C06C-3C1A-4BCD-92B5-D937CB4ED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2356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28261-9DFB-4E56-B598-EC8D4383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F3994A-09CF-4FAB-8DC9-F98E7D624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日期：</a:t>
            </a:r>
            <a:r>
              <a:rPr lang="en-US" altLang="zh-CN"/>
              <a:t>YYYY.MM.DD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AF343E-A774-41D4-B3D7-B70698F4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部门：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5DF8C6-25E3-4EBF-8DE3-C29A4988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C06C-3C1A-4BCD-92B5-D937CB4ED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18478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F5F120-CB03-4D40-9C39-568EF5B24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日期：</a:t>
            </a:r>
            <a:r>
              <a:rPr lang="en-US" altLang="zh-CN"/>
              <a:t>YYYY.MM.DD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8E92E5-A8D3-41EF-8851-683B2A74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部门：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7674D3-A251-4A62-8066-B0AF6B367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C06C-3C1A-4BCD-92B5-D937CB4ED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5694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25C29-1426-4929-814F-A6631E1E6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DD332F-85C4-4D72-8044-313E9B860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0CF5BE-A0DB-423B-8909-D548C8112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DFEC33-FCFD-4B23-ACD9-A3E437F95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日期：</a:t>
            </a:r>
            <a:r>
              <a:rPr lang="en-US" altLang="zh-CN"/>
              <a:t>YYYY.MM.DD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C610CD-1AAA-453C-B0D7-B3D8455D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部门：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2E6A49-CFF9-40B3-B3E0-8510BEA50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C06C-3C1A-4BCD-92B5-D937CB4ED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73317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EC647-A47D-4DC1-A659-ADDDCFD96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8E121F-35C4-4550-A4DC-DC0C4B34C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7C97FA-AA6E-443A-80F4-534A85ADE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7788BB-95F7-4E39-A340-A1109589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日期：</a:t>
            </a:r>
            <a:r>
              <a:rPr lang="en-US" altLang="zh-CN"/>
              <a:t>YYYY.MM.DD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BDCFE7-CD40-4AB6-B73C-69C178736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部门：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7C1431-C9E3-4FB4-B369-D219FA3B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C06C-3C1A-4BCD-92B5-D937CB4ED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34956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13093-9D14-48F5-9954-C26EFA9BE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7D2FDB-9178-4E61-8C9A-AA6F8791D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33E010-AE86-4868-ADBA-7CE5EE34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日期：</a:t>
            </a:r>
            <a:r>
              <a:rPr lang="en-US" altLang="zh-CN"/>
              <a:t>YYYY.MM.DD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3A4E18-72BA-4975-AF69-1F0F272A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部门：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125CC9-37E9-4C87-9A62-03FADD13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C06C-3C1A-4BCD-92B5-D937CB4ED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3954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6154AD-EBBD-4090-A29F-0832FCE1A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2AE1D6-4886-477C-9F9E-03AB857EB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4B88DB-24FC-44DF-9EB7-3E2B25F27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日期：</a:t>
            </a:r>
            <a:r>
              <a:rPr lang="en-US" altLang="zh-CN"/>
              <a:t>YYYY.MM.DD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953CD4-D044-4D52-A1B9-716163B11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部门：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9DCD05-5876-452B-A945-A7D72A4ED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C06C-3C1A-4BCD-92B5-D937CB4ED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3559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/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1863045"/>
            <a:ext cx="6535271" cy="2364628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点击修改标题 </a:t>
            </a: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199" y="4358301"/>
            <a:ext cx="6535271" cy="83381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  <a:latin typeface="+mn-ea"/>
                <a:ea typeface="+mn-ea"/>
              </a:defRPr>
            </a:lvl1pPr>
            <a:lvl2pPr marL="457200" indent="0">
              <a:buNone/>
              <a:defRPr>
                <a:solidFill>
                  <a:srgbClr val="FF0000"/>
                </a:solidFill>
              </a:defRPr>
            </a:lvl2pPr>
            <a:lvl3pPr marL="914400" indent="0">
              <a:buNone/>
              <a:defRPr>
                <a:solidFill>
                  <a:srgbClr val="FF0000"/>
                </a:solidFill>
              </a:defRPr>
            </a:lvl3pPr>
            <a:lvl4pPr marL="1371600" indent="0">
              <a:buNone/>
              <a:defRPr>
                <a:solidFill>
                  <a:srgbClr val="FF0000"/>
                </a:solidFill>
              </a:defRPr>
            </a:lvl4pPr>
            <a:lvl5pPr marL="1828800" indent="0">
              <a:buNone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82519" y="-7409"/>
            <a:ext cx="2809481" cy="687101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457200"/>
            <a:ext cx="1536192" cy="31244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20165AC-2B7D-498C-87D0-553D99E634B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9152">
            <a:off x="1292085" y="1848302"/>
            <a:ext cx="2857499" cy="158749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D9FB737-E34E-41E7-82B8-9A564B973D4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9152">
            <a:off x="3054992" y="2515719"/>
            <a:ext cx="2857499" cy="158749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2651753-34AF-48DA-ADBA-662124F9B15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9152">
            <a:off x="5575532" y="2793079"/>
            <a:ext cx="2857499" cy="158749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92B39E1-BBED-45D1-939A-FBC0FC53188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9152">
            <a:off x="7599649" y="3252728"/>
            <a:ext cx="2857499" cy="158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0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A8B72-08FE-4CB9-A1E3-98C24F5F9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BFC6A-9606-4A3C-8C3D-C9047300B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470959-2098-4EC8-8290-2FBD3AADA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D77026-741E-4CCB-A565-6F8F52529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B1C5FB-32FF-4FDE-AD64-24FB363068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54EA18-4EC5-411F-B659-04C5A7C8A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日期：</a:t>
            </a:r>
            <a:r>
              <a:rPr lang="en-US" altLang="zh-CN"/>
              <a:t>YYYY.MM.DD</a:t>
            </a:r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7E1670-616B-413D-83D7-9A6F9174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部门：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CC6C9D-F521-4416-9A08-6A937367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C06C-3C1A-4BCD-92B5-D937CB4ED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77753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bg>
      <p:bgPr>
        <a:solidFill>
          <a:srgbClr val="1E53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1EFF728-9CD9-4228-86AF-26AD814D0A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2911" y="1338944"/>
            <a:ext cx="4238437" cy="1759201"/>
          </a:xfrm>
        </p:spPr>
        <p:txBody>
          <a:bodyPr>
            <a:noAutofit/>
          </a:bodyPr>
          <a:lstStyle>
            <a:lvl1pPr marL="0" indent="0">
              <a:buNone/>
              <a:defRPr sz="12000" b="0" i="0">
                <a:solidFill>
                  <a:schemeClr val="bg1"/>
                </a:solidFill>
                <a:latin typeface="Facto" charset="0"/>
                <a:ea typeface="Facto" charset="0"/>
                <a:cs typeface="Facto" charset="0"/>
              </a:defRPr>
            </a:lvl1pPr>
          </a:lstStyle>
          <a:p>
            <a:pPr lvl="0"/>
            <a:r>
              <a:rPr lang="en-US" altLang="zh-CN" dirty="0"/>
              <a:t>00</a:t>
            </a:r>
            <a:endParaRPr lang="en-US" dirty="0"/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D881AC65-4512-4D3C-BA55-BDD1D03583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315" y="3263393"/>
            <a:ext cx="6379029" cy="1923436"/>
          </a:xfrm>
        </p:spPr>
        <p:txBody>
          <a:bodyPr>
            <a:noAutofit/>
          </a:bodyPr>
          <a:lstStyle>
            <a:lvl1pPr marL="0" marR="0" indent="0" algn="l" defTabSz="914338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599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章节页标题方正正粗黑 </a:t>
            </a:r>
            <a:r>
              <a:rPr lang="en-US" altLang="zh-CN" dirty="0"/>
              <a:t>36pt</a:t>
            </a:r>
            <a:br>
              <a:rPr lang="en-US" altLang="zh-CN" dirty="0"/>
            </a:br>
            <a:r>
              <a:rPr lang="en-US" altLang="zh-CN" dirty="0"/>
              <a:t>Facto Bold 36pt</a:t>
            </a:r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EBD1AC63-9F72-4C43-A53F-7AB0E0337D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6085" y="6394568"/>
            <a:ext cx="759600" cy="15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7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行标题／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idx="1" hasCustomPrompt="1"/>
          </p:nvPr>
        </p:nvSpPr>
        <p:spPr>
          <a:xfrm>
            <a:off x="457201" y="1638300"/>
            <a:ext cx="11277601" cy="45339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18" name="Shape 18"/>
          <p:cNvSpPr>
            <a:spLocks noGrp="1"/>
          </p:cNvSpPr>
          <p:nvPr>
            <p:ph type="title" hasCustomPrompt="1"/>
          </p:nvPr>
        </p:nvSpPr>
        <p:spPr>
          <a:xfrm>
            <a:off x="457202" y="457200"/>
            <a:ext cx="11277601" cy="1193800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199" b="1">
                <a:solidFill>
                  <a:srgbClr val="1E53A4"/>
                </a:solidFill>
              </a:rPr>
              <a:t>标题文本</a:t>
            </a:r>
          </a:p>
        </p:txBody>
      </p:sp>
    </p:spTree>
    <p:extLst>
      <p:ext uri="{BB962C8B-B14F-4D97-AF65-F5344CB8AC3E}">
        <p14:creationId xmlns:p14="http://schemas.microsoft.com/office/powerpoint/2010/main" val="375954845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28261-9DFB-4E56-B598-EC8D4383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F3994A-09CF-4FAB-8DC9-F98E7D624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日期：</a:t>
            </a:r>
            <a:r>
              <a:rPr lang="en-US" altLang="zh-CN"/>
              <a:t>YYYY.MM.DD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AF343E-A774-41D4-B3D7-B70698F4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部门：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5DF8C6-25E3-4EBF-8DE3-C29A4988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C06C-3C1A-4BCD-92B5-D937CB4ED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98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F5F120-CB03-4D40-9C39-568EF5B24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日期：</a:t>
            </a:r>
            <a:r>
              <a:rPr lang="en-US" altLang="zh-CN"/>
              <a:t>YYYY.MM.DD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8E92E5-A8D3-41EF-8851-683B2A74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部门：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7674D3-A251-4A62-8066-B0AF6B367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C06C-3C1A-4BCD-92B5-D937CB4ED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38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25C29-1426-4929-814F-A6631E1E6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DD332F-85C4-4D72-8044-313E9B860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0CF5BE-A0DB-423B-8909-D548C8112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DFEC33-FCFD-4B23-ACD9-A3E437F95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日期：</a:t>
            </a:r>
            <a:r>
              <a:rPr lang="en-US" altLang="zh-CN"/>
              <a:t>YYYY.MM.DD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C610CD-1AAA-453C-B0D7-B3D8455D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部门：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2E6A49-CFF9-40B3-B3E0-8510BEA50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C06C-3C1A-4BCD-92B5-D937CB4ED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64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EC647-A47D-4DC1-A659-ADDDCFD96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8E121F-35C4-4550-A4DC-DC0C4B34C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7C97FA-AA6E-443A-80F4-534A85ADE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7788BB-95F7-4E39-A340-A1109589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日期：</a:t>
            </a:r>
            <a:r>
              <a:rPr lang="en-US" altLang="zh-CN"/>
              <a:t>YYYY.MM.DD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BDCFE7-CD40-4AB6-B73C-69C178736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部门：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7C1431-C9E3-4FB4-B369-D219FA3B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C06C-3C1A-4BCD-92B5-D937CB4ED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36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3.jpeg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image" Target="../media/image3.jpeg"/><Relationship Id="rId5" Type="http://schemas.openxmlformats.org/officeDocument/2006/relationships/slideLayout" Target="../slideLayouts/slideLayout33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0FC7B6-33DE-4EE2-B042-937E1341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A5998B-37FC-42AA-9340-4C9ACD146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610168-6E9C-4A56-8183-8AC0F7F85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日期：</a:t>
            </a:r>
            <a:r>
              <a:rPr lang="en-US" altLang="zh-CN"/>
              <a:t>YYYY.MM.DD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4876DA-B01D-43D4-94D7-27D738AC9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部门：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552D67-4D28-4D83-AB67-8801B96B7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5C06C-3C1A-4BCD-92B5-D937CB4ED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43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9015" y="6399782"/>
            <a:ext cx="1152746" cy="159596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000" b="0" i="0">
                <a:solidFill>
                  <a:schemeClr val="tx1"/>
                </a:solidFill>
                <a:latin typeface="+mn-ea"/>
                <a:ea typeface="+mn-ea"/>
                <a:cs typeface="Source Han Sans CN" charset="-122"/>
              </a:defRPr>
            </a:lvl1pPr>
          </a:lstStyle>
          <a:p>
            <a:r>
              <a:rPr kumimoji="1" lang="zh-CN" altLang="en-US"/>
              <a:t>日期：</a:t>
            </a:r>
            <a:r>
              <a:rPr kumimoji="1" lang="en-US" altLang="zh-CN"/>
              <a:t>YYYY.MM.DD</a:t>
            </a:r>
            <a:endParaRPr kumimoji="1"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3877" y="6399782"/>
            <a:ext cx="1565016" cy="159596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0" b="0" i="0">
                <a:solidFill>
                  <a:schemeClr val="tx1"/>
                </a:solidFill>
                <a:latin typeface="+mn-ea"/>
                <a:ea typeface="+mn-ea"/>
                <a:cs typeface="思源黑体 CN Regular" panose="020B0500000000000000" pitchFamily="34" charset="-122"/>
              </a:defRPr>
            </a:lvl1pPr>
          </a:lstStyle>
          <a:p>
            <a:r>
              <a:rPr kumimoji="1" lang="zh-CN" altLang="en-US" dirty="0"/>
              <a:t>部门：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1600" y="6399781"/>
            <a:ext cx="2743200" cy="15959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 b="0" i="0">
                <a:solidFill>
                  <a:schemeClr val="accent1"/>
                </a:solidFill>
                <a:latin typeface="+mn-ea"/>
                <a:ea typeface="+mn-ea"/>
                <a:cs typeface="Source Han Sans CN" charset="-122"/>
              </a:defRPr>
            </a:lvl1pPr>
          </a:lstStyle>
          <a:p>
            <a:fld id="{884269F9-B5CE-EB46-8536-1F9E4423A6BA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sp>
        <p:nvSpPr>
          <p:cNvPr id="7" name="TextBox 31"/>
          <p:cNvSpPr txBox="1">
            <a:spLocks noChangeArrowheads="1"/>
          </p:cNvSpPr>
          <p:nvPr userDrawn="1"/>
        </p:nvSpPr>
        <p:spPr bwMode="auto">
          <a:xfrm>
            <a:off x="-6350" y="7474758"/>
            <a:ext cx="642546" cy="6463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R: </a:t>
            </a:r>
            <a:r>
              <a:rPr lang="en-US" altLang="zh-CN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30</a:t>
            </a:r>
            <a:endParaRPr lang="en-US" sz="1400" dirty="0">
              <a:solidFill>
                <a:schemeClr val="tx2"/>
              </a:solidFill>
              <a:latin typeface="+mj-ea"/>
              <a:ea typeface="+mj-ea"/>
              <a:cs typeface="Calibri" panose="020F050202020403020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G: </a:t>
            </a:r>
            <a:r>
              <a:rPr lang="en-US" altLang="zh-CN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83</a:t>
            </a:r>
            <a:endParaRPr lang="en-US" sz="1400" dirty="0">
              <a:solidFill>
                <a:schemeClr val="tx2"/>
              </a:solidFill>
              <a:latin typeface="+mj-ea"/>
              <a:ea typeface="+mj-ea"/>
              <a:cs typeface="Calibri" panose="020F050202020403020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B: </a:t>
            </a:r>
            <a:r>
              <a:rPr lang="en-US" altLang="zh-CN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164</a:t>
            </a:r>
            <a:endParaRPr lang="en-US" sz="1400" dirty="0">
              <a:solidFill>
                <a:schemeClr val="tx2"/>
              </a:solidFill>
              <a:latin typeface="+mj-ea"/>
              <a:ea typeface="+mj-ea"/>
              <a:cs typeface="Calibri" panose="020F0502020204030204" charset="0"/>
            </a:endParaRPr>
          </a:p>
        </p:txBody>
      </p:sp>
      <p:sp>
        <p:nvSpPr>
          <p:cNvPr id="8" name="Rectangle 7"/>
          <p:cNvSpPr>
            <a:spLocks noChangeAspect="1"/>
          </p:cNvSpPr>
          <p:nvPr userDrawn="1"/>
        </p:nvSpPr>
        <p:spPr>
          <a:xfrm>
            <a:off x="-2238" y="7070725"/>
            <a:ext cx="638434" cy="309450"/>
          </a:xfrm>
          <a:prstGeom prst="rect">
            <a:avLst/>
          </a:prstGeom>
          <a:solidFill>
            <a:srgbClr val="1E53A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675" tIns="121835" rIns="243675" bIns="1218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800" noProof="1">
              <a:solidFill>
                <a:schemeClr val="bg2"/>
              </a:solidFill>
            </a:endParaRPr>
          </a:p>
        </p:txBody>
      </p:sp>
      <p:sp>
        <p:nvSpPr>
          <p:cNvPr id="9" name="Rectangle 8"/>
          <p:cNvSpPr>
            <a:spLocks noChangeAspect="1"/>
          </p:cNvSpPr>
          <p:nvPr userDrawn="1"/>
        </p:nvSpPr>
        <p:spPr>
          <a:xfrm>
            <a:off x="716385" y="7070725"/>
            <a:ext cx="639461" cy="3094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675" tIns="121835" rIns="243675" bIns="1218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800" noProof="1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/>
        </p:nvSpPr>
        <p:spPr>
          <a:xfrm>
            <a:off x="1822015" y="7070725"/>
            <a:ext cx="639461" cy="309450"/>
          </a:xfrm>
          <a:prstGeom prst="rect">
            <a:avLst/>
          </a:prstGeom>
          <a:solidFill>
            <a:srgbClr val="FF558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675" tIns="121835" rIns="243675" bIns="1218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800" noProof="1">
              <a:solidFill>
                <a:schemeClr val="bg2"/>
              </a:solidFill>
            </a:endParaRPr>
          </a:p>
        </p:txBody>
      </p:sp>
      <p:sp>
        <p:nvSpPr>
          <p:cNvPr id="13" name="Rectangle 12"/>
          <p:cNvSpPr>
            <a:spLocks noChangeAspect="1"/>
          </p:cNvSpPr>
          <p:nvPr userDrawn="1"/>
        </p:nvSpPr>
        <p:spPr>
          <a:xfrm>
            <a:off x="2541666" y="7070725"/>
            <a:ext cx="638434" cy="309450"/>
          </a:xfrm>
          <a:prstGeom prst="rect">
            <a:avLst/>
          </a:prstGeom>
          <a:solidFill>
            <a:srgbClr val="82143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675" tIns="121835" rIns="243675" bIns="1218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800" noProof="1">
              <a:solidFill>
                <a:schemeClr val="bg2"/>
              </a:solidFill>
            </a:endParaRPr>
          </a:p>
        </p:txBody>
      </p:sp>
      <p:sp>
        <p:nvSpPr>
          <p:cNvPr id="14" name="Rectangle 13"/>
          <p:cNvSpPr>
            <a:spLocks noChangeAspect="1"/>
          </p:cNvSpPr>
          <p:nvPr userDrawn="1"/>
        </p:nvSpPr>
        <p:spPr>
          <a:xfrm>
            <a:off x="3267486" y="7070725"/>
            <a:ext cx="639461" cy="309450"/>
          </a:xfrm>
          <a:prstGeom prst="rect">
            <a:avLst/>
          </a:prstGeom>
          <a:solidFill>
            <a:srgbClr val="64CD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675" tIns="121835" rIns="243675" bIns="1218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800" noProof="1">
              <a:solidFill>
                <a:schemeClr val="bg2"/>
              </a:solidFill>
            </a:endParaRPr>
          </a:p>
        </p:txBody>
      </p:sp>
      <p:sp>
        <p:nvSpPr>
          <p:cNvPr id="15" name="Rectangle 14"/>
          <p:cNvSpPr>
            <a:spLocks noChangeAspect="1"/>
          </p:cNvSpPr>
          <p:nvPr userDrawn="1"/>
        </p:nvSpPr>
        <p:spPr>
          <a:xfrm>
            <a:off x="3994333" y="7070725"/>
            <a:ext cx="638433" cy="309450"/>
          </a:xfrm>
          <a:prstGeom prst="rect">
            <a:avLst/>
          </a:prstGeom>
          <a:solidFill>
            <a:srgbClr val="00288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675" tIns="121835" rIns="243675" bIns="1218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800" noProof="1">
              <a:solidFill>
                <a:schemeClr val="bg2"/>
              </a:solidFill>
            </a:endParaRPr>
          </a:p>
        </p:txBody>
      </p:sp>
      <p:sp>
        <p:nvSpPr>
          <p:cNvPr id="16" name="TextBox 31"/>
          <p:cNvSpPr txBox="1">
            <a:spLocks noChangeArrowheads="1"/>
          </p:cNvSpPr>
          <p:nvPr userDrawn="1"/>
        </p:nvSpPr>
        <p:spPr bwMode="auto">
          <a:xfrm>
            <a:off x="716385" y="7474758"/>
            <a:ext cx="643574" cy="6463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R: </a:t>
            </a:r>
            <a:r>
              <a:rPr lang="en-US" altLang="zh-CN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216</a:t>
            </a:r>
            <a:endParaRPr lang="en-US" sz="1400" dirty="0">
              <a:solidFill>
                <a:schemeClr val="tx2"/>
              </a:solidFill>
              <a:latin typeface="+mj-ea"/>
              <a:ea typeface="+mj-ea"/>
              <a:cs typeface="Calibri" panose="020F050202020403020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G: </a:t>
            </a:r>
            <a:r>
              <a:rPr lang="en-US" altLang="zh-CN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12</a:t>
            </a:r>
            <a:endParaRPr lang="en-US" sz="1400" dirty="0">
              <a:solidFill>
                <a:schemeClr val="tx2"/>
              </a:solidFill>
              <a:latin typeface="+mj-ea"/>
              <a:ea typeface="+mj-ea"/>
              <a:cs typeface="Calibri" panose="020F050202020403020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B: </a:t>
            </a:r>
            <a:r>
              <a:rPr lang="en-US" altLang="zh-CN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24</a:t>
            </a:r>
            <a:endParaRPr lang="en-US" sz="1400" dirty="0">
              <a:solidFill>
                <a:schemeClr val="tx2"/>
              </a:solidFill>
              <a:latin typeface="+mj-ea"/>
              <a:ea typeface="+mj-ea"/>
              <a:cs typeface="Calibri" panose="020F0502020204030204" charset="0"/>
            </a:endParaRPr>
          </a:p>
        </p:txBody>
      </p:sp>
      <p:sp>
        <p:nvSpPr>
          <p:cNvPr id="19" name="TextBox 31"/>
          <p:cNvSpPr txBox="1">
            <a:spLocks noChangeArrowheads="1"/>
          </p:cNvSpPr>
          <p:nvPr userDrawn="1"/>
        </p:nvSpPr>
        <p:spPr bwMode="auto">
          <a:xfrm>
            <a:off x="1822015" y="7474758"/>
            <a:ext cx="643574" cy="6463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R: </a:t>
            </a:r>
            <a:r>
              <a:rPr lang="en-US" altLang="zh-CN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255</a:t>
            </a:r>
          </a:p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G:</a:t>
            </a:r>
            <a:r>
              <a:rPr lang="zh-CN" altLang="en-US" sz="1400" dirty="0">
                <a:solidFill>
                  <a:schemeClr val="tx2"/>
                </a:solidFill>
                <a:latin typeface="+mj-ea"/>
                <a:ea typeface="+mj-ea"/>
                <a:cs typeface="宋体" panose="02010600030101010101" pitchFamily="2" charset="-122"/>
              </a:rPr>
              <a:t> </a:t>
            </a:r>
            <a:r>
              <a:rPr lang="en-US" altLang="zh-CN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85</a:t>
            </a:r>
          </a:p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B: </a:t>
            </a:r>
            <a:r>
              <a:rPr lang="en-US" altLang="zh-CN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130</a:t>
            </a:r>
            <a:endParaRPr lang="en-US" sz="1400" dirty="0">
              <a:solidFill>
                <a:schemeClr val="tx2"/>
              </a:solidFill>
              <a:latin typeface="+mj-ea"/>
              <a:ea typeface="+mj-ea"/>
              <a:cs typeface="Calibri" panose="020F0502020204030204" charset="0"/>
            </a:endParaRPr>
          </a:p>
        </p:txBody>
      </p:sp>
      <p:sp>
        <p:nvSpPr>
          <p:cNvPr id="20" name="TextBox 31"/>
          <p:cNvSpPr txBox="1">
            <a:spLocks noChangeArrowheads="1"/>
          </p:cNvSpPr>
          <p:nvPr userDrawn="1"/>
        </p:nvSpPr>
        <p:spPr bwMode="auto">
          <a:xfrm>
            <a:off x="2541666" y="7474758"/>
            <a:ext cx="642546" cy="6463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R: </a:t>
            </a:r>
            <a:r>
              <a:rPr lang="en-US" altLang="zh-CN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130</a:t>
            </a:r>
          </a:p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G:</a:t>
            </a:r>
            <a:r>
              <a:rPr lang="zh-CN" altLang="en-US" sz="1400" dirty="0">
                <a:solidFill>
                  <a:schemeClr val="tx2"/>
                </a:solidFill>
                <a:latin typeface="+mj-ea"/>
                <a:ea typeface="+mj-ea"/>
                <a:cs typeface="宋体" panose="02010600030101010101" pitchFamily="2" charset="-122"/>
              </a:rPr>
              <a:t> </a:t>
            </a:r>
            <a:r>
              <a:rPr lang="en-US" altLang="zh-CN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20</a:t>
            </a:r>
          </a:p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B: </a:t>
            </a:r>
            <a:r>
              <a:rPr lang="en-US" altLang="zh-CN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55</a:t>
            </a:r>
            <a:endParaRPr lang="en-US" sz="1400" dirty="0">
              <a:solidFill>
                <a:schemeClr val="tx2"/>
              </a:solidFill>
              <a:latin typeface="+mj-ea"/>
              <a:ea typeface="+mj-ea"/>
              <a:cs typeface="Calibri" panose="020F0502020204030204" charset="0"/>
            </a:endParaRPr>
          </a:p>
        </p:txBody>
      </p:sp>
      <p:sp>
        <p:nvSpPr>
          <p:cNvPr id="21" name="TextBox 31"/>
          <p:cNvSpPr txBox="1">
            <a:spLocks noChangeArrowheads="1"/>
          </p:cNvSpPr>
          <p:nvPr userDrawn="1"/>
        </p:nvSpPr>
        <p:spPr bwMode="auto">
          <a:xfrm>
            <a:off x="3267486" y="7474758"/>
            <a:ext cx="643574" cy="6463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R: </a:t>
            </a:r>
            <a:r>
              <a:rPr lang="en-US" altLang="zh-CN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100</a:t>
            </a:r>
          </a:p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G:</a:t>
            </a:r>
            <a:r>
              <a:rPr lang="zh-CN" altLang="en-US" sz="1400" dirty="0">
                <a:solidFill>
                  <a:schemeClr val="tx2"/>
                </a:solidFill>
                <a:latin typeface="+mj-ea"/>
                <a:ea typeface="+mj-ea"/>
                <a:cs typeface="宋体" panose="02010600030101010101" pitchFamily="2" charset="-122"/>
              </a:rPr>
              <a:t> </a:t>
            </a:r>
            <a:r>
              <a:rPr lang="en-US" altLang="zh-CN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205</a:t>
            </a:r>
          </a:p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B: </a:t>
            </a:r>
            <a:r>
              <a:rPr lang="en-US" altLang="zh-CN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255</a:t>
            </a:r>
            <a:endParaRPr lang="en-US" sz="1400" dirty="0">
              <a:solidFill>
                <a:schemeClr val="tx2"/>
              </a:solidFill>
              <a:latin typeface="+mj-ea"/>
              <a:ea typeface="+mj-ea"/>
              <a:cs typeface="Calibri" panose="020F0502020204030204" charset="0"/>
            </a:endParaRPr>
          </a:p>
        </p:txBody>
      </p:sp>
      <p:sp>
        <p:nvSpPr>
          <p:cNvPr id="22" name="TextBox 31"/>
          <p:cNvSpPr txBox="1">
            <a:spLocks noChangeArrowheads="1"/>
          </p:cNvSpPr>
          <p:nvPr userDrawn="1"/>
        </p:nvSpPr>
        <p:spPr bwMode="auto">
          <a:xfrm>
            <a:off x="3994333" y="7474758"/>
            <a:ext cx="643574" cy="6463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R: </a:t>
            </a:r>
            <a:r>
              <a:rPr lang="en-US" altLang="zh-CN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0</a:t>
            </a:r>
          </a:p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G:</a:t>
            </a:r>
            <a:r>
              <a:rPr lang="zh-CN" altLang="en-US" sz="1400" dirty="0">
                <a:solidFill>
                  <a:schemeClr val="tx2"/>
                </a:solidFill>
                <a:latin typeface="+mj-ea"/>
                <a:ea typeface="+mj-ea"/>
                <a:cs typeface="宋体" panose="02010600030101010101" pitchFamily="2" charset="-122"/>
              </a:rPr>
              <a:t> </a:t>
            </a:r>
            <a:r>
              <a:rPr lang="en-US" altLang="zh-CN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40</a:t>
            </a:r>
          </a:p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B: </a:t>
            </a:r>
            <a:r>
              <a:rPr lang="en-US" altLang="zh-CN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130</a:t>
            </a:r>
            <a:endParaRPr lang="en-US" sz="1400" dirty="0">
              <a:solidFill>
                <a:schemeClr val="tx2"/>
              </a:solidFill>
              <a:latin typeface="+mj-ea"/>
              <a:ea typeface="+mj-ea"/>
              <a:cs typeface="Calibri" panose="020F0502020204030204" charset="0"/>
            </a:endParaRPr>
          </a:p>
        </p:txBody>
      </p:sp>
      <p:sp>
        <p:nvSpPr>
          <p:cNvPr id="23" name="TextBox 31"/>
          <p:cNvSpPr txBox="1">
            <a:spLocks noChangeArrowheads="1"/>
          </p:cNvSpPr>
          <p:nvPr userDrawn="1"/>
        </p:nvSpPr>
        <p:spPr bwMode="auto">
          <a:xfrm>
            <a:off x="5123998" y="7474758"/>
            <a:ext cx="642546" cy="2154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100 K</a:t>
            </a:r>
          </a:p>
        </p:txBody>
      </p:sp>
      <p:sp>
        <p:nvSpPr>
          <p:cNvPr id="24" name="Rectangle 23"/>
          <p:cNvSpPr>
            <a:spLocks noChangeAspect="1"/>
          </p:cNvSpPr>
          <p:nvPr userDrawn="1"/>
        </p:nvSpPr>
        <p:spPr>
          <a:xfrm>
            <a:off x="5128110" y="7070725"/>
            <a:ext cx="638434" cy="30945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675" tIns="121835" rIns="243675" bIns="1218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800" noProof="1">
              <a:solidFill>
                <a:schemeClr val="bg2"/>
              </a:solidFill>
            </a:endParaRPr>
          </a:p>
        </p:txBody>
      </p:sp>
      <p:sp>
        <p:nvSpPr>
          <p:cNvPr id="25" name="Rectangle 24"/>
          <p:cNvSpPr>
            <a:spLocks noChangeAspect="1"/>
          </p:cNvSpPr>
          <p:nvPr userDrawn="1"/>
        </p:nvSpPr>
        <p:spPr>
          <a:xfrm>
            <a:off x="5846733" y="7070725"/>
            <a:ext cx="639461" cy="309450"/>
          </a:xfrm>
          <a:prstGeom prst="rect">
            <a:avLst/>
          </a:prstGeom>
          <a:solidFill>
            <a:srgbClr val="21212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675" tIns="121835" rIns="243675" bIns="1218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800" noProof="1">
              <a:solidFill>
                <a:schemeClr val="bg2"/>
              </a:solidFill>
            </a:endParaRPr>
          </a:p>
        </p:txBody>
      </p:sp>
      <p:sp>
        <p:nvSpPr>
          <p:cNvPr id="26" name="Rectangle 25"/>
          <p:cNvSpPr>
            <a:spLocks noChangeAspect="1"/>
          </p:cNvSpPr>
          <p:nvPr userDrawn="1"/>
        </p:nvSpPr>
        <p:spPr>
          <a:xfrm>
            <a:off x="6541346" y="7070725"/>
            <a:ext cx="638434" cy="309450"/>
          </a:xfrm>
          <a:prstGeom prst="rect">
            <a:avLst/>
          </a:prstGeom>
          <a:solidFill>
            <a:srgbClr val="42424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675" tIns="121835" rIns="243675" bIns="1218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800" noProof="1">
              <a:solidFill>
                <a:schemeClr val="bg2"/>
              </a:solidFill>
            </a:endParaRPr>
          </a:p>
        </p:txBody>
      </p:sp>
      <p:sp>
        <p:nvSpPr>
          <p:cNvPr id="27" name="Rectangle 26"/>
          <p:cNvSpPr>
            <a:spLocks noChangeAspect="1"/>
          </p:cNvSpPr>
          <p:nvPr userDrawn="1"/>
        </p:nvSpPr>
        <p:spPr>
          <a:xfrm>
            <a:off x="7229838" y="7070725"/>
            <a:ext cx="638433" cy="309450"/>
          </a:xfrm>
          <a:prstGeom prst="rect">
            <a:avLst/>
          </a:prstGeom>
          <a:solidFill>
            <a:srgbClr val="5F5F5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675" tIns="121835" rIns="243675" bIns="1218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800" noProof="1">
              <a:solidFill>
                <a:schemeClr val="bg2"/>
              </a:solidFill>
            </a:endParaRPr>
          </a:p>
        </p:txBody>
      </p:sp>
      <p:sp>
        <p:nvSpPr>
          <p:cNvPr id="28" name="TextBox 31"/>
          <p:cNvSpPr txBox="1">
            <a:spLocks noChangeArrowheads="1"/>
          </p:cNvSpPr>
          <p:nvPr userDrawn="1"/>
        </p:nvSpPr>
        <p:spPr bwMode="auto">
          <a:xfrm>
            <a:off x="5846733" y="7474758"/>
            <a:ext cx="643574" cy="2154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90 K</a:t>
            </a:r>
          </a:p>
        </p:txBody>
      </p:sp>
      <p:sp>
        <p:nvSpPr>
          <p:cNvPr id="29" name="TextBox 31"/>
          <p:cNvSpPr txBox="1">
            <a:spLocks noChangeArrowheads="1"/>
          </p:cNvSpPr>
          <p:nvPr userDrawn="1"/>
        </p:nvSpPr>
        <p:spPr bwMode="auto">
          <a:xfrm>
            <a:off x="6536206" y="7474758"/>
            <a:ext cx="643574" cy="2154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80 K</a:t>
            </a:r>
          </a:p>
        </p:txBody>
      </p:sp>
      <p:sp>
        <p:nvSpPr>
          <p:cNvPr id="30" name="TextBox 31"/>
          <p:cNvSpPr txBox="1">
            <a:spLocks noChangeArrowheads="1"/>
          </p:cNvSpPr>
          <p:nvPr userDrawn="1"/>
        </p:nvSpPr>
        <p:spPr bwMode="auto">
          <a:xfrm>
            <a:off x="7229838" y="7474758"/>
            <a:ext cx="642545" cy="2154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70 K</a:t>
            </a:r>
          </a:p>
        </p:txBody>
      </p:sp>
      <p:sp>
        <p:nvSpPr>
          <p:cNvPr id="31" name="Rectangle 30"/>
          <p:cNvSpPr>
            <a:spLocks noChangeAspect="1"/>
          </p:cNvSpPr>
          <p:nvPr userDrawn="1"/>
        </p:nvSpPr>
        <p:spPr>
          <a:xfrm>
            <a:off x="7942973" y="7070725"/>
            <a:ext cx="638433" cy="309450"/>
          </a:xfrm>
          <a:prstGeom prst="rect">
            <a:avLst/>
          </a:prstGeom>
          <a:solidFill>
            <a:srgbClr val="7979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675" tIns="121835" rIns="243675" bIns="1218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800" noProof="1">
              <a:solidFill>
                <a:schemeClr val="bg2"/>
              </a:solidFill>
            </a:endParaRPr>
          </a:p>
        </p:txBody>
      </p:sp>
      <p:sp>
        <p:nvSpPr>
          <p:cNvPr id="32" name="Rectangle 31"/>
          <p:cNvSpPr>
            <a:spLocks noChangeAspect="1"/>
          </p:cNvSpPr>
          <p:nvPr userDrawn="1"/>
        </p:nvSpPr>
        <p:spPr>
          <a:xfrm>
            <a:off x="8656109" y="7070725"/>
            <a:ext cx="638433" cy="309450"/>
          </a:xfrm>
          <a:prstGeom prst="rect">
            <a:avLst/>
          </a:prstGeom>
          <a:solidFill>
            <a:srgbClr val="92929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675" tIns="121835" rIns="243675" bIns="1218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800" noProof="1">
              <a:solidFill>
                <a:schemeClr val="bg2"/>
              </a:solidFill>
            </a:endParaRPr>
          </a:p>
        </p:txBody>
      </p:sp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9380473" y="7070725"/>
            <a:ext cx="638433" cy="309450"/>
          </a:xfrm>
          <a:prstGeom prst="rect">
            <a:avLst/>
          </a:prstGeom>
          <a:solidFill>
            <a:srgbClr val="AAAAA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675" tIns="121835" rIns="243675" bIns="1218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800" noProof="1">
              <a:solidFill>
                <a:schemeClr val="bg2"/>
              </a:solidFill>
            </a:endParaRPr>
          </a:p>
        </p:txBody>
      </p:sp>
      <p:sp>
        <p:nvSpPr>
          <p:cNvPr id="34" name="Rectangle 33"/>
          <p:cNvSpPr>
            <a:spLocks noChangeAspect="1"/>
          </p:cNvSpPr>
          <p:nvPr userDrawn="1"/>
        </p:nvSpPr>
        <p:spPr>
          <a:xfrm>
            <a:off x="10104838" y="7070725"/>
            <a:ext cx="638433" cy="309450"/>
          </a:xfrm>
          <a:prstGeom prst="rect">
            <a:avLst/>
          </a:prstGeom>
          <a:solidFill>
            <a:srgbClr val="C0C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675" tIns="121835" rIns="243675" bIns="1218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800" noProof="1">
              <a:solidFill>
                <a:schemeClr val="bg2"/>
              </a:solidFill>
            </a:endParaRPr>
          </a:p>
        </p:txBody>
      </p:sp>
      <p:sp>
        <p:nvSpPr>
          <p:cNvPr id="35" name="Rectangle 34"/>
          <p:cNvSpPr>
            <a:spLocks noChangeAspect="1"/>
          </p:cNvSpPr>
          <p:nvPr userDrawn="1"/>
        </p:nvSpPr>
        <p:spPr>
          <a:xfrm>
            <a:off x="10829202" y="7070725"/>
            <a:ext cx="638433" cy="309450"/>
          </a:xfrm>
          <a:prstGeom prst="rect">
            <a:avLst/>
          </a:prstGeom>
          <a:solidFill>
            <a:srgbClr val="D6D6D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675" tIns="121835" rIns="243675" bIns="1218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800" noProof="1">
              <a:solidFill>
                <a:schemeClr val="bg2"/>
              </a:solidFill>
            </a:endParaRPr>
          </a:p>
        </p:txBody>
      </p:sp>
      <p:sp>
        <p:nvSpPr>
          <p:cNvPr id="36" name="Rectangle 35"/>
          <p:cNvSpPr>
            <a:spLocks noChangeAspect="1"/>
          </p:cNvSpPr>
          <p:nvPr userDrawn="1"/>
        </p:nvSpPr>
        <p:spPr>
          <a:xfrm>
            <a:off x="11553567" y="7070725"/>
            <a:ext cx="638433" cy="309450"/>
          </a:xfrm>
          <a:prstGeom prst="rect">
            <a:avLst/>
          </a:prstGeom>
          <a:solidFill>
            <a:srgbClr val="EBEBE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675" tIns="121835" rIns="243675" bIns="1218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800" noProof="1">
              <a:solidFill>
                <a:schemeClr val="bg2"/>
              </a:solidFill>
            </a:endParaRPr>
          </a:p>
        </p:txBody>
      </p:sp>
      <p:sp>
        <p:nvSpPr>
          <p:cNvPr id="38" name="TextBox 31"/>
          <p:cNvSpPr txBox="1">
            <a:spLocks noChangeArrowheads="1"/>
          </p:cNvSpPr>
          <p:nvPr userDrawn="1"/>
        </p:nvSpPr>
        <p:spPr bwMode="auto">
          <a:xfrm>
            <a:off x="7942973" y="7474758"/>
            <a:ext cx="642545" cy="2154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60 K</a:t>
            </a:r>
          </a:p>
        </p:txBody>
      </p:sp>
      <p:sp>
        <p:nvSpPr>
          <p:cNvPr id="39" name="TextBox 31"/>
          <p:cNvSpPr txBox="1">
            <a:spLocks noChangeArrowheads="1"/>
          </p:cNvSpPr>
          <p:nvPr userDrawn="1"/>
        </p:nvSpPr>
        <p:spPr bwMode="auto">
          <a:xfrm>
            <a:off x="8651997" y="7474758"/>
            <a:ext cx="642545" cy="2154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40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50 </a:t>
            </a:r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K</a:t>
            </a:r>
          </a:p>
        </p:txBody>
      </p:sp>
      <p:sp>
        <p:nvSpPr>
          <p:cNvPr id="40" name="TextBox 31"/>
          <p:cNvSpPr txBox="1">
            <a:spLocks noChangeArrowheads="1"/>
          </p:cNvSpPr>
          <p:nvPr userDrawn="1"/>
        </p:nvSpPr>
        <p:spPr bwMode="auto">
          <a:xfrm>
            <a:off x="9380473" y="7474758"/>
            <a:ext cx="642545" cy="2154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40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40 </a:t>
            </a:r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K</a:t>
            </a:r>
          </a:p>
        </p:txBody>
      </p:sp>
      <p:sp>
        <p:nvSpPr>
          <p:cNvPr id="41" name="TextBox 31"/>
          <p:cNvSpPr txBox="1">
            <a:spLocks noChangeArrowheads="1"/>
          </p:cNvSpPr>
          <p:nvPr userDrawn="1"/>
        </p:nvSpPr>
        <p:spPr bwMode="auto">
          <a:xfrm>
            <a:off x="10104838" y="7474758"/>
            <a:ext cx="642545" cy="2154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30 K</a:t>
            </a:r>
          </a:p>
        </p:txBody>
      </p:sp>
      <p:sp>
        <p:nvSpPr>
          <p:cNvPr id="42" name="TextBox 31"/>
          <p:cNvSpPr txBox="1">
            <a:spLocks noChangeArrowheads="1"/>
          </p:cNvSpPr>
          <p:nvPr userDrawn="1"/>
        </p:nvSpPr>
        <p:spPr bwMode="auto">
          <a:xfrm>
            <a:off x="10825090" y="7474758"/>
            <a:ext cx="642545" cy="2154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40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20 </a:t>
            </a:r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K</a:t>
            </a:r>
          </a:p>
        </p:txBody>
      </p:sp>
      <p:sp>
        <p:nvSpPr>
          <p:cNvPr id="43" name="TextBox 31"/>
          <p:cNvSpPr txBox="1">
            <a:spLocks noChangeArrowheads="1"/>
          </p:cNvSpPr>
          <p:nvPr userDrawn="1"/>
        </p:nvSpPr>
        <p:spPr bwMode="auto">
          <a:xfrm>
            <a:off x="11553567" y="7474758"/>
            <a:ext cx="642545" cy="2154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10 K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457200"/>
            <a:ext cx="11277600" cy="45096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zh-CN" altLang="en-US" dirty="0"/>
              <a:t>点击修改标题 </a:t>
            </a: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338943"/>
            <a:ext cx="11277600" cy="483325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9F4065BC-3DAE-4639-AC93-7FE74ABD4A7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9152">
            <a:off x="1292085" y="1848302"/>
            <a:ext cx="2857499" cy="1587499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DC5DCA33-B7EE-4DEF-A96C-15601D390A6B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9152">
            <a:off x="3054992" y="2515719"/>
            <a:ext cx="2857499" cy="1587499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C7DA47C-DEA1-4163-B9FA-7203F0644B5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9152">
            <a:off x="5575532" y="2793079"/>
            <a:ext cx="2857499" cy="1587499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470844B6-1733-4F06-AB3F-1B46C82E402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9152">
            <a:off x="7599649" y="3252728"/>
            <a:ext cx="2857499" cy="158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09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87" r:id="rId8"/>
    <p:sldLayoutId id="2147483688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FZZhengHeiS-B-GB" charset="-122"/>
          <a:cs typeface="FZZhengHeiS-B-GB" charset="-122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ea"/>
          <a:ea typeface="+mn-ea"/>
          <a:cs typeface="Source Han Sans Regular" panose="020B0500000000000000" pitchFamily="34" charset="-122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ea"/>
          <a:ea typeface="+mn-ea"/>
          <a:cs typeface="Source Han Sans Regular" panose="020B0500000000000000" pitchFamily="34" charset="-122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ea"/>
          <a:ea typeface="+mn-ea"/>
          <a:cs typeface="Source Han Sans Regular" panose="020B0500000000000000" pitchFamily="34" charset="-122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ea"/>
          <a:ea typeface="+mn-ea"/>
          <a:cs typeface="Source Han Sans Regular" panose="020B0500000000000000" pitchFamily="34" charset="-122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ea"/>
          <a:ea typeface="+mn-ea"/>
          <a:cs typeface="Source Han Sans Regular" panose="020B0500000000000000" pitchFamily="3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9015" y="6399782"/>
            <a:ext cx="1152746" cy="159596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000" b="0" i="0">
                <a:solidFill>
                  <a:schemeClr val="tx1"/>
                </a:solidFill>
                <a:latin typeface="+mn-ea"/>
                <a:ea typeface="+mn-ea"/>
                <a:cs typeface="Source Han Sans CN" charset="-122"/>
              </a:defRPr>
            </a:lvl1pPr>
          </a:lstStyle>
          <a:p>
            <a:r>
              <a:rPr kumimoji="1" lang="zh-CN" altLang="en-US"/>
              <a:t>日期：</a:t>
            </a:r>
            <a:r>
              <a:rPr kumimoji="1" lang="en-US" altLang="zh-CN"/>
              <a:t>YYYY.MM.DD</a:t>
            </a:r>
            <a:endParaRPr kumimoji="1"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3877" y="6399782"/>
            <a:ext cx="1565016" cy="159596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0" b="0" i="0">
                <a:solidFill>
                  <a:schemeClr val="tx1"/>
                </a:solidFill>
                <a:latin typeface="+mn-ea"/>
                <a:ea typeface="+mn-ea"/>
                <a:cs typeface="思源黑体 CN Regular" panose="020B0500000000000000" pitchFamily="34" charset="-122"/>
              </a:defRPr>
            </a:lvl1pPr>
          </a:lstStyle>
          <a:p>
            <a:r>
              <a:rPr kumimoji="1" lang="zh-CN" altLang="en-US" dirty="0"/>
              <a:t>部门：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1600" y="6399781"/>
            <a:ext cx="2743200" cy="15959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 b="0" i="0">
                <a:solidFill>
                  <a:schemeClr val="accent1"/>
                </a:solidFill>
                <a:latin typeface="+mn-ea"/>
                <a:ea typeface="+mn-ea"/>
                <a:cs typeface="Source Han Sans CN" charset="-122"/>
              </a:defRPr>
            </a:lvl1pPr>
          </a:lstStyle>
          <a:p>
            <a:fld id="{884269F9-B5CE-EB46-8536-1F9E4423A6BA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sp>
        <p:nvSpPr>
          <p:cNvPr id="7" name="TextBox 31"/>
          <p:cNvSpPr txBox="1">
            <a:spLocks noChangeArrowheads="1"/>
          </p:cNvSpPr>
          <p:nvPr userDrawn="1"/>
        </p:nvSpPr>
        <p:spPr bwMode="auto">
          <a:xfrm>
            <a:off x="-6350" y="7474758"/>
            <a:ext cx="642546" cy="6463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R: </a:t>
            </a:r>
            <a:r>
              <a:rPr lang="en-US" altLang="zh-CN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30</a:t>
            </a:r>
            <a:endParaRPr lang="en-US" sz="1400" dirty="0">
              <a:solidFill>
                <a:schemeClr val="tx2"/>
              </a:solidFill>
              <a:latin typeface="+mj-ea"/>
              <a:ea typeface="+mj-ea"/>
              <a:cs typeface="Calibri" panose="020F050202020403020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G: </a:t>
            </a:r>
            <a:r>
              <a:rPr lang="en-US" altLang="zh-CN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83</a:t>
            </a:r>
            <a:endParaRPr lang="en-US" sz="1400" dirty="0">
              <a:solidFill>
                <a:schemeClr val="tx2"/>
              </a:solidFill>
              <a:latin typeface="+mj-ea"/>
              <a:ea typeface="+mj-ea"/>
              <a:cs typeface="Calibri" panose="020F050202020403020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B: </a:t>
            </a:r>
            <a:r>
              <a:rPr lang="en-US" altLang="zh-CN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164</a:t>
            </a:r>
            <a:endParaRPr lang="en-US" sz="1400" dirty="0">
              <a:solidFill>
                <a:schemeClr val="tx2"/>
              </a:solidFill>
              <a:latin typeface="+mj-ea"/>
              <a:ea typeface="+mj-ea"/>
              <a:cs typeface="Calibri" panose="020F0502020204030204" charset="0"/>
            </a:endParaRPr>
          </a:p>
        </p:txBody>
      </p:sp>
      <p:sp>
        <p:nvSpPr>
          <p:cNvPr id="8" name="Rectangle 7"/>
          <p:cNvSpPr>
            <a:spLocks noChangeAspect="1"/>
          </p:cNvSpPr>
          <p:nvPr userDrawn="1"/>
        </p:nvSpPr>
        <p:spPr>
          <a:xfrm>
            <a:off x="-2238" y="7070725"/>
            <a:ext cx="638434" cy="309450"/>
          </a:xfrm>
          <a:prstGeom prst="rect">
            <a:avLst/>
          </a:prstGeom>
          <a:solidFill>
            <a:srgbClr val="1E53A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675" tIns="121835" rIns="243675" bIns="1218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800" noProof="1">
              <a:solidFill>
                <a:schemeClr val="bg2"/>
              </a:solidFill>
            </a:endParaRPr>
          </a:p>
        </p:txBody>
      </p:sp>
      <p:sp>
        <p:nvSpPr>
          <p:cNvPr id="9" name="Rectangle 8"/>
          <p:cNvSpPr>
            <a:spLocks noChangeAspect="1"/>
          </p:cNvSpPr>
          <p:nvPr userDrawn="1"/>
        </p:nvSpPr>
        <p:spPr>
          <a:xfrm>
            <a:off x="716385" y="7070725"/>
            <a:ext cx="639461" cy="3094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675" tIns="121835" rIns="243675" bIns="1218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800" noProof="1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/>
        </p:nvSpPr>
        <p:spPr>
          <a:xfrm>
            <a:off x="1822015" y="7070725"/>
            <a:ext cx="639461" cy="309450"/>
          </a:xfrm>
          <a:prstGeom prst="rect">
            <a:avLst/>
          </a:prstGeom>
          <a:solidFill>
            <a:srgbClr val="FF558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675" tIns="121835" rIns="243675" bIns="1218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800" noProof="1">
              <a:solidFill>
                <a:schemeClr val="bg2"/>
              </a:solidFill>
            </a:endParaRPr>
          </a:p>
        </p:txBody>
      </p:sp>
      <p:sp>
        <p:nvSpPr>
          <p:cNvPr id="13" name="Rectangle 12"/>
          <p:cNvSpPr>
            <a:spLocks noChangeAspect="1"/>
          </p:cNvSpPr>
          <p:nvPr userDrawn="1"/>
        </p:nvSpPr>
        <p:spPr>
          <a:xfrm>
            <a:off x="2541666" y="7070725"/>
            <a:ext cx="638434" cy="309450"/>
          </a:xfrm>
          <a:prstGeom prst="rect">
            <a:avLst/>
          </a:prstGeom>
          <a:solidFill>
            <a:srgbClr val="82143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675" tIns="121835" rIns="243675" bIns="1218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800" noProof="1">
              <a:solidFill>
                <a:schemeClr val="bg2"/>
              </a:solidFill>
            </a:endParaRPr>
          </a:p>
        </p:txBody>
      </p:sp>
      <p:sp>
        <p:nvSpPr>
          <p:cNvPr id="14" name="Rectangle 13"/>
          <p:cNvSpPr>
            <a:spLocks noChangeAspect="1"/>
          </p:cNvSpPr>
          <p:nvPr userDrawn="1"/>
        </p:nvSpPr>
        <p:spPr>
          <a:xfrm>
            <a:off x="3267486" y="7070725"/>
            <a:ext cx="639461" cy="309450"/>
          </a:xfrm>
          <a:prstGeom prst="rect">
            <a:avLst/>
          </a:prstGeom>
          <a:solidFill>
            <a:srgbClr val="64CD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675" tIns="121835" rIns="243675" bIns="1218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800" noProof="1">
              <a:solidFill>
                <a:schemeClr val="bg2"/>
              </a:solidFill>
            </a:endParaRPr>
          </a:p>
        </p:txBody>
      </p:sp>
      <p:sp>
        <p:nvSpPr>
          <p:cNvPr id="15" name="Rectangle 14"/>
          <p:cNvSpPr>
            <a:spLocks noChangeAspect="1"/>
          </p:cNvSpPr>
          <p:nvPr userDrawn="1"/>
        </p:nvSpPr>
        <p:spPr>
          <a:xfrm>
            <a:off x="3994333" y="7070725"/>
            <a:ext cx="638433" cy="309450"/>
          </a:xfrm>
          <a:prstGeom prst="rect">
            <a:avLst/>
          </a:prstGeom>
          <a:solidFill>
            <a:srgbClr val="00288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675" tIns="121835" rIns="243675" bIns="1218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800" noProof="1">
              <a:solidFill>
                <a:schemeClr val="bg2"/>
              </a:solidFill>
            </a:endParaRPr>
          </a:p>
        </p:txBody>
      </p:sp>
      <p:sp>
        <p:nvSpPr>
          <p:cNvPr id="16" name="TextBox 31"/>
          <p:cNvSpPr txBox="1">
            <a:spLocks noChangeArrowheads="1"/>
          </p:cNvSpPr>
          <p:nvPr userDrawn="1"/>
        </p:nvSpPr>
        <p:spPr bwMode="auto">
          <a:xfrm>
            <a:off x="716385" y="7474758"/>
            <a:ext cx="643574" cy="6463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R: </a:t>
            </a:r>
            <a:r>
              <a:rPr lang="en-US" altLang="zh-CN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216</a:t>
            </a:r>
            <a:endParaRPr lang="en-US" sz="1400" dirty="0">
              <a:solidFill>
                <a:schemeClr val="tx2"/>
              </a:solidFill>
              <a:latin typeface="+mj-ea"/>
              <a:ea typeface="+mj-ea"/>
              <a:cs typeface="Calibri" panose="020F050202020403020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G: </a:t>
            </a:r>
            <a:r>
              <a:rPr lang="en-US" altLang="zh-CN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12</a:t>
            </a:r>
            <a:endParaRPr lang="en-US" sz="1400" dirty="0">
              <a:solidFill>
                <a:schemeClr val="tx2"/>
              </a:solidFill>
              <a:latin typeface="+mj-ea"/>
              <a:ea typeface="+mj-ea"/>
              <a:cs typeface="Calibri" panose="020F050202020403020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B: </a:t>
            </a:r>
            <a:r>
              <a:rPr lang="en-US" altLang="zh-CN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24</a:t>
            </a:r>
            <a:endParaRPr lang="en-US" sz="1400" dirty="0">
              <a:solidFill>
                <a:schemeClr val="tx2"/>
              </a:solidFill>
              <a:latin typeface="+mj-ea"/>
              <a:ea typeface="+mj-ea"/>
              <a:cs typeface="Calibri" panose="020F0502020204030204" charset="0"/>
            </a:endParaRPr>
          </a:p>
        </p:txBody>
      </p:sp>
      <p:sp>
        <p:nvSpPr>
          <p:cNvPr id="19" name="TextBox 31"/>
          <p:cNvSpPr txBox="1">
            <a:spLocks noChangeArrowheads="1"/>
          </p:cNvSpPr>
          <p:nvPr userDrawn="1"/>
        </p:nvSpPr>
        <p:spPr bwMode="auto">
          <a:xfrm>
            <a:off x="1822015" y="7474758"/>
            <a:ext cx="643574" cy="6463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R: </a:t>
            </a:r>
            <a:r>
              <a:rPr lang="en-US" altLang="zh-CN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255</a:t>
            </a:r>
          </a:p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G:</a:t>
            </a:r>
            <a:r>
              <a:rPr lang="zh-CN" altLang="en-US" sz="1400" dirty="0">
                <a:solidFill>
                  <a:schemeClr val="tx2"/>
                </a:solidFill>
                <a:latin typeface="+mj-ea"/>
                <a:ea typeface="+mj-ea"/>
                <a:cs typeface="宋体" panose="02010600030101010101" pitchFamily="2" charset="-122"/>
              </a:rPr>
              <a:t> </a:t>
            </a:r>
            <a:r>
              <a:rPr lang="en-US" altLang="zh-CN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85</a:t>
            </a:r>
          </a:p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B: </a:t>
            </a:r>
            <a:r>
              <a:rPr lang="en-US" altLang="zh-CN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130</a:t>
            </a:r>
            <a:endParaRPr lang="en-US" sz="1400" dirty="0">
              <a:solidFill>
                <a:schemeClr val="tx2"/>
              </a:solidFill>
              <a:latin typeface="+mj-ea"/>
              <a:ea typeface="+mj-ea"/>
              <a:cs typeface="Calibri" panose="020F0502020204030204" charset="0"/>
            </a:endParaRPr>
          </a:p>
        </p:txBody>
      </p:sp>
      <p:sp>
        <p:nvSpPr>
          <p:cNvPr id="20" name="TextBox 31"/>
          <p:cNvSpPr txBox="1">
            <a:spLocks noChangeArrowheads="1"/>
          </p:cNvSpPr>
          <p:nvPr userDrawn="1"/>
        </p:nvSpPr>
        <p:spPr bwMode="auto">
          <a:xfrm>
            <a:off x="2541666" y="7474758"/>
            <a:ext cx="642546" cy="6463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R: </a:t>
            </a:r>
            <a:r>
              <a:rPr lang="en-US" altLang="zh-CN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130</a:t>
            </a:r>
          </a:p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G:</a:t>
            </a:r>
            <a:r>
              <a:rPr lang="zh-CN" altLang="en-US" sz="1400" dirty="0">
                <a:solidFill>
                  <a:schemeClr val="tx2"/>
                </a:solidFill>
                <a:latin typeface="+mj-ea"/>
                <a:ea typeface="+mj-ea"/>
                <a:cs typeface="宋体" panose="02010600030101010101" pitchFamily="2" charset="-122"/>
              </a:rPr>
              <a:t> </a:t>
            </a:r>
            <a:r>
              <a:rPr lang="en-US" altLang="zh-CN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20</a:t>
            </a:r>
          </a:p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B: </a:t>
            </a:r>
            <a:r>
              <a:rPr lang="en-US" altLang="zh-CN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55</a:t>
            </a:r>
            <a:endParaRPr lang="en-US" sz="1400" dirty="0">
              <a:solidFill>
                <a:schemeClr val="tx2"/>
              </a:solidFill>
              <a:latin typeface="+mj-ea"/>
              <a:ea typeface="+mj-ea"/>
              <a:cs typeface="Calibri" panose="020F0502020204030204" charset="0"/>
            </a:endParaRPr>
          </a:p>
        </p:txBody>
      </p:sp>
      <p:sp>
        <p:nvSpPr>
          <p:cNvPr id="21" name="TextBox 31"/>
          <p:cNvSpPr txBox="1">
            <a:spLocks noChangeArrowheads="1"/>
          </p:cNvSpPr>
          <p:nvPr userDrawn="1"/>
        </p:nvSpPr>
        <p:spPr bwMode="auto">
          <a:xfrm>
            <a:off x="3267486" y="7474758"/>
            <a:ext cx="643574" cy="6463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R: </a:t>
            </a:r>
            <a:r>
              <a:rPr lang="en-US" altLang="zh-CN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100</a:t>
            </a:r>
          </a:p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G:</a:t>
            </a:r>
            <a:r>
              <a:rPr lang="zh-CN" altLang="en-US" sz="1400" dirty="0">
                <a:solidFill>
                  <a:schemeClr val="tx2"/>
                </a:solidFill>
                <a:latin typeface="+mj-ea"/>
                <a:ea typeface="+mj-ea"/>
                <a:cs typeface="宋体" panose="02010600030101010101" pitchFamily="2" charset="-122"/>
              </a:rPr>
              <a:t> </a:t>
            </a:r>
            <a:r>
              <a:rPr lang="en-US" altLang="zh-CN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205</a:t>
            </a:r>
          </a:p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B: </a:t>
            </a:r>
            <a:r>
              <a:rPr lang="en-US" altLang="zh-CN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255</a:t>
            </a:r>
            <a:endParaRPr lang="en-US" sz="1400" dirty="0">
              <a:solidFill>
                <a:schemeClr val="tx2"/>
              </a:solidFill>
              <a:latin typeface="+mj-ea"/>
              <a:ea typeface="+mj-ea"/>
              <a:cs typeface="Calibri" panose="020F0502020204030204" charset="0"/>
            </a:endParaRPr>
          </a:p>
        </p:txBody>
      </p:sp>
      <p:sp>
        <p:nvSpPr>
          <p:cNvPr id="22" name="TextBox 31"/>
          <p:cNvSpPr txBox="1">
            <a:spLocks noChangeArrowheads="1"/>
          </p:cNvSpPr>
          <p:nvPr userDrawn="1"/>
        </p:nvSpPr>
        <p:spPr bwMode="auto">
          <a:xfrm>
            <a:off x="3994333" y="7474758"/>
            <a:ext cx="643574" cy="6463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R: </a:t>
            </a:r>
            <a:r>
              <a:rPr lang="en-US" altLang="zh-CN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0</a:t>
            </a:r>
          </a:p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G:</a:t>
            </a:r>
            <a:r>
              <a:rPr lang="zh-CN" altLang="en-US" sz="1400" dirty="0">
                <a:solidFill>
                  <a:schemeClr val="tx2"/>
                </a:solidFill>
                <a:latin typeface="+mj-ea"/>
                <a:ea typeface="+mj-ea"/>
                <a:cs typeface="宋体" panose="02010600030101010101" pitchFamily="2" charset="-122"/>
              </a:rPr>
              <a:t> </a:t>
            </a:r>
            <a:r>
              <a:rPr lang="en-US" altLang="zh-CN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40</a:t>
            </a:r>
          </a:p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B: </a:t>
            </a:r>
            <a:r>
              <a:rPr lang="en-US" altLang="zh-CN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130</a:t>
            </a:r>
            <a:endParaRPr lang="en-US" sz="1400" dirty="0">
              <a:solidFill>
                <a:schemeClr val="tx2"/>
              </a:solidFill>
              <a:latin typeface="+mj-ea"/>
              <a:ea typeface="+mj-ea"/>
              <a:cs typeface="Calibri" panose="020F0502020204030204" charset="0"/>
            </a:endParaRPr>
          </a:p>
        </p:txBody>
      </p:sp>
      <p:sp>
        <p:nvSpPr>
          <p:cNvPr id="23" name="TextBox 31"/>
          <p:cNvSpPr txBox="1">
            <a:spLocks noChangeArrowheads="1"/>
          </p:cNvSpPr>
          <p:nvPr userDrawn="1"/>
        </p:nvSpPr>
        <p:spPr bwMode="auto">
          <a:xfrm>
            <a:off x="5123998" y="7474758"/>
            <a:ext cx="642546" cy="2154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100 K</a:t>
            </a:r>
          </a:p>
        </p:txBody>
      </p:sp>
      <p:sp>
        <p:nvSpPr>
          <p:cNvPr id="24" name="Rectangle 23"/>
          <p:cNvSpPr>
            <a:spLocks noChangeAspect="1"/>
          </p:cNvSpPr>
          <p:nvPr userDrawn="1"/>
        </p:nvSpPr>
        <p:spPr>
          <a:xfrm>
            <a:off x="5128110" y="7070725"/>
            <a:ext cx="638434" cy="30945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675" tIns="121835" rIns="243675" bIns="1218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800" noProof="1">
              <a:solidFill>
                <a:schemeClr val="bg2"/>
              </a:solidFill>
            </a:endParaRPr>
          </a:p>
        </p:txBody>
      </p:sp>
      <p:sp>
        <p:nvSpPr>
          <p:cNvPr id="25" name="Rectangle 24"/>
          <p:cNvSpPr>
            <a:spLocks noChangeAspect="1"/>
          </p:cNvSpPr>
          <p:nvPr userDrawn="1"/>
        </p:nvSpPr>
        <p:spPr>
          <a:xfrm>
            <a:off x="5846733" y="7070725"/>
            <a:ext cx="639461" cy="309450"/>
          </a:xfrm>
          <a:prstGeom prst="rect">
            <a:avLst/>
          </a:prstGeom>
          <a:solidFill>
            <a:srgbClr val="21212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675" tIns="121835" rIns="243675" bIns="1218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800" noProof="1">
              <a:solidFill>
                <a:schemeClr val="bg2"/>
              </a:solidFill>
            </a:endParaRPr>
          </a:p>
        </p:txBody>
      </p:sp>
      <p:sp>
        <p:nvSpPr>
          <p:cNvPr id="26" name="Rectangle 25"/>
          <p:cNvSpPr>
            <a:spLocks noChangeAspect="1"/>
          </p:cNvSpPr>
          <p:nvPr userDrawn="1"/>
        </p:nvSpPr>
        <p:spPr>
          <a:xfrm>
            <a:off x="6541346" y="7070725"/>
            <a:ext cx="638434" cy="309450"/>
          </a:xfrm>
          <a:prstGeom prst="rect">
            <a:avLst/>
          </a:prstGeom>
          <a:solidFill>
            <a:srgbClr val="42424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675" tIns="121835" rIns="243675" bIns="1218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800" noProof="1">
              <a:solidFill>
                <a:schemeClr val="bg2"/>
              </a:solidFill>
            </a:endParaRPr>
          </a:p>
        </p:txBody>
      </p:sp>
      <p:sp>
        <p:nvSpPr>
          <p:cNvPr id="27" name="Rectangle 26"/>
          <p:cNvSpPr>
            <a:spLocks noChangeAspect="1"/>
          </p:cNvSpPr>
          <p:nvPr userDrawn="1"/>
        </p:nvSpPr>
        <p:spPr>
          <a:xfrm>
            <a:off x="7229838" y="7070725"/>
            <a:ext cx="638433" cy="309450"/>
          </a:xfrm>
          <a:prstGeom prst="rect">
            <a:avLst/>
          </a:prstGeom>
          <a:solidFill>
            <a:srgbClr val="5F5F5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675" tIns="121835" rIns="243675" bIns="1218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800" noProof="1">
              <a:solidFill>
                <a:schemeClr val="bg2"/>
              </a:solidFill>
            </a:endParaRPr>
          </a:p>
        </p:txBody>
      </p:sp>
      <p:sp>
        <p:nvSpPr>
          <p:cNvPr id="28" name="TextBox 31"/>
          <p:cNvSpPr txBox="1">
            <a:spLocks noChangeArrowheads="1"/>
          </p:cNvSpPr>
          <p:nvPr userDrawn="1"/>
        </p:nvSpPr>
        <p:spPr bwMode="auto">
          <a:xfrm>
            <a:off x="5846733" y="7474758"/>
            <a:ext cx="643574" cy="2154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90 K</a:t>
            </a:r>
          </a:p>
        </p:txBody>
      </p:sp>
      <p:sp>
        <p:nvSpPr>
          <p:cNvPr id="29" name="TextBox 31"/>
          <p:cNvSpPr txBox="1">
            <a:spLocks noChangeArrowheads="1"/>
          </p:cNvSpPr>
          <p:nvPr userDrawn="1"/>
        </p:nvSpPr>
        <p:spPr bwMode="auto">
          <a:xfrm>
            <a:off x="6536206" y="7474758"/>
            <a:ext cx="643574" cy="2154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80 K</a:t>
            </a:r>
          </a:p>
        </p:txBody>
      </p:sp>
      <p:sp>
        <p:nvSpPr>
          <p:cNvPr id="30" name="TextBox 31"/>
          <p:cNvSpPr txBox="1">
            <a:spLocks noChangeArrowheads="1"/>
          </p:cNvSpPr>
          <p:nvPr userDrawn="1"/>
        </p:nvSpPr>
        <p:spPr bwMode="auto">
          <a:xfrm>
            <a:off x="7229838" y="7474758"/>
            <a:ext cx="642545" cy="2154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70 K</a:t>
            </a:r>
          </a:p>
        </p:txBody>
      </p:sp>
      <p:sp>
        <p:nvSpPr>
          <p:cNvPr id="31" name="Rectangle 30"/>
          <p:cNvSpPr>
            <a:spLocks noChangeAspect="1"/>
          </p:cNvSpPr>
          <p:nvPr userDrawn="1"/>
        </p:nvSpPr>
        <p:spPr>
          <a:xfrm>
            <a:off x="7942973" y="7070725"/>
            <a:ext cx="638433" cy="309450"/>
          </a:xfrm>
          <a:prstGeom prst="rect">
            <a:avLst/>
          </a:prstGeom>
          <a:solidFill>
            <a:srgbClr val="7979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675" tIns="121835" rIns="243675" bIns="1218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800" noProof="1">
              <a:solidFill>
                <a:schemeClr val="bg2"/>
              </a:solidFill>
            </a:endParaRPr>
          </a:p>
        </p:txBody>
      </p:sp>
      <p:sp>
        <p:nvSpPr>
          <p:cNvPr id="32" name="Rectangle 31"/>
          <p:cNvSpPr>
            <a:spLocks noChangeAspect="1"/>
          </p:cNvSpPr>
          <p:nvPr userDrawn="1"/>
        </p:nvSpPr>
        <p:spPr>
          <a:xfrm>
            <a:off x="8656109" y="7070725"/>
            <a:ext cx="638433" cy="309450"/>
          </a:xfrm>
          <a:prstGeom prst="rect">
            <a:avLst/>
          </a:prstGeom>
          <a:solidFill>
            <a:srgbClr val="92929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675" tIns="121835" rIns="243675" bIns="1218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800" noProof="1">
              <a:solidFill>
                <a:schemeClr val="bg2"/>
              </a:solidFill>
            </a:endParaRPr>
          </a:p>
        </p:txBody>
      </p:sp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9380473" y="7070725"/>
            <a:ext cx="638433" cy="309450"/>
          </a:xfrm>
          <a:prstGeom prst="rect">
            <a:avLst/>
          </a:prstGeom>
          <a:solidFill>
            <a:srgbClr val="AAAAA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675" tIns="121835" rIns="243675" bIns="1218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800" noProof="1">
              <a:solidFill>
                <a:schemeClr val="bg2"/>
              </a:solidFill>
            </a:endParaRPr>
          </a:p>
        </p:txBody>
      </p:sp>
      <p:sp>
        <p:nvSpPr>
          <p:cNvPr id="34" name="Rectangle 33"/>
          <p:cNvSpPr>
            <a:spLocks noChangeAspect="1"/>
          </p:cNvSpPr>
          <p:nvPr userDrawn="1"/>
        </p:nvSpPr>
        <p:spPr>
          <a:xfrm>
            <a:off x="10104838" y="7070725"/>
            <a:ext cx="638433" cy="309450"/>
          </a:xfrm>
          <a:prstGeom prst="rect">
            <a:avLst/>
          </a:prstGeom>
          <a:solidFill>
            <a:srgbClr val="C0C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675" tIns="121835" rIns="243675" bIns="1218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800" noProof="1">
              <a:solidFill>
                <a:schemeClr val="bg2"/>
              </a:solidFill>
            </a:endParaRPr>
          </a:p>
        </p:txBody>
      </p:sp>
      <p:sp>
        <p:nvSpPr>
          <p:cNvPr id="35" name="Rectangle 34"/>
          <p:cNvSpPr>
            <a:spLocks noChangeAspect="1"/>
          </p:cNvSpPr>
          <p:nvPr userDrawn="1"/>
        </p:nvSpPr>
        <p:spPr>
          <a:xfrm>
            <a:off x="10829202" y="7070725"/>
            <a:ext cx="638433" cy="309450"/>
          </a:xfrm>
          <a:prstGeom prst="rect">
            <a:avLst/>
          </a:prstGeom>
          <a:solidFill>
            <a:srgbClr val="D6D6D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675" tIns="121835" rIns="243675" bIns="1218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800" noProof="1">
              <a:solidFill>
                <a:schemeClr val="bg2"/>
              </a:solidFill>
            </a:endParaRPr>
          </a:p>
        </p:txBody>
      </p:sp>
      <p:sp>
        <p:nvSpPr>
          <p:cNvPr id="36" name="Rectangle 35"/>
          <p:cNvSpPr>
            <a:spLocks noChangeAspect="1"/>
          </p:cNvSpPr>
          <p:nvPr userDrawn="1"/>
        </p:nvSpPr>
        <p:spPr>
          <a:xfrm>
            <a:off x="11553567" y="7070725"/>
            <a:ext cx="638433" cy="309450"/>
          </a:xfrm>
          <a:prstGeom prst="rect">
            <a:avLst/>
          </a:prstGeom>
          <a:solidFill>
            <a:srgbClr val="EBEBE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675" tIns="121835" rIns="243675" bIns="1218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800" noProof="1">
              <a:solidFill>
                <a:schemeClr val="bg2"/>
              </a:solidFill>
            </a:endParaRPr>
          </a:p>
        </p:txBody>
      </p:sp>
      <p:sp>
        <p:nvSpPr>
          <p:cNvPr id="38" name="TextBox 31"/>
          <p:cNvSpPr txBox="1">
            <a:spLocks noChangeArrowheads="1"/>
          </p:cNvSpPr>
          <p:nvPr userDrawn="1"/>
        </p:nvSpPr>
        <p:spPr bwMode="auto">
          <a:xfrm>
            <a:off x="7942973" y="7474758"/>
            <a:ext cx="642545" cy="2154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60 K</a:t>
            </a:r>
          </a:p>
        </p:txBody>
      </p:sp>
      <p:sp>
        <p:nvSpPr>
          <p:cNvPr id="39" name="TextBox 31"/>
          <p:cNvSpPr txBox="1">
            <a:spLocks noChangeArrowheads="1"/>
          </p:cNvSpPr>
          <p:nvPr userDrawn="1"/>
        </p:nvSpPr>
        <p:spPr bwMode="auto">
          <a:xfrm>
            <a:off x="8651997" y="7474758"/>
            <a:ext cx="642545" cy="2154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40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50 </a:t>
            </a:r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K</a:t>
            </a:r>
          </a:p>
        </p:txBody>
      </p:sp>
      <p:sp>
        <p:nvSpPr>
          <p:cNvPr id="40" name="TextBox 31"/>
          <p:cNvSpPr txBox="1">
            <a:spLocks noChangeArrowheads="1"/>
          </p:cNvSpPr>
          <p:nvPr userDrawn="1"/>
        </p:nvSpPr>
        <p:spPr bwMode="auto">
          <a:xfrm>
            <a:off x="9380473" y="7474758"/>
            <a:ext cx="642545" cy="2154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40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40 </a:t>
            </a:r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K</a:t>
            </a:r>
          </a:p>
        </p:txBody>
      </p:sp>
      <p:sp>
        <p:nvSpPr>
          <p:cNvPr id="41" name="TextBox 31"/>
          <p:cNvSpPr txBox="1">
            <a:spLocks noChangeArrowheads="1"/>
          </p:cNvSpPr>
          <p:nvPr userDrawn="1"/>
        </p:nvSpPr>
        <p:spPr bwMode="auto">
          <a:xfrm>
            <a:off x="10104838" y="7474758"/>
            <a:ext cx="642545" cy="2154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30 K</a:t>
            </a:r>
          </a:p>
        </p:txBody>
      </p:sp>
      <p:sp>
        <p:nvSpPr>
          <p:cNvPr id="42" name="TextBox 31"/>
          <p:cNvSpPr txBox="1">
            <a:spLocks noChangeArrowheads="1"/>
          </p:cNvSpPr>
          <p:nvPr userDrawn="1"/>
        </p:nvSpPr>
        <p:spPr bwMode="auto">
          <a:xfrm>
            <a:off x="10825090" y="7474758"/>
            <a:ext cx="642545" cy="2154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40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20 </a:t>
            </a:r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K</a:t>
            </a:r>
          </a:p>
        </p:txBody>
      </p:sp>
      <p:sp>
        <p:nvSpPr>
          <p:cNvPr id="43" name="TextBox 31"/>
          <p:cNvSpPr txBox="1">
            <a:spLocks noChangeArrowheads="1"/>
          </p:cNvSpPr>
          <p:nvPr userDrawn="1"/>
        </p:nvSpPr>
        <p:spPr bwMode="auto">
          <a:xfrm>
            <a:off x="11553567" y="7474758"/>
            <a:ext cx="642545" cy="2154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10 K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457200"/>
            <a:ext cx="11277600" cy="45096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zh-CN" altLang="en-US" dirty="0"/>
              <a:t>点击修改标题 </a:t>
            </a: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338943"/>
            <a:ext cx="11277600" cy="483325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1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FZZhengHeiS-B-GB" charset="-122"/>
          <a:cs typeface="FZZhengHeiS-B-GB" charset="-122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ea"/>
          <a:ea typeface="+mn-ea"/>
          <a:cs typeface="Source Han Sans Regular" panose="020B0500000000000000" pitchFamily="34" charset="-122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ea"/>
          <a:ea typeface="+mn-ea"/>
          <a:cs typeface="Source Han Sans Regular" panose="020B0500000000000000" pitchFamily="34" charset="-122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ea"/>
          <a:ea typeface="+mn-ea"/>
          <a:cs typeface="Source Han Sans Regular" panose="020B0500000000000000" pitchFamily="34" charset="-122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ea"/>
          <a:ea typeface="+mn-ea"/>
          <a:cs typeface="Source Han Sans Regular" panose="020B0500000000000000" pitchFamily="34" charset="-122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ea"/>
          <a:ea typeface="+mn-ea"/>
          <a:cs typeface="Source Han Sans Regular" panose="020B0500000000000000" pitchFamily="3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9015" y="6399782"/>
            <a:ext cx="1152746" cy="159596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000" b="0" i="0">
                <a:solidFill>
                  <a:schemeClr val="tx1"/>
                </a:solidFill>
                <a:latin typeface="+mn-ea"/>
                <a:ea typeface="+mn-ea"/>
                <a:cs typeface="Source Han Sans CN" charset="-122"/>
              </a:defRPr>
            </a:lvl1pPr>
          </a:lstStyle>
          <a:p>
            <a:r>
              <a:rPr kumimoji="1" lang="zh-CN" altLang="en-US"/>
              <a:t>日期：</a:t>
            </a:r>
            <a:r>
              <a:rPr kumimoji="1" lang="en-US" altLang="zh-CN"/>
              <a:t>YYYY.MM.DD</a:t>
            </a:r>
            <a:endParaRPr kumimoji="1"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3877" y="6399782"/>
            <a:ext cx="1565016" cy="159596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0" b="0" i="0">
                <a:solidFill>
                  <a:schemeClr val="tx1"/>
                </a:solidFill>
                <a:latin typeface="+mn-ea"/>
                <a:ea typeface="+mn-ea"/>
                <a:cs typeface="思源黑体 CN Regular" panose="020B0500000000000000" pitchFamily="34" charset="-122"/>
              </a:defRPr>
            </a:lvl1pPr>
          </a:lstStyle>
          <a:p>
            <a:r>
              <a:rPr kumimoji="1" lang="zh-CN" altLang="en-US" dirty="0"/>
              <a:t>部门：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1600" y="6399781"/>
            <a:ext cx="2743200" cy="15959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 b="0" i="0">
                <a:solidFill>
                  <a:schemeClr val="accent1"/>
                </a:solidFill>
                <a:latin typeface="+mn-ea"/>
                <a:ea typeface="+mn-ea"/>
                <a:cs typeface="Source Han Sans CN" charset="-122"/>
              </a:defRPr>
            </a:lvl1pPr>
          </a:lstStyle>
          <a:p>
            <a:fld id="{884269F9-B5CE-EB46-8536-1F9E4423A6BA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sp>
        <p:nvSpPr>
          <p:cNvPr id="7" name="TextBox 31"/>
          <p:cNvSpPr txBox="1">
            <a:spLocks noChangeArrowheads="1"/>
          </p:cNvSpPr>
          <p:nvPr userDrawn="1"/>
        </p:nvSpPr>
        <p:spPr bwMode="auto">
          <a:xfrm>
            <a:off x="-6350" y="7474758"/>
            <a:ext cx="642546" cy="6463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R: </a:t>
            </a:r>
            <a:r>
              <a:rPr lang="en-US" altLang="zh-CN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30</a:t>
            </a:r>
            <a:endParaRPr lang="en-US" sz="1400" dirty="0">
              <a:solidFill>
                <a:schemeClr val="tx2"/>
              </a:solidFill>
              <a:latin typeface="+mj-ea"/>
              <a:ea typeface="+mj-ea"/>
              <a:cs typeface="Calibri" panose="020F050202020403020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G: </a:t>
            </a:r>
            <a:r>
              <a:rPr lang="en-US" altLang="zh-CN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83</a:t>
            </a:r>
            <a:endParaRPr lang="en-US" sz="1400" dirty="0">
              <a:solidFill>
                <a:schemeClr val="tx2"/>
              </a:solidFill>
              <a:latin typeface="+mj-ea"/>
              <a:ea typeface="+mj-ea"/>
              <a:cs typeface="Calibri" panose="020F050202020403020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B: </a:t>
            </a:r>
            <a:r>
              <a:rPr lang="en-US" altLang="zh-CN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164</a:t>
            </a:r>
            <a:endParaRPr lang="en-US" sz="1400" dirty="0">
              <a:solidFill>
                <a:schemeClr val="tx2"/>
              </a:solidFill>
              <a:latin typeface="+mj-ea"/>
              <a:ea typeface="+mj-ea"/>
              <a:cs typeface="Calibri" panose="020F0502020204030204" charset="0"/>
            </a:endParaRPr>
          </a:p>
        </p:txBody>
      </p:sp>
      <p:sp>
        <p:nvSpPr>
          <p:cNvPr id="8" name="Rectangle 7"/>
          <p:cNvSpPr>
            <a:spLocks noChangeAspect="1"/>
          </p:cNvSpPr>
          <p:nvPr userDrawn="1"/>
        </p:nvSpPr>
        <p:spPr>
          <a:xfrm>
            <a:off x="-2238" y="7070725"/>
            <a:ext cx="638434" cy="309450"/>
          </a:xfrm>
          <a:prstGeom prst="rect">
            <a:avLst/>
          </a:prstGeom>
          <a:solidFill>
            <a:srgbClr val="1E53A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675" tIns="121835" rIns="243675" bIns="1218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800" noProof="1">
              <a:solidFill>
                <a:schemeClr val="bg2"/>
              </a:solidFill>
            </a:endParaRPr>
          </a:p>
        </p:txBody>
      </p:sp>
      <p:sp>
        <p:nvSpPr>
          <p:cNvPr id="9" name="Rectangle 8"/>
          <p:cNvSpPr>
            <a:spLocks noChangeAspect="1"/>
          </p:cNvSpPr>
          <p:nvPr userDrawn="1"/>
        </p:nvSpPr>
        <p:spPr>
          <a:xfrm>
            <a:off x="716385" y="7070725"/>
            <a:ext cx="639461" cy="3094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675" tIns="121835" rIns="243675" bIns="1218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800" noProof="1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/>
        </p:nvSpPr>
        <p:spPr>
          <a:xfrm>
            <a:off x="1822015" y="7070725"/>
            <a:ext cx="639461" cy="309450"/>
          </a:xfrm>
          <a:prstGeom prst="rect">
            <a:avLst/>
          </a:prstGeom>
          <a:solidFill>
            <a:srgbClr val="FF558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675" tIns="121835" rIns="243675" bIns="1218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800" noProof="1">
              <a:solidFill>
                <a:schemeClr val="bg2"/>
              </a:solidFill>
            </a:endParaRPr>
          </a:p>
        </p:txBody>
      </p:sp>
      <p:sp>
        <p:nvSpPr>
          <p:cNvPr id="13" name="Rectangle 12"/>
          <p:cNvSpPr>
            <a:spLocks noChangeAspect="1"/>
          </p:cNvSpPr>
          <p:nvPr userDrawn="1"/>
        </p:nvSpPr>
        <p:spPr>
          <a:xfrm>
            <a:off x="2541666" y="7070725"/>
            <a:ext cx="638434" cy="309450"/>
          </a:xfrm>
          <a:prstGeom prst="rect">
            <a:avLst/>
          </a:prstGeom>
          <a:solidFill>
            <a:srgbClr val="82143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675" tIns="121835" rIns="243675" bIns="1218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800" noProof="1">
              <a:solidFill>
                <a:schemeClr val="bg2"/>
              </a:solidFill>
            </a:endParaRPr>
          </a:p>
        </p:txBody>
      </p:sp>
      <p:sp>
        <p:nvSpPr>
          <p:cNvPr id="14" name="Rectangle 13"/>
          <p:cNvSpPr>
            <a:spLocks noChangeAspect="1"/>
          </p:cNvSpPr>
          <p:nvPr userDrawn="1"/>
        </p:nvSpPr>
        <p:spPr>
          <a:xfrm>
            <a:off x="3267486" y="7070725"/>
            <a:ext cx="639461" cy="309450"/>
          </a:xfrm>
          <a:prstGeom prst="rect">
            <a:avLst/>
          </a:prstGeom>
          <a:solidFill>
            <a:srgbClr val="64CD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675" tIns="121835" rIns="243675" bIns="1218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800" noProof="1">
              <a:solidFill>
                <a:schemeClr val="bg2"/>
              </a:solidFill>
            </a:endParaRPr>
          </a:p>
        </p:txBody>
      </p:sp>
      <p:sp>
        <p:nvSpPr>
          <p:cNvPr id="15" name="Rectangle 14"/>
          <p:cNvSpPr>
            <a:spLocks noChangeAspect="1"/>
          </p:cNvSpPr>
          <p:nvPr userDrawn="1"/>
        </p:nvSpPr>
        <p:spPr>
          <a:xfrm>
            <a:off x="3994333" y="7070725"/>
            <a:ext cx="638433" cy="309450"/>
          </a:xfrm>
          <a:prstGeom prst="rect">
            <a:avLst/>
          </a:prstGeom>
          <a:solidFill>
            <a:srgbClr val="00288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675" tIns="121835" rIns="243675" bIns="1218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800" noProof="1">
              <a:solidFill>
                <a:schemeClr val="bg2"/>
              </a:solidFill>
            </a:endParaRPr>
          </a:p>
        </p:txBody>
      </p:sp>
      <p:sp>
        <p:nvSpPr>
          <p:cNvPr id="16" name="TextBox 31"/>
          <p:cNvSpPr txBox="1">
            <a:spLocks noChangeArrowheads="1"/>
          </p:cNvSpPr>
          <p:nvPr userDrawn="1"/>
        </p:nvSpPr>
        <p:spPr bwMode="auto">
          <a:xfrm>
            <a:off x="716385" y="7474758"/>
            <a:ext cx="643574" cy="6463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R: </a:t>
            </a:r>
            <a:r>
              <a:rPr lang="en-US" altLang="zh-CN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216</a:t>
            </a:r>
            <a:endParaRPr lang="en-US" sz="1400" dirty="0">
              <a:solidFill>
                <a:schemeClr val="tx2"/>
              </a:solidFill>
              <a:latin typeface="+mj-ea"/>
              <a:ea typeface="+mj-ea"/>
              <a:cs typeface="Calibri" panose="020F050202020403020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G: </a:t>
            </a:r>
            <a:r>
              <a:rPr lang="en-US" altLang="zh-CN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12</a:t>
            </a:r>
            <a:endParaRPr lang="en-US" sz="1400" dirty="0">
              <a:solidFill>
                <a:schemeClr val="tx2"/>
              </a:solidFill>
              <a:latin typeface="+mj-ea"/>
              <a:ea typeface="+mj-ea"/>
              <a:cs typeface="Calibri" panose="020F050202020403020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B: </a:t>
            </a:r>
            <a:r>
              <a:rPr lang="en-US" altLang="zh-CN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24</a:t>
            </a:r>
            <a:endParaRPr lang="en-US" sz="1400" dirty="0">
              <a:solidFill>
                <a:schemeClr val="tx2"/>
              </a:solidFill>
              <a:latin typeface="+mj-ea"/>
              <a:ea typeface="+mj-ea"/>
              <a:cs typeface="Calibri" panose="020F0502020204030204" charset="0"/>
            </a:endParaRPr>
          </a:p>
        </p:txBody>
      </p:sp>
      <p:sp>
        <p:nvSpPr>
          <p:cNvPr id="19" name="TextBox 31"/>
          <p:cNvSpPr txBox="1">
            <a:spLocks noChangeArrowheads="1"/>
          </p:cNvSpPr>
          <p:nvPr userDrawn="1"/>
        </p:nvSpPr>
        <p:spPr bwMode="auto">
          <a:xfrm>
            <a:off x="1822015" y="7474758"/>
            <a:ext cx="643574" cy="6463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R: </a:t>
            </a:r>
            <a:r>
              <a:rPr lang="en-US" altLang="zh-CN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255</a:t>
            </a:r>
          </a:p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G:</a:t>
            </a:r>
            <a:r>
              <a:rPr lang="zh-CN" altLang="en-US" sz="1400" dirty="0">
                <a:solidFill>
                  <a:schemeClr val="tx2"/>
                </a:solidFill>
                <a:latin typeface="+mj-ea"/>
                <a:ea typeface="+mj-ea"/>
                <a:cs typeface="宋体" panose="02010600030101010101" pitchFamily="2" charset="-122"/>
              </a:rPr>
              <a:t> </a:t>
            </a:r>
            <a:r>
              <a:rPr lang="en-US" altLang="zh-CN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85</a:t>
            </a:r>
          </a:p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B: </a:t>
            </a:r>
            <a:r>
              <a:rPr lang="en-US" altLang="zh-CN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130</a:t>
            </a:r>
            <a:endParaRPr lang="en-US" sz="1400" dirty="0">
              <a:solidFill>
                <a:schemeClr val="tx2"/>
              </a:solidFill>
              <a:latin typeface="+mj-ea"/>
              <a:ea typeface="+mj-ea"/>
              <a:cs typeface="Calibri" panose="020F0502020204030204" charset="0"/>
            </a:endParaRPr>
          </a:p>
        </p:txBody>
      </p:sp>
      <p:sp>
        <p:nvSpPr>
          <p:cNvPr id="20" name="TextBox 31"/>
          <p:cNvSpPr txBox="1">
            <a:spLocks noChangeArrowheads="1"/>
          </p:cNvSpPr>
          <p:nvPr userDrawn="1"/>
        </p:nvSpPr>
        <p:spPr bwMode="auto">
          <a:xfrm>
            <a:off x="2541666" y="7474758"/>
            <a:ext cx="642546" cy="6463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R: </a:t>
            </a:r>
            <a:r>
              <a:rPr lang="en-US" altLang="zh-CN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130</a:t>
            </a:r>
          </a:p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G:</a:t>
            </a:r>
            <a:r>
              <a:rPr lang="zh-CN" altLang="en-US" sz="1400" dirty="0">
                <a:solidFill>
                  <a:schemeClr val="tx2"/>
                </a:solidFill>
                <a:latin typeface="+mj-ea"/>
                <a:ea typeface="+mj-ea"/>
                <a:cs typeface="宋体" panose="02010600030101010101" pitchFamily="2" charset="-122"/>
              </a:rPr>
              <a:t> </a:t>
            </a:r>
            <a:r>
              <a:rPr lang="en-US" altLang="zh-CN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20</a:t>
            </a:r>
          </a:p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B: </a:t>
            </a:r>
            <a:r>
              <a:rPr lang="en-US" altLang="zh-CN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55</a:t>
            </a:r>
            <a:endParaRPr lang="en-US" sz="1400" dirty="0">
              <a:solidFill>
                <a:schemeClr val="tx2"/>
              </a:solidFill>
              <a:latin typeface="+mj-ea"/>
              <a:ea typeface="+mj-ea"/>
              <a:cs typeface="Calibri" panose="020F0502020204030204" charset="0"/>
            </a:endParaRPr>
          </a:p>
        </p:txBody>
      </p:sp>
      <p:sp>
        <p:nvSpPr>
          <p:cNvPr id="21" name="TextBox 31"/>
          <p:cNvSpPr txBox="1">
            <a:spLocks noChangeArrowheads="1"/>
          </p:cNvSpPr>
          <p:nvPr userDrawn="1"/>
        </p:nvSpPr>
        <p:spPr bwMode="auto">
          <a:xfrm>
            <a:off x="3267486" y="7474758"/>
            <a:ext cx="643574" cy="6463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R: </a:t>
            </a:r>
            <a:r>
              <a:rPr lang="en-US" altLang="zh-CN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100</a:t>
            </a:r>
          </a:p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G:</a:t>
            </a:r>
            <a:r>
              <a:rPr lang="zh-CN" altLang="en-US" sz="1400" dirty="0">
                <a:solidFill>
                  <a:schemeClr val="tx2"/>
                </a:solidFill>
                <a:latin typeface="+mj-ea"/>
                <a:ea typeface="+mj-ea"/>
                <a:cs typeface="宋体" panose="02010600030101010101" pitchFamily="2" charset="-122"/>
              </a:rPr>
              <a:t> </a:t>
            </a:r>
            <a:r>
              <a:rPr lang="en-US" altLang="zh-CN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205</a:t>
            </a:r>
          </a:p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B: </a:t>
            </a:r>
            <a:r>
              <a:rPr lang="en-US" altLang="zh-CN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255</a:t>
            </a:r>
            <a:endParaRPr lang="en-US" sz="1400" dirty="0">
              <a:solidFill>
                <a:schemeClr val="tx2"/>
              </a:solidFill>
              <a:latin typeface="+mj-ea"/>
              <a:ea typeface="+mj-ea"/>
              <a:cs typeface="Calibri" panose="020F0502020204030204" charset="0"/>
            </a:endParaRPr>
          </a:p>
        </p:txBody>
      </p:sp>
      <p:sp>
        <p:nvSpPr>
          <p:cNvPr id="22" name="TextBox 31"/>
          <p:cNvSpPr txBox="1">
            <a:spLocks noChangeArrowheads="1"/>
          </p:cNvSpPr>
          <p:nvPr userDrawn="1"/>
        </p:nvSpPr>
        <p:spPr bwMode="auto">
          <a:xfrm>
            <a:off x="3994333" y="7474758"/>
            <a:ext cx="643574" cy="6463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R: </a:t>
            </a:r>
            <a:r>
              <a:rPr lang="en-US" altLang="zh-CN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0</a:t>
            </a:r>
          </a:p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G:</a:t>
            </a:r>
            <a:r>
              <a:rPr lang="zh-CN" altLang="en-US" sz="1400" dirty="0">
                <a:solidFill>
                  <a:schemeClr val="tx2"/>
                </a:solidFill>
                <a:latin typeface="+mj-ea"/>
                <a:ea typeface="+mj-ea"/>
                <a:cs typeface="宋体" panose="02010600030101010101" pitchFamily="2" charset="-122"/>
              </a:rPr>
              <a:t> </a:t>
            </a:r>
            <a:r>
              <a:rPr lang="en-US" altLang="zh-CN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40</a:t>
            </a:r>
          </a:p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B: </a:t>
            </a:r>
            <a:r>
              <a:rPr lang="en-US" altLang="zh-CN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130</a:t>
            </a:r>
            <a:endParaRPr lang="en-US" sz="1400" dirty="0">
              <a:solidFill>
                <a:schemeClr val="tx2"/>
              </a:solidFill>
              <a:latin typeface="+mj-ea"/>
              <a:ea typeface="+mj-ea"/>
              <a:cs typeface="Calibri" panose="020F0502020204030204" charset="0"/>
            </a:endParaRPr>
          </a:p>
        </p:txBody>
      </p:sp>
      <p:sp>
        <p:nvSpPr>
          <p:cNvPr id="23" name="TextBox 31"/>
          <p:cNvSpPr txBox="1">
            <a:spLocks noChangeArrowheads="1"/>
          </p:cNvSpPr>
          <p:nvPr userDrawn="1"/>
        </p:nvSpPr>
        <p:spPr bwMode="auto">
          <a:xfrm>
            <a:off x="5123998" y="7474758"/>
            <a:ext cx="642546" cy="2154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100 K</a:t>
            </a:r>
          </a:p>
        </p:txBody>
      </p:sp>
      <p:sp>
        <p:nvSpPr>
          <p:cNvPr id="24" name="Rectangle 23"/>
          <p:cNvSpPr>
            <a:spLocks noChangeAspect="1"/>
          </p:cNvSpPr>
          <p:nvPr userDrawn="1"/>
        </p:nvSpPr>
        <p:spPr>
          <a:xfrm>
            <a:off x="5128110" y="7070725"/>
            <a:ext cx="638434" cy="30945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675" tIns="121835" rIns="243675" bIns="1218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800" noProof="1">
              <a:solidFill>
                <a:schemeClr val="bg2"/>
              </a:solidFill>
            </a:endParaRPr>
          </a:p>
        </p:txBody>
      </p:sp>
      <p:sp>
        <p:nvSpPr>
          <p:cNvPr id="25" name="Rectangle 24"/>
          <p:cNvSpPr>
            <a:spLocks noChangeAspect="1"/>
          </p:cNvSpPr>
          <p:nvPr userDrawn="1"/>
        </p:nvSpPr>
        <p:spPr>
          <a:xfrm>
            <a:off x="5846733" y="7070725"/>
            <a:ext cx="639461" cy="309450"/>
          </a:xfrm>
          <a:prstGeom prst="rect">
            <a:avLst/>
          </a:prstGeom>
          <a:solidFill>
            <a:srgbClr val="21212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675" tIns="121835" rIns="243675" bIns="1218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800" noProof="1">
              <a:solidFill>
                <a:schemeClr val="bg2"/>
              </a:solidFill>
            </a:endParaRPr>
          </a:p>
        </p:txBody>
      </p:sp>
      <p:sp>
        <p:nvSpPr>
          <p:cNvPr id="26" name="Rectangle 25"/>
          <p:cNvSpPr>
            <a:spLocks noChangeAspect="1"/>
          </p:cNvSpPr>
          <p:nvPr userDrawn="1"/>
        </p:nvSpPr>
        <p:spPr>
          <a:xfrm>
            <a:off x="6541346" y="7070725"/>
            <a:ext cx="638434" cy="309450"/>
          </a:xfrm>
          <a:prstGeom prst="rect">
            <a:avLst/>
          </a:prstGeom>
          <a:solidFill>
            <a:srgbClr val="42424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675" tIns="121835" rIns="243675" bIns="1218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800" noProof="1">
              <a:solidFill>
                <a:schemeClr val="bg2"/>
              </a:solidFill>
            </a:endParaRPr>
          </a:p>
        </p:txBody>
      </p:sp>
      <p:sp>
        <p:nvSpPr>
          <p:cNvPr id="27" name="Rectangle 26"/>
          <p:cNvSpPr>
            <a:spLocks noChangeAspect="1"/>
          </p:cNvSpPr>
          <p:nvPr userDrawn="1"/>
        </p:nvSpPr>
        <p:spPr>
          <a:xfrm>
            <a:off x="7229838" y="7070725"/>
            <a:ext cx="638433" cy="309450"/>
          </a:xfrm>
          <a:prstGeom prst="rect">
            <a:avLst/>
          </a:prstGeom>
          <a:solidFill>
            <a:srgbClr val="5F5F5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675" tIns="121835" rIns="243675" bIns="1218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800" noProof="1">
              <a:solidFill>
                <a:schemeClr val="bg2"/>
              </a:solidFill>
            </a:endParaRPr>
          </a:p>
        </p:txBody>
      </p:sp>
      <p:sp>
        <p:nvSpPr>
          <p:cNvPr id="28" name="TextBox 31"/>
          <p:cNvSpPr txBox="1">
            <a:spLocks noChangeArrowheads="1"/>
          </p:cNvSpPr>
          <p:nvPr userDrawn="1"/>
        </p:nvSpPr>
        <p:spPr bwMode="auto">
          <a:xfrm>
            <a:off x="5846733" y="7474758"/>
            <a:ext cx="643574" cy="2154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90 K</a:t>
            </a:r>
          </a:p>
        </p:txBody>
      </p:sp>
      <p:sp>
        <p:nvSpPr>
          <p:cNvPr id="29" name="TextBox 31"/>
          <p:cNvSpPr txBox="1">
            <a:spLocks noChangeArrowheads="1"/>
          </p:cNvSpPr>
          <p:nvPr userDrawn="1"/>
        </p:nvSpPr>
        <p:spPr bwMode="auto">
          <a:xfrm>
            <a:off x="6536206" y="7474758"/>
            <a:ext cx="643574" cy="2154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80 K</a:t>
            </a:r>
          </a:p>
        </p:txBody>
      </p:sp>
      <p:sp>
        <p:nvSpPr>
          <p:cNvPr id="30" name="TextBox 31"/>
          <p:cNvSpPr txBox="1">
            <a:spLocks noChangeArrowheads="1"/>
          </p:cNvSpPr>
          <p:nvPr userDrawn="1"/>
        </p:nvSpPr>
        <p:spPr bwMode="auto">
          <a:xfrm>
            <a:off x="7229838" y="7474758"/>
            <a:ext cx="642545" cy="2154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70 K</a:t>
            </a:r>
          </a:p>
        </p:txBody>
      </p:sp>
      <p:sp>
        <p:nvSpPr>
          <p:cNvPr id="31" name="Rectangle 30"/>
          <p:cNvSpPr>
            <a:spLocks noChangeAspect="1"/>
          </p:cNvSpPr>
          <p:nvPr userDrawn="1"/>
        </p:nvSpPr>
        <p:spPr>
          <a:xfrm>
            <a:off x="7942973" y="7070725"/>
            <a:ext cx="638433" cy="309450"/>
          </a:xfrm>
          <a:prstGeom prst="rect">
            <a:avLst/>
          </a:prstGeom>
          <a:solidFill>
            <a:srgbClr val="7979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675" tIns="121835" rIns="243675" bIns="1218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800" noProof="1">
              <a:solidFill>
                <a:schemeClr val="bg2"/>
              </a:solidFill>
            </a:endParaRPr>
          </a:p>
        </p:txBody>
      </p:sp>
      <p:sp>
        <p:nvSpPr>
          <p:cNvPr id="32" name="Rectangle 31"/>
          <p:cNvSpPr>
            <a:spLocks noChangeAspect="1"/>
          </p:cNvSpPr>
          <p:nvPr userDrawn="1"/>
        </p:nvSpPr>
        <p:spPr>
          <a:xfrm>
            <a:off x="8656109" y="7070725"/>
            <a:ext cx="638433" cy="309450"/>
          </a:xfrm>
          <a:prstGeom prst="rect">
            <a:avLst/>
          </a:prstGeom>
          <a:solidFill>
            <a:srgbClr val="92929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675" tIns="121835" rIns="243675" bIns="1218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800" noProof="1">
              <a:solidFill>
                <a:schemeClr val="bg2"/>
              </a:solidFill>
            </a:endParaRPr>
          </a:p>
        </p:txBody>
      </p:sp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9380473" y="7070725"/>
            <a:ext cx="638433" cy="309450"/>
          </a:xfrm>
          <a:prstGeom prst="rect">
            <a:avLst/>
          </a:prstGeom>
          <a:solidFill>
            <a:srgbClr val="AAAAA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675" tIns="121835" rIns="243675" bIns="1218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800" noProof="1">
              <a:solidFill>
                <a:schemeClr val="bg2"/>
              </a:solidFill>
            </a:endParaRPr>
          </a:p>
        </p:txBody>
      </p:sp>
      <p:sp>
        <p:nvSpPr>
          <p:cNvPr id="34" name="Rectangle 33"/>
          <p:cNvSpPr>
            <a:spLocks noChangeAspect="1"/>
          </p:cNvSpPr>
          <p:nvPr userDrawn="1"/>
        </p:nvSpPr>
        <p:spPr>
          <a:xfrm>
            <a:off x="10104838" y="7070725"/>
            <a:ext cx="638433" cy="309450"/>
          </a:xfrm>
          <a:prstGeom prst="rect">
            <a:avLst/>
          </a:prstGeom>
          <a:solidFill>
            <a:srgbClr val="C0C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675" tIns="121835" rIns="243675" bIns="1218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800" noProof="1">
              <a:solidFill>
                <a:schemeClr val="bg2"/>
              </a:solidFill>
            </a:endParaRPr>
          </a:p>
        </p:txBody>
      </p:sp>
      <p:sp>
        <p:nvSpPr>
          <p:cNvPr id="35" name="Rectangle 34"/>
          <p:cNvSpPr>
            <a:spLocks noChangeAspect="1"/>
          </p:cNvSpPr>
          <p:nvPr userDrawn="1"/>
        </p:nvSpPr>
        <p:spPr>
          <a:xfrm>
            <a:off x="10829202" y="7070725"/>
            <a:ext cx="638433" cy="309450"/>
          </a:xfrm>
          <a:prstGeom prst="rect">
            <a:avLst/>
          </a:prstGeom>
          <a:solidFill>
            <a:srgbClr val="D6D6D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675" tIns="121835" rIns="243675" bIns="1218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800" noProof="1">
              <a:solidFill>
                <a:schemeClr val="bg2"/>
              </a:solidFill>
            </a:endParaRPr>
          </a:p>
        </p:txBody>
      </p:sp>
      <p:sp>
        <p:nvSpPr>
          <p:cNvPr id="36" name="Rectangle 35"/>
          <p:cNvSpPr>
            <a:spLocks noChangeAspect="1"/>
          </p:cNvSpPr>
          <p:nvPr userDrawn="1"/>
        </p:nvSpPr>
        <p:spPr>
          <a:xfrm>
            <a:off x="11553567" y="7070725"/>
            <a:ext cx="638433" cy="309450"/>
          </a:xfrm>
          <a:prstGeom prst="rect">
            <a:avLst/>
          </a:prstGeom>
          <a:solidFill>
            <a:srgbClr val="EBEBE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675" tIns="121835" rIns="243675" bIns="1218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800" noProof="1">
              <a:solidFill>
                <a:schemeClr val="bg2"/>
              </a:solidFill>
            </a:endParaRPr>
          </a:p>
        </p:txBody>
      </p:sp>
      <p:sp>
        <p:nvSpPr>
          <p:cNvPr id="38" name="TextBox 31"/>
          <p:cNvSpPr txBox="1">
            <a:spLocks noChangeArrowheads="1"/>
          </p:cNvSpPr>
          <p:nvPr userDrawn="1"/>
        </p:nvSpPr>
        <p:spPr bwMode="auto">
          <a:xfrm>
            <a:off x="7942973" y="7474758"/>
            <a:ext cx="642545" cy="2154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60 K</a:t>
            </a:r>
          </a:p>
        </p:txBody>
      </p:sp>
      <p:sp>
        <p:nvSpPr>
          <p:cNvPr id="39" name="TextBox 31"/>
          <p:cNvSpPr txBox="1">
            <a:spLocks noChangeArrowheads="1"/>
          </p:cNvSpPr>
          <p:nvPr userDrawn="1"/>
        </p:nvSpPr>
        <p:spPr bwMode="auto">
          <a:xfrm>
            <a:off x="8651997" y="7474758"/>
            <a:ext cx="642545" cy="2154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40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50 </a:t>
            </a:r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K</a:t>
            </a:r>
          </a:p>
        </p:txBody>
      </p:sp>
      <p:sp>
        <p:nvSpPr>
          <p:cNvPr id="40" name="TextBox 31"/>
          <p:cNvSpPr txBox="1">
            <a:spLocks noChangeArrowheads="1"/>
          </p:cNvSpPr>
          <p:nvPr userDrawn="1"/>
        </p:nvSpPr>
        <p:spPr bwMode="auto">
          <a:xfrm>
            <a:off x="9380473" y="7474758"/>
            <a:ext cx="642545" cy="2154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40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40 </a:t>
            </a:r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K</a:t>
            </a:r>
          </a:p>
        </p:txBody>
      </p:sp>
      <p:sp>
        <p:nvSpPr>
          <p:cNvPr id="41" name="TextBox 31"/>
          <p:cNvSpPr txBox="1">
            <a:spLocks noChangeArrowheads="1"/>
          </p:cNvSpPr>
          <p:nvPr userDrawn="1"/>
        </p:nvSpPr>
        <p:spPr bwMode="auto">
          <a:xfrm>
            <a:off x="10104838" y="7474758"/>
            <a:ext cx="642545" cy="2154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30 K</a:t>
            </a:r>
          </a:p>
        </p:txBody>
      </p:sp>
      <p:sp>
        <p:nvSpPr>
          <p:cNvPr id="42" name="TextBox 31"/>
          <p:cNvSpPr txBox="1">
            <a:spLocks noChangeArrowheads="1"/>
          </p:cNvSpPr>
          <p:nvPr userDrawn="1"/>
        </p:nvSpPr>
        <p:spPr bwMode="auto">
          <a:xfrm>
            <a:off x="10825090" y="7474758"/>
            <a:ext cx="642545" cy="2154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40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20 </a:t>
            </a:r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K</a:t>
            </a:r>
          </a:p>
        </p:txBody>
      </p:sp>
      <p:sp>
        <p:nvSpPr>
          <p:cNvPr id="43" name="TextBox 31"/>
          <p:cNvSpPr txBox="1">
            <a:spLocks noChangeArrowheads="1"/>
          </p:cNvSpPr>
          <p:nvPr userDrawn="1"/>
        </p:nvSpPr>
        <p:spPr bwMode="auto">
          <a:xfrm>
            <a:off x="11553567" y="7474758"/>
            <a:ext cx="642545" cy="2154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10 K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457200"/>
            <a:ext cx="11277600" cy="45096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zh-CN" altLang="en-US" dirty="0"/>
              <a:t>点击修改标题 </a:t>
            </a: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338943"/>
            <a:ext cx="11277600" cy="483325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9F4065BC-3DAE-4639-AC93-7FE74ABD4A7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9152">
            <a:off x="1292085" y="1848302"/>
            <a:ext cx="2857499" cy="1587499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DC5DCA33-B7EE-4DEF-A96C-15601D390A6B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9152">
            <a:off x="3054992" y="2515719"/>
            <a:ext cx="2857499" cy="1587499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C7DA47C-DEA1-4163-B9FA-7203F0644B5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9152">
            <a:off x="5575532" y="2793079"/>
            <a:ext cx="2857499" cy="1587499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470844B6-1733-4F06-AB3F-1B46C82E402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9152">
            <a:off x="7599649" y="3252728"/>
            <a:ext cx="2857499" cy="158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65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FZZhengHeiS-B-GB" charset="-122"/>
          <a:cs typeface="FZZhengHeiS-B-GB" charset="-122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ea"/>
          <a:ea typeface="+mn-ea"/>
          <a:cs typeface="Source Han Sans Regular" panose="020B0500000000000000" pitchFamily="34" charset="-122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ea"/>
          <a:ea typeface="+mn-ea"/>
          <a:cs typeface="Source Han Sans Regular" panose="020B0500000000000000" pitchFamily="34" charset="-122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ea"/>
          <a:ea typeface="+mn-ea"/>
          <a:cs typeface="Source Han Sans Regular" panose="020B0500000000000000" pitchFamily="34" charset="-122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ea"/>
          <a:ea typeface="+mn-ea"/>
          <a:cs typeface="Source Han Sans Regular" panose="020B0500000000000000" pitchFamily="34" charset="-122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ea"/>
          <a:ea typeface="+mn-ea"/>
          <a:cs typeface="Source Han Sans Regular" panose="020B0500000000000000" pitchFamily="3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0FC7B6-33DE-4EE2-B042-937E1341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A5998B-37FC-42AA-9340-4C9ACD146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610168-6E9C-4A56-8183-8AC0F7F85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日期：</a:t>
            </a:r>
            <a:r>
              <a:rPr lang="en-US" altLang="zh-CN"/>
              <a:t>YYYY.MM.DD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4876DA-B01D-43D4-94D7-27D738AC9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部门：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552D67-4D28-4D83-AB67-8801B96B7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5C06C-3C1A-4BCD-92B5-D937CB4ED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38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eidentity.readthedocs.io/zh_CN/latest/docs/weidentity-quick-tools.html" TargetMode="Externa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eidentity.readthedocs.io/zh_CN/latest/docs/weidentity-sample-commandline.html" TargetMode="External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eidentity.readthedocs.io/zh_CN/latest/docs/weidentity-sample-commandline.html#weid-java-sdk" TargetMode="Externa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l.pstmn.io/download/latest/linux64" TargetMode="Externa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eBankFinTech/weid-build-tools" TargetMode="External"/><Relationship Id="rId2" Type="http://schemas.openxmlformats.org/officeDocument/2006/relationships/hyperlink" Target="https://github.com/WeBankFinTech/WeIdentity" TargetMode="External"/><Relationship Id="rId1" Type="http://schemas.openxmlformats.org/officeDocument/2006/relationships/slideLayout" Target="../slideLayouts/slideLayout30.xml"/><Relationship Id="rId5" Type="http://schemas.openxmlformats.org/officeDocument/2006/relationships/hyperlink" Target="https://github.com/WeBankFinTech/weid-http-service" TargetMode="External"/><Relationship Id="rId4" Type="http://schemas.openxmlformats.org/officeDocument/2006/relationships/hyperlink" Target="https://github.com/WeBankFinTech/weid-sampl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eidentity.readthedocs.io/zh_CN/latest/docs/weidentity-build-with-deploy.html" TargetMode="Externa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211286" y="-1502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C512FE5F-3D30-4461-97F1-60F805241BC2}"/>
              </a:ext>
            </a:extLst>
          </p:cNvPr>
          <p:cNvSpPr txBox="1">
            <a:spLocks/>
          </p:cNvSpPr>
          <p:nvPr/>
        </p:nvSpPr>
        <p:spPr>
          <a:xfrm>
            <a:off x="3504693" y="1962693"/>
            <a:ext cx="4043311" cy="8326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n-lt"/>
                <a:ea typeface="FZZhengHeiS-B-GB" charset="-122"/>
                <a:cs typeface="FZZhengHeiS-B-GB" charset="-122"/>
              </a:defRPr>
            </a:lvl1pPr>
          </a:lstStyle>
          <a:p>
            <a:pPr marL="9525" algn="ctr"/>
            <a:r>
              <a:rPr lang="en-US" altLang="zh-CN" sz="5400" b="1" dirty="0">
                <a:solidFill>
                  <a:srgbClr val="1E53A4"/>
                </a:solidFill>
                <a:ea typeface="+mn-ea"/>
                <a:cs typeface="+mn-ea"/>
                <a:sym typeface="+mn-lt"/>
              </a:rPr>
              <a:t>WeIdentity</a:t>
            </a:r>
            <a:endParaRPr lang="zh-CN" altLang="en-US" sz="5400" b="1" dirty="0">
              <a:solidFill>
                <a:srgbClr val="1E53A4"/>
              </a:solidFill>
              <a:ea typeface="+mn-ea"/>
              <a:cs typeface="+mn-ea"/>
              <a:sym typeface="+mn-lt"/>
            </a:endParaRPr>
          </a:p>
        </p:txBody>
      </p:sp>
      <p:sp>
        <p:nvSpPr>
          <p:cNvPr id="6" name="MH_SubTitle_1">
            <a:extLst>
              <a:ext uri="{FF2B5EF4-FFF2-40B4-BE49-F238E27FC236}">
                <a16:creationId xmlns:a16="http://schemas.microsoft.com/office/drawing/2014/main" id="{A4F6137F-D747-489B-AE69-4BB8E826A1A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flipH="1">
            <a:off x="612558" y="3026314"/>
            <a:ext cx="9827581" cy="552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>
              <a:defRPr/>
            </a:pPr>
            <a:r>
              <a:rPr lang="zh-CN" altLang="en-US" sz="2800" b="1" dirty="0">
                <a:solidFill>
                  <a:srgbClr val="1E53A4"/>
                </a:solidFill>
                <a:latin typeface="+mn-ea"/>
                <a:ea typeface="+mn-ea"/>
                <a:cs typeface="+mn-ea"/>
                <a:sym typeface="+mn-lt"/>
              </a:rPr>
              <a:t>课堂练习</a:t>
            </a:r>
            <a:endParaRPr lang="en-US" altLang="zh-CN" sz="2800" b="1" dirty="0">
              <a:solidFill>
                <a:srgbClr val="1E53A4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cxnSp>
        <p:nvCxnSpPr>
          <p:cNvPr id="8" name="MH_Other_1">
            <a:extLst>
              <a:ext uri="{FF2B5EF4-FFF2-40B4-BE49-F238E27FC236}">
                <a16:creationId xmlns:a16="http://schemas.microsoft.com/office/drawing/2014/main" id="{7B4AF0EA-99F2-43ED-9656-3D6B6BE4555C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 flipH="1">
            <a:off x="738348" y="2968984"/>
            <a:ext cx="9576000" cy="0"/>
          </a:xfrm>
          <a:prstGeom prst="line">
            <a:avLst/>
          </a:prstGeom>
          <a:ln w="19050">
            <a:solidFill>
              <a:srgbClr val="1E5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5DB17894-0478-4164-94DE-CF4F1DB8EEF7}"/>
              </a:ext>
            </a:extLst>
          </p:cNvPr>
          <p:cNvSpPr txBox="1">
            <a:spLocks/>
          </p:cNvSpPr>
          <p:nvPr/>
        </p:nvSpPr>
        <p:spPr>
          <a:xfrm>
            <a:off x="3779077" y="5109071"/>
            <a:ext cx="6535271" cy="8338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/>
              <a:t>WeIdentity Team</a:t>
            </a:r>
          </a:p>
          <a:p>
            <a:pPr algn="r"/>
            <a:r>
              <a:rPr lang="en-US" altLang="zh-CN"/>
              <a:t>Oct 2019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723FC-D2C7-4D3F-B1D9-C7B734EFC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Build-tools</a:t>
            </a:r>
            <a:r>
              <a:rPr lang="zh-CN" altLang="en-US" dirty="0"/>
              <a:t>部署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3B0C753-F998-4E0E-B62C-57EE96A44C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/>
              <a:t>10</a:t>
            </a:fld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AA09D7-727E-4489-A615-E1CDA96FAA4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配置节点证书及密钥，将</a:t>
            </a:r>
            <a:r>
              <a:rPr lang="zh-CN" altLang="en-US" b="1" dirty="0"/>
              <a:t>节点</a:t>
            </a:r>
            <a:r>
              <a:rPr lang="en-US" altLang="zh-CN" b="1" dirty="0" err="1"/>
              <a:t>sdk</a:t>
            </a:r>
            <a:r>
              <a:rPr lang="zh-CN" altLang="en-US" b="1" dirty="0"/>
              <a:t>目录下</a:t>
            </a:r>
            <a:r>
              <a:rPr lang="en-US" altLang="zh-CN" b="1" dirty="0"/>
              <a:t>ca.crt</a:t>
            </a:r>
            <a:r>
              <a:rPr lang="zh-CN" altLang="en-US" b="1" dirty="0"/>
              <a:t>、</a:t>
            </a:r>
            <a:r>
              <a:rPr lang="en-US" altLang="zh-CN" b="1" dirty="0"/>
              <a:t>node.crt</a:t>
            </a:r>
            <a:r>
              <a:rPr lang="zh-CN" altLang="en-US" b="1" dirty="0"/>
              <a:t>、</a:t>
            </a:r>
            <a:r>
              <a:rPr lang="en-US" altLang="zh-CN" b="1" dirty="0" err="1"/>
              <a:t>node.key</a:t>
            </a:r>
            <a:r>
              <a:rPr lang="zh-CN" altLang="en-US" b="1" dirty="0"/>
              <a:t>文件拷贝到</a:t>
            </a:r>
            <a:r>
              <a:rPr lang="en-US" altLang="zh-CN" b="1" dirty="0"/>
              <a:t>/resources</a:t>
            </a:r>
            <a:r>
              <a:rPr lang="zh-CN" altLang="en-US" b="1" dirty="0"/>
              <a:t>目录下</a:t>
            </a:r>
          </a:p>
          <a:p>
            <a:pPr lvl="4"/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编译与部署</a:t>
            </a:r>
            <a:endParaRPr lang="en-US" altLang="zh-CN" dirty="0"/>
          </a:p>
          <a:p>
            <a:pPr lvl="4"/>
            <a:endParaRPr lang="en-US" altLang="zh-CN" dirty="0"/>
          </a:p>
          <a:p>
            <a:pPr lvl="1"/>
            <a:r>
              <a:rPr lang="zh-CN" altLang="en-US" dirty="0"/>
              <a:t>执行完成后，运行脚本</a:t>
            </a:r>
            <a:r>
              <a:rPr lang="en-US" altLang="zh-CN" dirty="0"/>
              <a:t>deploy.sh</a:t>
            </a:r>
            <a:r>
              <a:rPr lang="zh-CN" altLang="en-US" dirty="0"/>
              <a:t>进行</a:t>
            </a:r>
            <a:r>
              <a:rPr lang="en-US" altLang="zh-CN" dirty="0" err="1"/>
              <a:t>WeID</a:t>
            </a:r>
            <a:r>
              <a:rPr lang="zh-CN" altLang="en-US" dirty="0"/>
              <a:t>合约的发布</a:t>
            </a:r>
            <a:endParaRPr lang="en-US" altLang="zh-CN" dirty="0"/>
          </a:p>
          <a:p>
            <a:pPr marL="1371600" lvl="3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运行结果，同时</a:t>
            </a:r>
            <a:r>
              <a:rPr lang="en-US" altLang="zh-CN" dirty="0"/>
              <a:t>output/admin</a:t>
            </a:r>
            <a:r>
              <a:rPr lang="zh-CN" altLang="en-US" dirty="0"/>
              <a:t>下面已生成</a:t>
            </a:r>
            <a:r>
              <a:rPr lang="en-US" altLang="zh-CN" dirty="0" err="1"/>
              <a:t>ecdsa_key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4714AE9-1B27-405C-8C7C-923C17771011}"/>
              </a:ext>
            </a:extLst>
          </p:cNvPr>
          <p:cNvSpPr txBox="1"/>
          <p:nvPr/>
        </p:nvSpPr>
        <p:spPr>
          <a:xfrm>
            <a:off x="975133" y="2296449"/>
            <a:ext cx="10241734" cy="369322"/>
          </a:xfrm>
          <a:prstGeom prst="rect">
            <a:avLst/>
          </a:prstGeom>
          <a:solidFill>
            <a:srgbClr val="EBEBE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5" tIns="60955" rIns="60955" bIns="60955" numCol="1" spcCol="38100" rtlCol="0" anchor="t">
            <a:spAutoFit/>
          </a:bodyPr>
          <a:lstStyle>
            <a:defPPr marL="0" marR="0" indent="0" algn="l" defTabSz="91345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323" i="1">
                <a:solidFill>
                  <a:srgbClr val="008000"/>
                </a:solidFill>
              </a:defRPr>
            </a:lvl1pPr>
          </a:lstStyle>
          <a:p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$ </a:t>
            </a:r>
            <a:r>
              <a:rPr lang="en-US" altLang="zh-CN" sz="1600" i="0" dirty="0" err="1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cp</a:t>
            </a:r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~/&lt;</a:t>
            </a:r>
            <a:r>
              <a:rPr lang="zh-CN" altLang="en-US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你的节点目录</a:t>
            </a:r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&gt;/nodes/127.0.0.1/</a:t>
            </a:r>
            <a:r>
              <a:rPr lang="en-US" altLang="zh-CN" sz="1600" i="0" dirty="0" err="1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sdk</a:t>
            </a:r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/* resources/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D9D198-48FB-4683-97E4-50370E004CF5}"/>
              </a:ext>
            </a:extLst>
          </p:cNvPr>
          <p:cNvSpPr txBox="1"/>
          <p:nvPr/>
        </p:nvSpPr>
        <p:spPr>
          <a:xfrm>
            <a:off x="975133" y="3259398"/>
            <a:ext cx="10241734" cy="369322"/>
          </a:xfrm>
          <a:prstGeom prst="rect">
            <a:avLst/>
          </a:prstGeom>
          <a:solidFill>
            <a:srgbClr val="EBEBE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5" tIns="60955" rIns="60955" bIns="60955" numCol="1" spcCol="38100" rtlCol="0" anchor="t">
            <a:spAutoFit/>
          </a:bodyPr>
          <a:lstStyle>
            <a:defPPr marL="0" marR="0" indent="0" algn="l" defTabSz="91345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323" i="1">
                <a:solidFill>
                  <a:srgbClr val="008000"/>
                </a:solidFill>
              </a:defRPr>
            </a:lvl1pPr>
          </a:lstStyle>
          <a:p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$ ./compile.sh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AD5093-D32D-4FBD-8614-8D9968FF5D92}"/>
              </a:ext>
            </a:extLst>
          </p:cNvPr>
          <p:cNvSpPr txBox="1"/>
          <p:nvPr/>
        </p:nvSpPr>
        <p:spPr>
          <a:xfrm>
            <a:off x="975133" y="4222347"/>
            <a:ext cx="10241734" cy="369322"/>
          </a:xfrm>
          <a:prstGeom prst="rect">
            <a:avLst/>
          </a:prstGeom>
          <a:solidFill>
            <a:srgbClr val="EBEBE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5" tIns="60955" rIns="60955" bIns="60955" numCol="1" spcCol="38100" rtlCol="0" anchor="t">
            <a:spAutoFit/>
          </a:bodyPr>
          <a:lstStyle>
            <a:defPPr marL="0" marR="0" indent="0" algn="l" defTabSz="91345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323" i="1">
                <a:solidFill>
                  <a:srgbClr val="008000"/>
                </a:solidFill>
              </a:defRPr>
            </a:lvl1pPr>
          </a:lstStyle>
          <a:p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$ ./deploy.sh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7FEA328-893C-441F-820E-D2B406AD0A78}"/>
              </a:ext>
            </a:extLst>
          </p:cNvPr>
          <p:cNvSpPr txBox="1"/>
          <p:nvPr/>
        </p:nvSpPr>
        <p:spPr>
          <a:xfrm>
            <a:off x="975133" y="5064214"/>
            <a:ext cx="10241734" cy="1354207"/>
          </a:xfrm>
          <a:prstGeom prst="rect">
            <a:avLst/>
          </a:prstGeom>
          <a:solidFill>
            <a:srgbClr val="EBEBE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5" tIns="60955" rIns="60955" bIns="60955" numCol="1" spcCol="38100" rtlCol="0" anchor="t">
            <a:spAutoFit/>
          </a:bodyPr>
          <a:lstStyle>
            <a:defPPr marL="0" marR="0" indent="0" algn="l" defTabSz="91345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323" i="1">
                <a:solidFill>
                  <a:srgbClr val="008000"/>
                </a:solidFill>
              </a:defRPr>
            </a:lvl1pPr>
          </a:lstStyle>
          <a:p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contract is deployed with success.</a:t>
            </a:r>
          </a:p>
          <a:p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===========================================.</a:t>
            </a:r>
          </a:p>
          <a:p>
            <a:r>
              <a:rPr lang="en-US" altLang="zh-CN" sz="1600" i="0" dirty="0" err="1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weid</a:t>
            </a:r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contract address is 0x4ba81103afbd5fc203db14322c3a48cd1abb7770</a:t>
            </a:r>
          </a:p>
          <a:p>
            <a:r>
              <a:rPr lang="en-US" altLang="zh-CN" sz="1600" i="0" dirty="0" err="1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cpt</a:t>
            </a:r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contract address is 0xb1f3f13f772f3fc04b27ad8c377def5bc0c94200</a:t>
            </a:r>
          </a:p>
          <a:p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569769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7B97E-2ECA-464E-8736-2010C69E1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build-tools CLI</a:t>
            </a:r>
            <a:r>
              <a:rPr lang="zh-CN" altLang="en-US" dirty="0"/>
              <a:t>快速体验</a:t>
            </a:r>
            <a:r>
              <a:rPr lang="en-US" altLang="zh-CN" dirty="0" err="1"/>
              <a:t>WeID</a:t>
            </a:r>
            <a:r>
              <a:rPr lang="en-US" altLang="zh-CN" dirty="0"/>
              <a:t> SDK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6DBD0F4-FB18-4365-90DF-61CA07A4849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/>
              <a:t>11</a:t>
            </a:fld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022D70-E3BE-4E89-BDAB-EE40F4E3E56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7200" y="1333500"/>
            <a:ext cx="11277600" cy="522587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Build-tools</a:t>
            </a:r>
            <a:r>
              <a:rPr lang="zh-CN" altLang="en-US" dirty="0"/>
              <a:t>将一些</a:t>
            </a:r>
            <a:r>
              <a:rPr lang="en-US" altLang="zh-CN" dirty="0" err="1"/>
              <a:t>WeID</a:t>
            </a:r>
            <a:r>
              <a:rPr lang="zh-CN" altLang="en-US" dirty="0"/>
              <a:t>相关功能打包成</a:t>
            </a:r>
            <a:r>
              <a:rPr lang="en-US" altLang="zh-CN" dirty="0"/>
              <a:t>Linux shell</a:t>
            </a:r>
            <a:r>
              <a:rPr lang="zh-CN" altLang="en-US" dirty="0"/>
              <a:t>脚本，可以快速体验</a:t>
            </a:r>
            <a:r>
              <a:rPr lang="en-US" altLang="zh-CN" dirty="0" err="1"/>
              <a:t>WeID</a:t>
            </a:r>
            <a:r>
              <a:rPr lang="zh-CN" altLang="en-US" dirty="0"/>
              <a:t>的核心功能</a:t>
            </a:r>
            <a:endParaRPr lang="en-US" altLang="zh-CN" dirty="0"/>
          </a:p>
          <a:p>
            <a:r>
              <a:rPr lang="zh-CN" altLang="en-US" dirty="0"/>
              <a:t>文档页面</a:t>
            </a:r>
            <a:endParaRPr lang="en-US" altLang="zh-CN" dirty="0"/>
          </a:p>
          <a:p>
            <a:pPr lvl="1"/>
            <a:r>
              <a:rPr lang="en-US" altLang="zh-CN" sz="2000" dirty="0">
                <a:hlinkClick r:id="rId2"/>
              </a:rPr>
              <a:t>https://weidentity.readthedocs.io/zh_CN/latest/docs/weidentity-quick-tools.html</a:t>
            </a:r>
            <a:endParaRPr lang="en-US" altLang="zh-CN" sz="2000" dirty="0"/>
          </a:p>
          <a:p>
            <a:r>
              <a:rPr lang="zh-CN" altLang="en-US" dirty="0"/>
              <a:t>体验内容</a:t>
            </a:r>
            <a:endParaRPr lang="en-US" altLang="zh-CN" dirty="0"/>
          </a:p>
          <a:p>
            <a:pPr lvl="1"/>
            <a:r>
              <a:rPr lang="zh-CN" altLang="en-US" b="1" dirty="0"/>
              <a:t>所有</a:t>
            </a:r>
            <a:r>
              <a:rPr lang="en-US" altLang="zh-CN" b="1" dirty="0"/>
              <a:t>script</a:t>
            </a:r>
            <a:r>
              <a:rPr lang="zh-CN" altLang="en-US" b="1" dirty="0"/>
              <a:t>均在 </a:t>
            </a:r>
            <a:r>
              <a:rPr lang="en-US" altLang="zh-CN" b="1" dirty="0"/>
              <a:t>/</a:t>
            </a:r>
            <a:r>
              <a:rPr lang="en-US" altLang="zh-CN" b="1" dirty="0" err="1"/>
              <a:t>weid</a:t>
            </a:r>
            <a:r>
              <a:rPr lang="en-US" altLang="zh-CN" b="1" dirty="0"/>
              <a:t>-build-tools/tools/</a:t>
            </a:r>
            <a:r>
              <a:rPr lang="zh-CN" altLang="en-US" b="1" dirty="0"/>
              <a:t>目录下</a:t>
            </a:r>
            <a:endParaRPr lang="en-US" altLang="zh-CN" b="1" dirty="0"/>
          </a:p>
          <a:p>
            <a:pPr lvl="1"/>
            <a:r>
              <a:rPr lang="zh-CN" altLang="en-US" dirty="0"/>
              <a:t>创建</a:t>
            </a:r>
            <a:r>
              <a:rPr lang="en-US" altLang="zh-CN" dirty="0" err="1"/>
              <a:t>WeID</a:t>
            </a:r>
            <a:endParaRPr lang="en-US" altLang="zh-CN" dirty="0"/>
          </a:p>
          <a:p>
            <a:pPr lvl="1"/>
            <a:r>
              <a:rPr lang="zh-CN" altLang="en-US" dirty="0"/>
              <a:t>注册</a:t>
            </a:r>
            <a:r>
              <a:rPr lang="en-US" altLang="zh-CN" dirty="0"/>
              <a:t>Authority Issuer</a:t>
            </a:r>
          </a:p>
          <a:p>
            <a:pPr lvl="1"/>
            <a:r>
              <a:rPr lang="zh-CN" altLang="en-US" dirty="0"/>
              <a:t>注册</a:t>
            </a:r>
            <a:r>
              <a:rPr lang="en-US" altLang="zh-CN" dirty="0"/>
              <a:t>Specific Issuer</a:t>
            </a:r>
          </a:p>
          <a:p>
            <a:pPr lvl="1"/>
            <a:r>
              <a:rPr lang="zh-CN" altLang="en-US" dirty="0"/>
              <a:t>机构发布</a:t>
            </a:r>
            <a:r>
              <a:rPr lang="en-US" altLang="zh-CN" dirty="0"/>
              <a:t>CPT</a:t>
            </a:r>
          </a:p>
          <a:p>
            <a:pPr lvl="1"/>
            <a:r>
              <a:rPr lang="zh-CN" altLang="en-US" dirty="0"/>
              <a:t>拉取</a:t>
            </a:r>
            <a:r>
              <a:rPr lang="en-US" altLang="zh-CN" dirty="0"/>
              <a:t>CPT</a:t>
            </a:r>
            <a:r>
              <a:rPr lang="zh-CN" altLang="en-US" dirty="0"/>
              <a:t>，并生成</a:t>
            </a:r>
            <a:r>
              <a:rPr lang="en-US" altLang="zh-CN" dirty="0"/>
              <a:t>Presentation Policy</a:t>
            </a:r>
            <a:r>
              <a:rPr lang="zh-CN" altLang="en-US" dirty="0"/>
              <a:t>模板</a:t>
            </a:r>
          </a:p>
        </p:txBody>
      </p:sp>
    </p:spTree>
    <p:extLst>
      <p:ext uri="{BB962C8B-B14F-4D97-AF65-F5344CB8AC3E}">
        <p14:creationId xmlns:p14="http://schemas.microsoft.com/office/powerpoint/2010/main" val="1559488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BF87BA8D-D209-410C-8D38-159FA3D13797}"/>
              </a:ext>
            </a:extLst>
          </p:cNvPr>
          <p:cNvSpPr txBox="1">
            <a:spLocks/>
          </p:cNvSpPr>
          <p:nvPr/>
        </p:nvSpPr>
        <p:spPr>
          <a:xfrm>
            <a:off x="310901" y="3582494"/>
            <a:ext cx="7196804" cy="89761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7562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45" kern="1200">
                <a:solidFill>
                  <a:schemeClr val="tx1"/>
                </a:solidFill>
                <a:latin typeface="+mn-lt"/>
                <a:ea typeface="FZZhengHeiS-B-GB" charset="-122"/>
                <a:cs typeface="FZZhengHeiS-B-GB" charset="-122"/>
              </a:defRPr>
            </a:lvl1pPr>
          </a:lstStyle>
          <a:p>
            <a:pPr marL="0" marR="0" lvl="0" indent="0" algn="l" defTabSz="75628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354" b="1" i="0" u="none" strike="noStrike" kern="1200" cap="none" spc="363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</a:rPr>
              <a:t>体验开发样例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AC26DE-75DE-48B2-A82F-AD345C8BF864}"/>
              </a:ext>
            </a:extLst>
          </p:cNvPr>
          <p:cNvSpPr txBox="1"/>
          <p:nvPr/>
        </p:nvSpPr>
        <p:spPr>
          <a:xfrm>
            <a:off x="310901" y="2093160"/>
            <a:ext cx="1563248" cy="1581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7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F0502020204030204"/>
                <a:ea typeface="Microsoft YaHei"/>
                <a:cs typeface="+mn-cs"/>
              </a:rPr>
              <a:t>03</a:t>
            </a:r>
            <a:endParaRPr kumimoji="0" lang="zh-CN" altLang="en-US" sz="967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F0502020204030204"/>
              <a:ea typeface="Microsoft YaHe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493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2BDC3-D852-430C-AD65-7BBD80EAD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体验</a:t>
            </a:r>
            <a:r>
              <a:rPr lang="en-US" altLang="zh-CN" dirty="0" err="1"/>
              <a:t>weid</a:t>
            </a:r>
            <a:r>
              <a:rPr lang="en-US" altLang="zh-CN" dirty="0"/>
              <a:t>-sample (1)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1110406-087B-4C6C-AE56-EC5C21AAE3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/>
              <a:t>13</a:t>
            </a:fld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C56A31-0A56-4761-B935-6B5363BD8CF5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altLang="zh-CN" dirty="0" err="1"/>
              <a:t>weid</a:t>
            </a:r>
            <a:r>
              <a:rPr lang="en-US" altLang="zh-CN" dirty="0"/>
              <a:t>-sample </a:t>
            </a:r>
            <a:r>
              <a:rPr lang="zh-CN" altLang="en-US" dirty="0"/>
              <a:t>是基于 </a:t>
            </a:r>
            <a:r>
              <a:rPr lang="en-US" altLang="zh-CN" dirty="0"/>
              <a:t>WeIdentity </a:t>
            </a:r>
            <a:r>
              <a:rPr lang="zh-CN" altLang="en-US" dirty="0"/>
              <a:t>开发的 </a:t>
            </a:r>
            <a:r>
              <a:rPr lang="en-US" altLang="zh-CN" dirty="0"/>
              <a:t>Java </a:t>
            </a:r>
            <a:r>
              <a:rPr lang="zh-CN" altLang="en-US" dirty="0"/>
              <a:t>应用 </a:t>
            </a:r>
            <a:r>
              <a:rPr lang="en-US" altLang="zh-CN" dirty="0"/>
              <a:t>sample</a:t>
            </a:r>
          </a:p>
          <a:p>
            <a:pPr lvl="1"/>
            <a:r>
              <a:rPr lang="en-US" altLang="zh-CN" dirty="0" err="1"/>
              <a:t>weid</a:t>
            </a:r>
            <a:r>
              <a:rPr lang="en-US" altLang="zh-CN" dirty="0"/>
              <a:t>-sample</a:t>
            </a:r>
            <a:r>
              <a:rPr lang="zh-CN" altLang="en-US" dirty="0"/>
              <a:t>提供了一整套的流程演示，可以帮您快速理解 </a:t>
            </a:r>
            <a:r>
              <a:rPr lang="en-US" altLang="zh-CN" dirty="0"/>
              <a:t>WeIdentity </a:t>
            </a:r>
            <a:r>
              <a:rPr lang="zh-CN" altLang="en-US" dirty="0"/>
              <a:t>的运行机制。模拟了</a:t>
            </a:r>
            <a:r>
              <a:rPr lang="en-US" altLang="zh-CN" dirty="0" err="1"/>
              <a:t>WeID</a:t>
            </a:r>
            <a:r>
              <a:rPr lang="zh-CN" altLang="en-US" dirty="0"/>
              <a:t>架构中的</a:t>
            </a:r>
            <a:r>
              <a:rPr lang="en-US" altLang="zh-CN" dirty="0"/>
              <a:t>Issuer</a:t>
            </a:r>
            <a:r>
              <a:rPr lang="zh-CN" altLang="en-US" dirty="0"/>
              <a:t>、</a:t>
            </a:r>
            <a:r>
              <a:rPr lang="en-US" altLang="zh-CN" dirty="0"/>
              <a:t>User Agent</a:t>
            </a:r>
            <a:r>
              <a:rPr lang="zh-CN" altLang="en-US" dirty="0"/>
              <a:t>、</a:t>
            </a:r>
            <a:r>
              <a:rPr lang="en-US" altLang="zh-CN" dirty="0"/>
              <a:t>Verifier</a:t>
            </a:r>
            <a:r>
              <a:rPr lang="zh-CN" altLang="en-US" dirty="0"/>
              <a:t>三个角色，展示了</a:t>
            </a:r>
            <a:r>
              <a:rPr lang="en-US" altLang="zh-CN" dirty="0" err="1"/>
              <a:t>WeID</a:t>
            </a:r>
            <a:r>
              <a:rPr lang="zh-CN" altLang="en-US" dirty="0"/>
              <a:t>创建、</a:t>
            </a:r>
            <a:r>
              <a:rPr lang="en-US" altLang="zh-CN" dirty="0"/>
              <a:t>Issuer</a:t>
            </a:r>
            <a:r>
              <a:rPr lang="zh-CN" altLang="en-US" dirty="0"/>
              <a:t>注册、</a:t>
            </a:r>
            <a:r>
              <a:rPr lang="en-US" altLang="zh-CN" dirty="0"/>
              <a:t>CPT</a:t>
            </a:r>
            <a:r>
              <a:rPr lang="zh-CN" altLang="en-US" dirty="0"/>
              <a:t>注册、</a:t>
            </a:r>
            <a:r>
              <a:rPr lang="en-US" altLang="zh-CN" dirty="0"/>
              <a:t>Credential</a:t>
            </a:r>
            <a:r>
              <a:rPr lang="zh-CN" altLang="en-US" dirty="0"/>
              <a:t>注册；通过</a:t>
            </a:r>
            <a:r>
              <a:rPr lang="en-US" altLang="zh-CN" dirty="0"/>
              <a:t>AMOP</a:t>
            </a:r>
            <a:r>
              <a:rPr lang="zh-CN" altLang="en-US" dirty="0"/>
              <a:t>打包</a:t>
            </a:r>
            <a:r>
              <a:rPr lang="en-US" altLang="zh-CN" dirty="0"/>
              <a:t>Credential</a:t>
            </a:r>
            <a:r>
              <a:rPr lang="zh-CN" altLang="en-US" dirty="0"/>
              <a:t>发送给</a:t>
            </a:r>
            <a:r>
              <a:rPr lang="en-US" altLang="zh-CN" dirty="0"/>
              <a:t>Verifier</a:t>
            </a:r>
            <a:r>
              <a:rPr lang="zh-CN" altLang="en-US" dirty="0"/>
              <a:t>；</a:t>
            </a:r>
            <a:r>
              <a:rPr lang="en-US" altLang="zh-CN" dirty="0"/>
              <a:t>Verifier</a:t>
            </a:r>
            <a:r>
              <a:rPr lang="zh-CN" altLang="en-US" dirty="0"/>
              <a:t>验证的完整全部过程。</a:t>
            </a:r>
            <a:endParaRPr lang="en-US" altLang="zh-CN" dirty="0"/>
          </a:p>
          <a:p>
            <a:pPr lvl="1"/>
            <a:r>
              <a:rPr lang="zh-CN" altLang="en-US" dirty="0"/>
              <a:t>本身也是一个集成 </a:t>
            </a:r>
            <a:r>
              <a:rPr lang="en-US" altLang="zh-CN" dirty="0" err="1"/>
              <a:t>WeID</a:t>
            </a:r>
            <a:r>
              <a:rPr lang="en-US" altLang="zh-CN" dirty="0"/>
              <a:t> SDK </a:t>
            </a:r>
            <a:r>
              <a:rPr lang="zh-CN" altLang="en-US" dirty="0"/>
              <a:t>的 </a:t>
            </a:r>
            <a:r>
              <a:rPr lang="en-US" altLang="zh-CN" dirty="0"/>
              <a:t>Java </a:t>
            </a:r>
            <a:r>
              <a:rPr lang="zh-CN" altLang="en-US" dirty="0"/>
              <a:t>范例，您可参考该样例，开发您的 </a:t>
            </a:r>
            <a:r>
              <a:rPr lang="en-US" altLang="zh-CN" dirty="0"/>
              <a:t>Java </a:t>
            </a:r>
            <a:r>
              <a:rPr lang="zh-CN" altLang="en-US" dirty="0"/>
              <a:t>应用</a:t>
            </a:r>
            <a:endParaRPr lang="en-US" altLang="zh-CN" dirty="0"/>
          </a:p>
          <a:p>
            <a:r>
              <a:rPr lang="zh-CN" altLang="en-US" dirty="0"/>
              <a:t>文档：</a:t>
            </a:r>
            <a:endParaRPr lang="en-US" altLang="zh-CN" dirty="0"/>
          </a:p>
          <a:p>
            <a:pPr lvl="1"/>
            <a:r>
              <a:rPr lang="en-US" altLang="zh-CN" sz="1800" dirty="0">
                <a:hlinkClick r:id="rId2"/>
              </a:rPr>
              <a:t>https://weidentity.readthedocs.io/zh_CN/latest/docs/weidentity-sample-commandline.html</a:t>
            </a:r>
            <a:endParaRPr lang="en-US" altLang="zh-CN" sz="1800" dirty="0"/>
          </a:p>
          <a:p>
            <a:r>
              <a:rPr lang="en-US" altLang="zh-CN" dirty="0"/>
              <a:t>1. </a:t>
            </a:r>
            <a:r>
              <a:rPr lang="zh-CN" altLang="en-US" dirty="0"/>
              <a:t>下载</a:t>
            </a:r>
            <a:r>
              <a:rPr lang="en-US" altLang="zh-CN" dirty="0" err="1"/>
              <a:t>weid</a:t>
            </a:r>
            <a:r>
              <a:rPr lang="en-US" altLang="zh-CN" dirty="0"/>
              <a:t>-sample</a:t>
            </a:r>
            <a:r>
              <a:rPr lang="zh-CN" altLang="en-US" dirty="0"/>
              <a:t>代码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FC35C4-6332-48BA-9F14-C6BBB0ED53CF}"/>
              </a:ext>
            </a:extLst>
          </p:cNvPr>
          <p:cNvSpPr txBox="1"/>
          <p:nvPr/>
        </p:nvSpPr>
        <p:spPr>
          <a:xfrm>
            <a:off x="875981" y="5524500"/>
            <a:ext cx="10241734" cy="615543"/>
          </a:xfrm>
          <a:prstGeom prst="rect">
            <a:avLst/>
          </a:prstGeom>
          <a:solidFill>
            <a:srgbClr val="EBEBE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5" tIns="60955" rIns="60955" bIns="60955" numCol="1" spcCol="38100" rtlCol="0" anchor="t">
            <a:spAutoFit/>
          </a:bodyPr>
          <a:lstStyle>
            <a:defPPr marL="0" marR="0" indent="0" algn="l" defTabSz="91345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323" i="1">
                <a:solidFill>
                  <a:srgbClr val="008000"/>
                </a:solidFill>
              </a:defRPr>
            </a:lvl1pPr>
          </a:lstStyle>
          <a:p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$ cd ~</a:t>
            </a:r>
          </a:p>
          <a:p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$ git clone https://github.com/WeBankFinTech/weid-sample.git</a:t>
            </a:r>
          </a:p>
        </p:txBody>
      </p:sp>
    </p:spTree>
    <p:extLst>
      <p:ext uri="{BB962C8B-B14F-4D97-AF65-F5344CB8AC3E}">
        <p14:creationId xmlns:p14="http://schemas.microsoft.com/office/powerpoint/2010/main" val="2291462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3D9D9-0FD1-433F-BE82-7DCAB0B43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体验</a:t>
            </a:r>
            <a:r>
              <a:rPr lang="en-US" altLang="zh-CN" dirty="0" err="1"/>
              <a:t>weid</a:t>
            </a:r>
            <a:r>
              <a:rPr lang="en-US" altLang="zh-CN" dirty="0"/>
              <a:t>-sample (2)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87FD4A8-9597-448A-9734-183C08BD7F3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/>
              <a:t>14</a:t>
            </a:fld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B1EE5C-7BD8-4B42-9AFD-F0CB2F9B38C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7200" y="1333499"/>
            <a:ext cx="11277600" cy="6003735"/>
          </a:xfrm>
        </p:spPr>
        <p:txBody>
          <a:bodyPr>
            <a:norm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拷贝配置文件，包括刚刚使用</a:t>
            </a:r>
            <a:r>
              <a:rPr lang="en-US" altLang="zh-CN" dirty="0"/>
              <a:t>build-tools</a:t>
            </a:r>
            <a:r>
              <a:rPr lang="zh-CN" altLang="en-US" dirty="0"/>
              <a:t>部署完成的</a:t>
            </a:r>
            <a:r>
              <a:rPr lang="en-US" altLang="zh-CN" dirty="0" err="1"/>
              <a:t>WeID</a:t>
            </a:r>
            <a:r>
              <a:rPr lang="zh-CN" altLang="en-US" dirty="0"/>
              <a:t>智能合约，以及可以用来注册</a:t>
            </a:r>
            <a:r>
              <a:rPr lang="en-US" altLang="zh-CN" dirty="0"/>
              <a:t>Authority Issuer</a:t>
            </a:r>
            <a:r>
              <a:rPr lang="zh-CN" altLang="en-US" dirty="0"/>
              <a:t>的私钥文件</a:t>
            </a:r>
            <a:endParaRPr lang="en-US" altLang="zh-CN" dirty="0"/>
          </a:p>
          <a:p>
            <a:pPr lvl="3"/>
            <a:endParaRPr lang="en-US" altLang="zh-CN" dirty="0"/>
          </a:p>
          <a:p>
            <a:pPr lvl="3"/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配置多机构的使用</a:t>
            </a:r>
            <a:r>
              <a:rPr lang="en-US" altLang="zh-CN" dirty="0"/>
              <a:t>AMOP</a:t>
            </a:r>
            <a:r>
              <a:rPr lang="zh-CN" altLang="en-US" dirty="0"/>
              <a:t>协议于区块链上通信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编译</a:t>
            </a:r>
            <a:r>
              <a:rPr lang="en-US" altLang="zh-CN" dirty="0" err="1"/>
              <a:t>weid</a:t>
            </a:r>
            <a:r>
              <a:rPr lang="en-US" altLang="zh-CN" dirty="0"/>
              <a:t>-sample</a:t>
            </a:r>
          </a:p>
          <a:p>
            <a:pPr lvl="1"/>
            <a:r>
              <a:rPr lang="zh-CN" altLang="en-US" dirty="0"/>
              <a:t>（</a:t>
            </a:r>
            <a:r>
              <a:rPr lang="zh-CN" altLang="en-US" b="1" dirty="0"/>
              <a:t>从此步开始，请参照文档：</a:t>
            </a:r>
            <a:r>
              <a:rPr lang="en-US" altLang="zh-CN" b="1" dirty="0">
                <a:hlinkClick r:id="rId2"/>
              </a:rPr>
              <a:t>https://weidentity.readthedocs.io/zh_CN/latest/docs/weidentity-sample-commandline.html#weid-java-sdk</a:t>
            </a:r>
            <a:r>
              <a:rPr lang="en-US" altLang="zh-CN" b="1" dirty="0"/>
              <a:t> </a:t>
            </a:r>
            <a:r>
              <a:rPr lang="zh-CN" altLang="en-US" b="1" dirty="0"/>
              <a:t>；编译</a:t>
            </a:r>
            <a:r>
              <a:rPr lang="en-US" altLang="zh-CN" b="1" dirty="0" err="1"/>
              <a:t>com.alibaba</a:t>
            </a:r>
            <a:r>
              <a:rPr lang="zh-CN" altLang="en-US" b="1" dirty="0"/>
              <a:t>的错误可忽略不计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A61FD9-4B36-47BA-AB59-434D7C1F7539}"/>
              </a:ext>
            </a:extLst>
          </p:cNvPr>
          <p:cNvSpPr txBox="1"/>
          <p:nvPr/>
        </p:nvSpPr>
        <p:spPr>
          <a:xfrm>
            <a:off x="875981" y="2296448"/>
            <a:ext cx="10241734" cy="861764"/>
          </a:xfrm>
          <a:prstGeom prst="rect">
            <a:avLst/>
          </a:prstGeom>
          <a:solidFill>
            <a:srgbClr val="EBEBE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5" tIns="60955" rIns="60955" bIns="60955" numCol="1" spcCol="38100" rtlCol="0" anchor="t">
            <a:spAutoFit/>
          </a:bodyPr>
          <a:lstStyle>
            <a:defPPr marL="0" marR="0" indent="0" algn="l" defTabSz="91345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323" i="1">
                <a:solidFill>
                  <a:srgbClr val="008000"/>
                </a:solidFill>
              </a:defRPr>
            </a:lvl1pPr>
          </a:lstStyle>
          <a:p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$ cd ~</a:t>
            </a:r>
          </a:p>
          <a:p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$ </a:t>
            </a:r>
            <a:r>
              <a:rPr lang="en-US" altLang="zh-CN" sz="1600" i="0" dirty="0" err="1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cp</a:t>
            </a:r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zh-CN" sz="1600" i="0" dirty="0" err="1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weid</a:t>
            </a:r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-build-tools/resources/* </a:t>
            </a:r>
            <a:r>
              <a:rPr lang="en-US" altLang="zh-CN" sz="1600" i="0" dirty="0" err="1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weid</a:t>
            </a:r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-sample/</a:t>
            </a:r>
            <a:r>
              <a:rPr lang="en-US" altLang="zh-CN" sz="1600" i="0" dirty="0" err="1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src</a:t>
            </a:r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/main/resources</a:t>
            </a:r>
          </a:p>
          <a:p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$ </a:t>
            </a:r>
            <a:r>
              <a:rPr lang="en-US" altLang="zh-CN" sz="1600" i="0" dirty="0" err="1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cp</a:t>
            </a:r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zh-CN" sz="1600" i="0" dirty="0" err="1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weid</a:t>
            </a:r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-build-tools/output/admin/* </a:t>
            </a:r>
            <a:r>
              <a:rPr lang="en-US" altLang="zh-CN" sz="1600" i="0" dirty="0" err="1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weid</a:t>
            </a:r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-sample/keys/</a:t>
            </a:r>
            <a:r>
              <a:rPr lang="en-US" altLang="zh-CN" sz="1600" i="0" dirty="0" err="1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priv</a:t>
            </a:r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/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F1F9BC-4C8E-4882-8DE4-8E3E0FABDC5A}"/>
              </a:ext>
            </a:extLst>
          </p:cNvPr>
          <p:cNvSpPr txBox="1"/>
          <p:nvPr/>
        </p:nvSpPr>
        <p:spPr>
          <a:xfrm>
            <a:off x="875981" y="3697765"/>
            <a:ext cx="10241734" cy="1354207"/>
          </a:xfrm>
          <a:prstGeom prst="rect">
            <a:avLst/>
          </a:prstGeom>
          <a:solidFill>
            <a:srgbClr val="EBEBE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5" tIns="60955" rIns="60955" bIns="60955" numCol="1" spcCol="38100" rtlCol="0" anchor="t">
            <a:spAutoFit/>
          </a:bodyPr>
          <a:lstStyle>
            <a:defPPr marL="0" marR="0" indent="0" algn="l" defTabSz="91345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323" i="1">
                <a:solidFill>
                  <a:srgbClr val="008000"/>
                </a:solidFill>
              </a:defRPr>
            </a:lvl1pPr>
          </a:lstStyle>
          <a:p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$ cd </a:t>
            </a:r>
            <a:r>
              <a:rPr lang="en-US" altLang="zh-CN" sz="1600" i="0" dirty="0" err="1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weid</a:t>
            </a:r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-sample</a:t>
            </a:r>
          </a:p>
          <a:p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$ vim </a:t>
            </a:r>
            <a:r>
              <a:rPr lang="en-US" altLang="zh-CN" sz="1600" i="0" dirty="0" err="1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src</a:t>
            </a:r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/main/resources/</a:t>
            </a:r>
            <a:r>
              <a:rPr lang="en-US" altLang="zh-CN" sz="1600" i="0" dirty="0" err="1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weidentity.properties</a:t>
            </a:r>
            <a:endParaRPr lang="en-US" altLang="zh-CN" sz="1600" i="0" dirty="0">
              <a:solidFill>
                <a:srgbClr val="1E53A4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endParaRPr lang="en-US" altLang="zh-CN" sz="1600" i="0" dirty="0">
              <a:solidFill>
                <a:srgbClr val="1E53A4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altLang="zh-CN" sz="1600" i="0" dirty="0" err="1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blockchain.orgid</a:t>
            </a:r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US" altLang="zh-CN" sz="1600" i="0" dirty="0" err="1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organizationA</a:t>
            </a:r>
            <a:endParaRPr lang="en-US" altLang="zh-CN" sz="1600" i="0" dirty="0">
              <a:solidFill>
                <a:srgbClr val="1E53A4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nodes=127.0.0.1:20200</a:t>
            </a:r>
          </a:p>
        </p:txBody>
      </p:sp>
    </p:spTree>
    <p:extLst>
      <p:ext uri="{BB962C8B-B14F-4D97-AF65-F5344CB8AC3E}">
        <p14:creationId xmlns:p14="http://schemas.microsoft.com/office/powerpoint/2010/main" val="4072105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3D9D9-0FD1-433F-BE82-7DCAB0B43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体验</a:t>
            </a:r>
            <a:r>
              <a:rPr lang="en-US" altLang="zh-CN" dirty="0" err="1"/>
              <a:t>weid</a:t>
            </a:r>
            <a:r>
              <a:rPr lang="en-US" altLang="zh-CN" dirty="0"/>
              <a:t>-sample (3)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87FD4A8-9597-448A-9734-183C08BD7F3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/>
              <a:t>15</a:t>
            </a:fld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B1EE5C-7BD8-4B42-9AFD-F0CB2F9B38C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7200" y="1333500"/>
            <a:ext cx="11277600" cy="5225878"/>
          </a:xfrm>
        </p:spPr>
        <p:txBody>
          <a:bodyPr>
            <a:normAutofit/>
          </a:bodyPr>
          <a:lstStyle/>
          <a:p>
            <a:r>
              <a:rPr lang="en-US" altLang="zh-CN" dirty="0"/>
              <a:t>5. </a:t>
            </a:r>
            <a:r>
              <a:rPr lang="zh-CN" altLang="en-US" dirty="0"/>
              <a:t>启动</a:t>
            </a:r>
            <a:r>
              <a:rPr lang="en-US" altLang="zh-CN" dirty="0"/>
              <a:t>AMOP</a:t>
            </a:r>
            <a:r>
              <a:rPr lang="zh-CN" altLang="en-US" dirty="0"/>
              <a:t>服务</a:t>
            </a:r>
            <a:endParaRPr lang="en-US" altLang="zh-CN" dirty="0"/>
          </a:p>
          <a:p>
            <a:pPr lvl="1"/>
            <a:r>
              <a:rPr lang="en-US" altLang="zh-CN" dirty="0" err="1"/>
              <a:t>dist</a:t>
            </a:r>
            <a:r>
              <a:rPr lang="en-US" altLang="zh-CN" dirty="0"/>
              <a:t>/</a:t>
            </a:r>
            <a:r>
              <a:rPr lang="en-US" altLang="zh-CN" dirty="0" err="1"/>
              <a:t>conf</a:t>
            </a:r>
            <a:r>
              <a:rPr lang="en-US" altLang="zh-CN" dirty="0"/>
              <a:t>/ </a:t>
            </a:r>
            <a:r>
              <a:rPr lang="zh-CN" altLang="en-US" dirty="0"/>
              <a:t>之下的节点机构名为</a:t>
            </a:r>
            <a:r>
              <a:rPr lang="en-US" altLang="zh-CN" dirty="0" err="1"/>
              <a:t>organizationB</a:t>
            </a:r>
            <a:r>
              <a:rPr lang="zh-CN" altLang="en-US" dirty="0"/>
              <a:t>，节点</a:t>
            </a:r>
            <a:r>
              <a:rPr lang="en-US" altLang="zh-CN" dirty="0"/>
              <a:t>IP</a:t>
            </a:r>
            <a:r>
              <a:rPr lang="zh-CN" altLang="en-US" dirty="0"/>
              <a:t>用</a:t>
            </a:r>
            <a:r>
              <a:rPr lang="en-US" altLang="zh-CN" dirty="0"/>
              <a:t>127.0.0.1:20201</a:t>
            </a:r>
            <a:endParaRPr lang="zh-CN" altLang="en-US" dirty="0"/>
          </a:p>
          <a:p>
            <a:r>
              <a:rPr lang="en-US" altLang="zh-CN" dirty="0"/>
              <a:t>6. </a:t>
            </a:r>
            <a:r>
              <a:rPr lang="zh-CN" altLang="en-US" dirty="0"/>
              <a:t>修改</a:t>
            </a:r>
            <a:r>
              <a:rPr lang="en-US" altLang="zh-CN" dirty="0"/>
              <a:t>User Agent</a:t>
            </a:r>
            <a:r>
              <a:rPr lang="zh-CN" altLang="en-US" dirty="0"/>
              <a:t>配置</a:t>
            </a:r>
            <a:endParaRPr lang="en-US" altLang="zh-CN" dirty="0"/>
          </a:p>
          <a:p>
            <a:r>
              <a:rPr lang="en-US" altLang="zh-CN" dirty="0"/>
              <a:t>7. </a:t>
            </a:r>
            <a:r>
              <a:rPr lang="zh-CN" altLang="en-US" dirty="0"/>
              <a:t>基本流程演示</a:t>
            </a:r>
            <a:endParaRPr lang="en-US" altLang="zh-CN" dirty="0"/>
          </a:p>
          <a:p>
            <a:pPr lvl="1"/>
            <a:r>
              <a:rPr lang="en-US" altLang="zh-CN" dirty="0"/>
              <a:t>Issuer</a:t>
            </a:r>
            <a:r>
              <a:rPr lang="zh-CN" altLang="en-US" dirty="0"/>
              <a:t>视角</a:t>
            </a:r>
            <a:endParaRPr lang="en-US" altLang="zh-CN" dirty="0"/>
          </a:p>
          <a:p>
            <a:pPr lvl="2"/>
            <a:r>
              <a:rPr lang="zh-CN" altLang="en-US" dirty="0"/>
              <a:t>查看生成的</a:t>
            </a:r>
            <a:r>
              <a:rPr lang="en-US" altLang="zh-CN" dirty="0"/>
              <a:t>CPT</a:t>
            </a:r>
            <a:r>
              <a:rPr lang="zh-CN" altLang="en-US" dirty="0"/>
              <a:t>、查看生成的多个</a:t>
            </a:r>
            <a:r>
              <a:rPr lang="en-US" altLang="zh-CN" dirty="0"/>
              <a:t>Credential</a:t>
            </a:r>
            <a:r>
              <a:rPr lang="zh-CN" altLang="en-US" dirty="0"/>
              <a:t>（这个格式是一个运营商用户分级凭证）</a:t>
            </a:r>
            <a:endParaRPr lang="en-US" altLang="zh-CN" dirty="0"/>
          </a:p>
          <a:p>
            <a:pPr lvl="1"/>
            <a:r>
              <a:rPr lang="en-US" altLang="zh-CN" dirty="0"/>
              <a:t>User Agent</a:t>
            </a:r>
            <a:r>
              <a:rPr lang="zh-CN" altLang="en-US" dirty="0"/>
              <a:t>视角</a:t>
            </a:r>
            <a:endParaRPr lang="en-US" altLang="zh-CN" dirty="0"/>
          </a:p>
          <a:p>
            <a:pPr lvl="2"/>
            <a:r>
              <a:rPr lang="zh-CN" altLang="en-US" dirty="0"/>
              <a:t>查看生成的</a:t>
            </a:r>
            <a:r>
              <a:rPr lang="en-US" altLang="zh-CN" dirty="0"/>
              <a:t>presentation</a:t>
            </a:r>
          </a:p>
          <a:p>
            <a:pPr lvl="1"/>
            <a:r>
              <a:rPr lang="en-US" altLang="zh-CN" dirty="0"/>
              <a:t>Verifier</a:t>
            </a:r>
            <a:r>
              <a:rPr lang="zh-CN" altLang="en-US" dirty="0"/>
              <a:t>视角</a:t>
            </a:r>
            <a:endParaRPr lang="en-US" altLang="zh-CN" dirty="0"/>
          </a:p>
          <a:p>
            <a:pPr lvl="2"/>
            <a:r>
              <a:rPr lang="zh-CN" altLang="en-US" dirty="0"/>
              <a:t>查看验证结果</a:t>
            </a:r>
            <a:endParaRPr lang="en-US" altLang="zh-CN" dirty="0"/>
          </a:p>
          <a:p>
            <a:pPr lvl="1"/>
            <a:r>
              <a:rPr lang="zh-CN" altLang="en-US" dirty="0"/>
              <a:t>最后别忘了 </a:t>
            </a:r>
            <a:r>
              <a:rPr lang="en-US" altLang="zh-CN" dirty="0"/>
              <a:t>./stop.sh</a:t>
            </a:r>
          </a:p>
        </p:txBody>
      </p:sp>
    </p:spTree>
    <p:extLst>
      <p:ext uri="{BB962C8B-B14F-4D97-AF65-F5344CB8AC3E}">
        <p14:creationId xmlns:p14="http://schemas.microsoft.com/office/powerpoint/2010/main" val="1969372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BF87BA8D-D209-410C-8D38-159FA3D13797}"/>
              </a:ext>
            </a:extLst>
          </p:cNvPr>
          <p:cNvSpPr txBox="1">
            <a:spLocks/>
          </p:cNvSpPr>
          <p:nvPr/>
        </p:nvSpPr>
        <p:spPr>
          <a:xfrm>
            <a:off x="310901" y="3582494"/>
            <a:ext cx="7196804" cy="89761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7562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45" kern="1200">
                <a:solidFill>
                  <a:schemeClr val="tx1"/>
                </a:solidFill>
                <a:latin typeface="+mn-lt"/>
                <a:ea typeface="FZZhengHeiS-B-GB" charset="-122"/>
                <a:cs typeface="FZZhengHeiS-B-GB" charset="-122"/>
              </a:defRPr>
            </a:lvl1pPr>
          </a:lstStyle>
          <a:p>
            <a:pPr marL="0" marR="0" lvl="0" indent="0" algn="l" defTabSz="75628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354" b="1" i="0" u="none" strike="noStrike" kern="1200" cap="none" spc="363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</a:rPr>
              <a:t>体验</a:t>
            </a:r>
            <a:r>
              <a:rPr lang="en-US" altLang="zh-CN" sz="4354" b="1" spc="363" dirty="0">
                <a:solidFill>
                  <a:prstClr val="white"/>
                </a:solidFill>
                <a:latin typeface="Microsoft YaHei"/>
                <a:ea typeface="Microsoft YaHei"/>
              </a:rPr>
              <a:t>HTTP-Service</a:t>
            </a:r>
            <a:endParaRPr kumimoji="0" lang="zh-CN" altLang="en-US" sz="4354" b="1" i="0" u="none" strike="noStrike" kern="1200" cap="none" spc="363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/>
              <a:ea typeface="Microsoft YaHei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AC26DE-75DE-48B2-A82F-AD345C8BF864}"/>
              </a:ext>
            </a:extLst>
          </p:cNvPr>
          <p:cNvSpPr txBox="1"/>
          <p:nvPr/>
        </p:nvSpPr>
        <p:spPr>
          <a:xfrm>
            <a:off x="310901" y="2093160"/>
            <a:ext cx="1563248" cy="1581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7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F0502020204030204"/>
                <a:ea typeface="Microsoft YaHei"/>
                <a:cs typeface="+mn-cs"/>
              </a:rPr>
              <a:t>04</a:t>
            </a:r>
            <a:endParaRPr kumimoji="0" lang="zh-CN" altLang="en-US" sz="967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F0502020204030204"/>
              <a:ea typeface="Microsoft YaHe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671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492AB-9AE5-4DCB-A682-89B3B658D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体验</a:t>
            </a:r>
            <a:r>
              <a:rPr lang="en-US" altLang="zh-CN" dirty="0"/>
              <a:t>HTTP-Service (I)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4AD4AFF-117F-4C86-9480-129E0BE40B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/>
              <a:t>17</a:t>
            </a:fld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3D6665-94BA-4928-8211-C19C6C3EC21F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altLang="zh-CN" dirty="0"/>
              <a:t>WeIdentity </a:t>
            </a:r>
            <a:r>
              <a:rPr lang="en-US" altLang="zh-CN" dirty="0" err="1"/>
              <a:t>RestService</a:t>
            </a:r>
            <a:r>
              <a:rPr lang="zh-CN" altLang="en-US" dirty="0"/>
              <a:t>提供了简化的</a:t>
            </a:r>
            <a:r>
              <a:rPr lang="en-US" altLang="zh-CN" dirty="0"/>
              <a:t>WeIdentity</a:t>
            </a:r>
            <a:r>
              <a:rPr lang="zh-CN" altLang="en-US" dirty="0"/>
              <a:t>集成方式与访问能力</a:t>
            </a:r>
            <a:endParaRPr lang="en-US" altLang="zh-CN" dirty="0"/>
          </a:p>
          <a:p>
            <a:pPr lvl="1"/>
            <a:r>
              <a:rPr lang="zh-CN" altLang="en-US" dirty="0"/>
              <a:t>使用者仅需将</a:t>
            </a:r>
            <a:r>
              <a:rPr lang="en-US" altLang="zh-CN" dirty="0" err="1"/>
              <a:t>RestService</a:t>
            </a:r>
            <a:r>
              <a:rPr lang="zh-CN" altLang="en-US" dirty="0"/>
              <a:t>部署到一台</a:t>
            </a:r>
            <a:r>
              <a:rPr lang="en-US" altLang="zh-CN" dirty="0"/>
              <a:t>Java</a:t>
            </a:r>
            <a:r>
              <a:rPr lang="zh-CN" altLang="en-US" dirty="0"/>
              <a:t>环境的</a:t>
            </a:r>
            <a:r>
              <a:rPr lang="en-US" altLang="zh-CN" dirty="0"/>
              <a:t>Linux</a:t>
            </a:r>
            <a:r>
              <a:rPr lang="zh-CN" altLang="en-US" dirty="0"/>
              <a:t>机器并连接到</a:t>
            </a:r>
            <a:r>
              <a:rPr lang="en-US" altLang="zh-CN" dirty="0"/>
              <a:t>FISCO-BCOS</a:t>
            </a:r>
            <a:r>
              <a:rPr lang="zh-CN" altLang="en-US" dirty="0"/>
              <a:t>区块链上，便可以通过</a:t>
            </a:r>
            <a:r>
              <a:rPr lang="en-US" altLang="zh-CN" dirty="0"/>
              <a:t>HTTP/HTTPS</a:t>
            </a:r>
            <a:r>
              <a:rPr lang="zh-CN" altLang="en-US" dirty="0"/>
              <a:t>协议发送</a:t>
            </a:r>
            <a:r>
              <a:rPr lang="en-US" altLang="zh-CN" dirty="0"/>
              <a:t>RESTful</a:t>
            </a:r>
            <a:r>
              <a:rPr lang="zh-CN" altLang="en-US" dirty="0"/>
              <a:t>请求，访问</a:t>
            </a:r>
            <a:r>
              <a:rPr lang="en-US" altLang="zh-CN" dirty="0"/>
              <a:t>WeIdentity</a:t>
            </a:r>
            <a:r>
              <a:rPr lang="zh-CN" altLang="en-US" dirty="0"/>
              <a:t>的功能</a:t>
            </a:r>
            <a:endParaRPr lang="en-US" altLang="zh-CN" dirty="0"/>
          </a:p>
          <a:p>
            <a:pPr lvl="1"/>
            <a:r>
              <a:rPr lang="zh-CN" altLang="en-US" dirty="0"/>
              <a:t>支持任何外部</a:t>
            </a:r>
            <a:r>
              <a:rPr lang="en-US" altLang="zh-CN" dirty="0"/>
              <a:t>Client</a:t>
            </a:r>
            <a:r>
              <a:rPr lang="zh-CN" altLang="en-US" dirty="0"/>
              <a:t>发送出的</a:t>
            </a:r>
            <a:r>
              <a:rPr lang="en-US" altLang="zh-CN" dirty="0"/>
              <a:t>HTTP/HTTPS</a:t>
            </a:r>
            <a:r>
              <a:rPr lang="zh-CN" altLang="en-US" dirty="0"/>
              <a:t>请求</a:t>
            </a:r>
            <a:endParaRPr lang="en-US" altLang="zh-CN" dirty="0"/>
          </a:p>
          <a:p>
            <a:pPr lvl="1"/>
            <a:r>
              <a:rPr lang="zh-CN" altLang="en-US" dirty="0"/>
              <a:t>在没有二次开发需求，只需轻量化部署及</a:t>
            </a:r>
            <a:r>
              <a:rPr lang="en-US" altLang="zh-CN" dirty="0"/>
              <a:t>POC</a:t>
            </a:r>
            <a:r>
              <a:rPr lang="zh-CN" altLang="en-US" dirty="0"/>
              <a:t>时的最佳选择</a:t>
            </a:r>
            <a:endParaRPr lang="en-US" altLang="zh-CN" dirty="0"/>
          </a:p>
          <a:p>
            <a:r>
              <a:rPr lang="zh-CN" altLang="en-US" dirty="0"/>
              <a:t>文档：</a:t>
            </a:r>
            <a:endParaRPr lang="en-US" altLang="zh-CN" dirty="0"/>
          </a:p>
          <a:p>
            <a:pPr lvl="1"/>
            <a:r>
              <a:rPr lang="en-US" altLang="zh-CN" sz="2000" dirty="0"/>
              <a:t>https://weidentity.readthedocs.io/zh_CN/latest/docs/weidentity-rest-deploy.html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 下载代码生成安装包（以后均在</a:t>
            </a:r>
            <a:r>
              <a:rPr lang="en-US" altLang="zh-CN" dirty="0" err="1"/>
              <a:t>dist</a:t>
            </a:r>
            <a:r>
              <a:rPr lang="en-US" altLang="zh-CN" dirty="0"/>
              <a:t>/</a:t>
            </a:r>
            <a:r>
              <a:rPr lang="zh-CN" altLang="en-US" dirty="0"/>
              <a:t>目录下）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772AC3-88A5-41DE-9755-F25C33FA9C9F}"/>
              </a:ext>
            </a:extLst>
          </p:cNvPr>
          <p:cNvSpPr txBox="1"/>
          <p:nvPr/>
        </p:nvSpPr>
        <p:spPr>
          <a:xfrm>
            <a:off x="875981" y="5211056"/>
            <a:ext cx="10241734" cy="1107986"/>
          </a:xfrm>
          <a:prstGeom prst="rect">
            <a:avLst/>
          </a:prstGeom>
          <a:solidFill>
            <a:srgbClr val="EBEBE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5" tIns="60955" rIns="60955" bIns="60955" numCol="1" spcCol="38100" rtlCol="0" anchor="t">
            <a:spAutoFit/>
          </a:bodyPr>
          <a:lstStyle>
            <a:defPPr marL="0" marR="0" indent="0" algn="l" defTabSz="91345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323" i="1">
                <a:solidFill>
                  <a:srgbClr val="008000"/>
                </a:solidFill>
              </a:defRPr>
            </a:lvl1pPr>
          </a:lstStyle>
          <a:p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cd ~</a:t>
            </a:r>
          </a:p>
          <a:p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git clone https://github.com/WeBankFinTech/weid-http-service.git</a:t>
            </a:r>
          </a:p>
          <a:p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cd </a:t>
            </a:r>
            <a:r>
              <a:rPr lang="en-US" altLang="zh-CN" sz="1600" i="0" dirty="0" err="1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weid</a:t>
            </a:r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-http-service &amp;&amp; $ </a:t>
            </a:r>
            <a:r>
              <a:rPr lang="en-US" altLang="zh-CN" sz="1600" i="0" dirty="0" err="1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gradle</a:t>
            </a:r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build -x test</a:t>
            </a:r>
          </a:p>
          <a:p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cd </a:t>
            </a:r>
            <a:r>
              <a:rPr lang="en-US" altLang="zh-CN" sz="1600" i="0" dirty="0" err="1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dist</a:t>
            </a:r>
            <a:endParaRPr lang="en-US" altLang="zh-CN" sz="1600" i="0" dirty="0">
              <a:solidFill>
                <a:srgbClr val="1E53A4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594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E4ACD-3244-4634-8951-0B42621A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体验</a:t>
            </a:r>
            <a:r>
              <a:rPr lang="en-US" altLang="zh-CN" dirty="0"/>
              <a:t>HTTP-Service (II)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6D5A8CC-1927-4D3F-904B-22B45A79285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/>
              <a:t>18</a:t>
            </a:fld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E5784D-0DA5-426F-AD89-8C1C9F7F994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7200" y="1333500"/>
            <a:ext cx="11277600" cy="4838700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拷贝配置文件，包括刚刚使用</a:t>
            </a:r>
            <a:r>
              <a:rPr lang="en-US" altLang="zh-CN" dirty="0"/>
              <a:t>build-tools</a:t>
            </a:r>
            <a:r>
              <a:rPr lang="zh-CN" altLang="en-US" dirty="0"/>
              <a:t>部署完成的</a:t>
            </a:r>
            <a:r>
              <a:rPr lang="en-US" altLang="zh-CN" dirty="0" err="1"/>
              <a:t>WeID</a:t>
            </a:r>
            <a:r>
              <a:rPr lang="zh-CN" altLang="en-US" dirty="0"/>
              <a:t>智能合约，以及可以用来注册</a:t>
            </a:r>
            <a:r>
              <a:rPr lang="en-US" altLang="zh-CN" dirty="0"/>
              <a:t>Authority Issuer</a:t>
            </a:r>
            <a:r>
              <a:rPr lang="zh-CN" altLang="en-US" dirty="0"/>
              <a:t>的私钥文件（目前均在</a:t>
            </a:r>
            <a:r>
              <a:rPr lang="en-US" altLang="zh-CN" dirty="0"/>
              <a:t>/</a:t>
            </a:r>
            <a:r>
              <a:rPr lang="en-US" altLang="zh-CN" dirty="0" err="1"/>
              <a:t>dist</a:t>
            </a:r>
            <a:r>
              <a:rPr lang="en-US" altLang="zh-CN" dirty="0"/>
              <a:t>/</a:t>
            </a:r>
            <a:r>
              <a:rPr lang="zh-CN" altLang="en-US" dirty="0"/>
              <a:t>目录下）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修改监听端口为</a:t>
            </a:r>
            <a:r>
              <a:rPr lang="en-US" altLang="zh-CN" dirty="0"/>
              <a:t>6000/6001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启动</a:t>
            </a:r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6C3552-EC98-47BD-8E54-7FC64CAEFD98}"/>
              </a:ext>
            </a:extLst>
          </p:cNvPr>
          <p:cNvSpPr txBox="1"/>
          <p:nvPr/>
        </p:nvSpPr>
        <p:spPr>
          <a:xfrm>
            <a:off x="853947" y="2263397"/>
            <a:ext cx="10241734" cy="615543"/>
          </a:xfrm>
          <a:prstGeom prst="rect">
            <a:avLst/>
          </a:prstGeom>
          <a:solidFill>
            <a:srgbClr val="EBEBE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5" tIns="60955" rIns="60955" bIns="60955" numCol="1" spcCol="38100" rtlCol="0" anchor="t">
            <a:spAutoFit/>
          </a:bodyPr>
          <a:lstStyle>
            <a:defPPr marL="0" marR="0" indent="0" algn="l" defTabSz="91345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323" i="1">
                <a:solidFill>
                  <a:srgbClr val="008000"/>
                </a:solidFill>
              </a:defRPr>
            </a:lvl1pPr>
          </a:lstStyle>
          <a:p>
            <a:r>
              <a:rPr lang="en-US" altLang="zh-CN" sz="1600" i="0" dirty="0" err="1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cp</a:t>
            </a:r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~/</a:t>
            </a:r>
            <a:r>
              <a:rPr lang="en-US" altLang="zh-CN" sz="1600" i="0" dirty="0" err="1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weid</a:t>
            </a:r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-build-tools/resources/* </a:t>
            </a:r>
            <a:r>
              <a:rPr lang="en-US" altLang="zh-CN" sz="1600" i="0" dirty="0" err="1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conf</a:t>
            </a:r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/</a:t>
            </a:r>
          </a:p>
          <a:p>
            <a:r>
              <a:rPr lang="en-US" altLang="zh-CN" sz="1600" i="0" dirty="0" err="1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cp</a:t>
            </a:r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~/</a:t>
            </a:r>
            <a:r>
              <a:rPr lang="en-US" altLang="zh-CN" sz="1600" i="0" dirty="0" err="1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weid</a:t>
            </a:r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-build-tools/output/admin/* keys/</a:t>
            </a:r>
            <a:r>
              <a:rPr lang="en-US" altLang="zh-CN" sz="1600" i="0" dirty="0" err="1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priv</a:t>
            </a:r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/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F76330-48F4-4AD0-B16C-BA949E2EF603}"/>
              </a:ext>
            </a:extLst>
          </p:cNvPr>
          <p:cNvSpPr txBox="1"/>
          <p:nvPr/>
        </p:nvSpPr>
        <p:spPr>
          <a:xfrm>
            <a:off x="853947" y="3423044"/>
            <a:ext cx="10241734" cy="1107986"/>
          </a:xfrm>
          <a:prstGeom prst="rect">
            <a:avLst/>
          </a:prstGeom>
          <a:solidFill>
            <a:srgbClr val="EBEBE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5" tIns="60955" rIns="60955" bIns="60955" numCol="1" spcCol="38100" rtlCol="0" anchor="t">
            <a:spAutoFit/>
          </a:bodyPr>
          <a:lstStyle>
            <a:defPPr marL="0" marR="0" indent="0" algn="l" defTabSz="91345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323" i="1">
                <a:solidFill>
                  <a:srgbClr val="008000"/>
                </a:solidFill>
              </a:defRPr>
            </a:lvl1pPr>
          </a:lstStyle>
          <a:p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$ vim </a:t>
            </a:r>
            <a:r>
              <a:rPr lang="en-US" altLang="zh-CN" sz="1600" i="0" dirty="0" err="1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conf</a:t>
            </a:r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/</a:t>
            </a:r>
            <a:r>
              <a:rPr lang="en-US" altLang="zh-CN" sz="1600" i="0" dirty="0" err="1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application.properties</a:t>
            </a:r>
            <a:endParaRPr lang="en-US" altLang="zh-CN" sz="1600" i="0" dirty="0">
              <a:solidFill>
                <a:srgbClr val="1E53A4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endParaRPr lang="en-US" altLang="zh-CN" sz="1600" i="0" dirty="0">
              <a:solidFill>
                <a:srgbClr val="1E53A4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altLang="zh-CN" sz="1600" i="0" dirty="0" err="1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server.port</a:t>
            </a:r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=6001</a:t>
            </a:r>
          </a:p>
          <a:p>
            <a:r>
              <a:rPr lang="en-US" altLang="zh-CN" sz="1600" i="0" dirty="0" err="1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server.http.port</a:t>
            </a:r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=6000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54D9262-F29C-4372-9A2F-247C971D7926}"/>
              </a:ext>
            </a:extLst>
          </p:cNvPr>
          <p:cNvSpPr txBox="1"/>
          <p:nvPr/>
        </p:nvSpPr>
        <p:spPr>
          <a:xfrm>
            <a:off x="853947" y="5178005"/>
            <a:ext cx="10241734" cy="615543"/>
          </a:xfrm>
          <a:prstGeom prst="rect">
            <a:avLst/>
          </a:prstGeom>
          <a:solidFill>
            <a:srgbClr val="EBEBE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5" tIns="60955" rIns="60955" bIns="60955" numCol="1" spcCol="38100" rtlCol="0" anchor="t">
            <a:spAutoFit/>
          </a:bodyPr>
          <a:lstStyle>
            <a:defPPr marL="0" marR="0" indent="0" algn="l" defTabSz="91345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323" i="1">
                <a:solidFill>
                  <a:srgbClr val="008000"/>
                </a:solidFill>
              </a:defRPr>
            </a:lvl1pPr>
          </a:lstStyle>
          <a:p>
            <a:r>
              <a:rPr lang="en-US" altLang="zh-CN" sz="1600" i="0" dirty="0" err="1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chmod</a:t>
            </a:r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+x *.</a:t>
            </a:r>
            <a:r>
              <a:rPr lang="en-US" altLang="zh-CN" sz="1600" i="0" dirty="0" err="1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sh</a:t>
            </a:r>
            <a:endParaRPr lang="en-US" altLang="zh-CN" sz="1600" i="0" dirty="0">
              <a:solidFill>
                <a:srgbClr val="1E53A4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./start.sh</a:t>
            </a:r>
          </a:p>
        </p:txBody>
      </p:sp>
    </p:spTree>
    <p:extLst>
      <p:ext uri="{BB962C8B-B14F-4D97-AF65-F5344CB8AC3E}">
        <p14:creationId xmlns:p14="http://schemas.microsoft.com/office/powerpoint/2010/main" val="3131492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E4ACD-3244-4634-8951-0B42621A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体验</a:t>
            </a:r>
            <a:r>
              <a:rPr lang="en-US" altLang="zh-CN" dirty="0"/>
              <a:t>HTTP-Service (III)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6D5A8CC-1927-4D3F-904B-22B45A79285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/>
              <a:t>19</a:t>
            </a:fld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E5784D-0DA5-426F-AD89-8C1C9F7F994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7199" y="1333499"/>
            <a:ext cx="11734801" cy="5353739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5. </a:t>
            </a:r>
            <a:r>
              <a:rPr lang="zh-CN" altLang="en-US" dirty="0"/>
              <a:t>安装</a:t>
            </a:r>
            <a:r>
              <a:rPr lang="en-US" altLang="zh-CN" dirty="0"/>
              <a:t>Postman</a:t>
            </a:r>
          </a:p>
          <a:p>
            <a:pPr lvl="1"/>
            <a:r>
              <a:rPr lang="da-DK" altLang="zh-CN" dirty="0"/>
              <a:t>cd ~ &amp;&amp; wget </a:t>
            </a:r>
            <a:r>
              <a:rPr lang="da-DK" altLang="zh-CN" dirty="0">
                <a:hlinkClick r:id="rId2"/>
              </a:rPr>
              <a:t>https://dl.pstmn.io/download/latest/linux64</a:t>
            </a:r>
            <a:endParaRPr lang="da-DK" altLang="zh-CN" dirty="0"/>
          </a:p>
          <a:p>
            <a:pPr lvl="1"/>
            <a:r>
              <a:rPr lang="en-US" altLang="zh-CN" dirty="0"/>
              <a:t>mv linux64 linux64.tar.gz</a:t>
            </a:r>
          </a:p>
          <a:p>
            <a:pPr lvl="1"/>
            <a:r>
              <a:rPr lang="en-US" altLang="zh-CN" dirty="0"/>
              <a:t>tar –</a:t>
            </a:r>
            <a:r>
              <a:rPr lang="en-US" altLang="zh-CN" dirty="0" err="1"/>
              <a:t>xzvf</a:t>
            </a:r>
            <a:r>
              <a:rPr lang="en-US" altLang="zh-CN" dirty="0"/>
              <a:t> linux64.tar.gz</a:t>
            </a:r>
          </a:p>
          <a:p>
            <a:pPr lvl="1"/>
            <a:r>
              <a:rPr lang="zh-CN" altLang="en-US" dirty="0"/>
              <a:t>然后从</a:t>
            </a:r>
            <a:r>
              <a:rPr lang="en-US" altLang="zh-CN" dirty="0"/>
              <a:t>Files -&gt; Postman -&gt; Postman</a:t>
            </a:r>
            <a:r>
              <a:rPr lang="zh-CN" altLang="en-US" dirty="0"/>
              <a:t>运行，直接跳过注册</a:t>
            </a:r>
            <a:endParaRPr lang="da-DK" altLang="zh-CN" dirty="0"/>
          </a:p>
          <a:p>
            <a:pPr lvl="1"/>
            <a:r>
              <a:rPr lang="en-US" altLang="zh-CN" dirty="0"/>
              <a:t>Import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en-US" altLang="zh-CN" dirty="0" err="1"/>
              <a:t>weid</a:t>
            </a:r>
            <a:r>
              <a:rPr lang="en-US" altLang="zh-CN" dirty="0"/>
              <a:t>-http-service/</a:t>
            </a:r>
            <a:r>
              <a:rPr lang="en-US" altLang="zh-CN" dirty="0" err="1"/>
              <a:t>PostmanConfig</a:t>
            </a:r>
            <a:r>
              <a:rPr lang="zh-CN" altLang="en-US" dirty="0"/>
              <a:t>内的环境文件和请求集，确定</a:t>
            </a:r>
            <a:r>
              <a:rPr lang="en-US" altLang="zh-CN" dirty="0"/>
              <a:t>host</a:t>
            </a:r>
            <a:r>
              <a:rPr lang="zh-CN" altLang="en-US" dirty="0"/>
              <a:t>和</a:t>
            </a:r>
            <a:r>
              <a:rPr lang="en-US" altLang="zh-CN" dirty="0" err="1"/>
              <a:t>httpport</a:t>
            </a:r>
            <a:r>
              <a:rPr lang="zh-CN" altLang="en-US" dirty="0"/>
              <a:t>为</a:t>
            </a:r>
            <a:r>
              <a:rPr lang="en-US" altLang="zh-CN" dirty="0"/>
              <a:t>127.0.0.1</a:t>
            </a:r>
            <a:r>
              <a:rPr lang="zh-CN" altLang="en-US" dirty="0"/>
              <a:t> </a:t>
            </a:r>
            <a:r>
              <a:rPr lang="en-US" altLang="zh-CN" dirty="0"/>
              <a:t>&amp; 6001</a:t>
            </a:r>
          </a:p>
          <a:p>
            <a:r>
              <a:rPr lang="en-US" altLang="zh-CN" dirty="0"/>
              <a:t>6. Invoke</a:t>
            </a:r>
          </a:p>
          <a:p>
            <a:pPr lvl="1"/>
            <a:r>
              <a:rPr lang="en-US" altLang="zh-CN" dirty="0" err="1"/>
              <a:t>createWeId</a:t>
            </a:r>
            <a:endParaRPr lang="en-US" altLang="zh-CN" dirty="0"/>
          </a:p>
          <a:p>
            <a:pPr lvl="1"/>
            <a:r>
              <a:rPr lang="en-US" altLang="zh-CN" dirty="0" err="1"/>
              <a:t>getWeIdDocument</a:t>
            </a:r>
            <a:r>
              <a:rPr lang="zh-CN" altLang="en-US" dirty="0"/>
              <a:t>：用上面生成的</a:t>
            </a:r>
            <a:r>
              <a:rPr lang="en-US" altLang="zh-CN" dirty="0" err="1"/>
              <a:t>WeID</a:t>
            </a:r>
            <a:endParaRPr lang="en-US" altLang="zh-CN" dirty="0"/>
          </a:p>
          <a:p>
            <a:pPr lvl="1"/>
            <a:r>
              <a:rPr lang="en-US" altLang="zh-CN" dirty="0" err="1"/>
              <a:t>registerAuthorityIssuer</a:t>
            </a:r>
            <a:r>
              <a:rPr lang="zh-CN" altLang="en-US" dirty="0"/>
              <a:t>：用上面生成的</a:t>
            </a:r>
            <a:r>
              <a:rPr lang="en-US" altLang="zh-CN" dirty="0" err="1"/>
              <a:t>WeID</a:t>
            </a:r>
            <a:endParaRPr lang="en-US" altLang="zh-CN" dirty="0"/>
          </a:p>
          <a:p>
            <a:pPr lvl="1"/>
            <a:r>
              <a:rPr lang="en-US" altLang="zh-CN" dirty="0" err="1"/>
              <a:t>getAuthorityIssuer</a:t>
            </a:r>
            <a:r>
              <a:rPr lang="zh-CN" altLang="en-US" dirty="0"/>
              <a:t>：用上面生成的</a:t>
            </a:r>
            <a:r>
              <a:rPr lang="en-US" altLang="zh-CN" dirty="0" err="1"/>
              <a:t>WeID</a:t>
            </a:r>
            <a:r>
              <a:rPr lang="zh-CN" altLang="en-US" dirty="0"/>
              <a:t>和一个新</a:t>
            </a:r>
            <a:r>
              <a:rPr lang="en-US" altLang="zh-CN" dirty="0" err="1"/>
              <a:t>WeID</a:t>
            </a:r>
            <a:endParaRPr lang="en-US" altLang="zh-CN" dirty="0"/>
          </a:p>
          <a:p>
            <a:pPr lvl="1"/>
            <a:r>
              <a:rPr lang="en-US" altLang="zh-CN" dirty="0" err="1"/>
              <a:t>registerCpt</a:t>
            </a:r>
            <a:r>
              <a:rPr lang="zh-CN" altLang="en-US" dirty="0"/>
              <a:t>：用上面生成的</a:t>
            </a:r>
            <a:r>
              <a:rPr lang="en-US" altLang="zh-CN" dirty="0" err="1"/>
              <a:t>WeID</a:t>
            </a:r>
            <a:r>
              <a:rPr lang="zh-CN" altLang="en-US" dirty="0"/>
              <a:t>和一个新</a:t>
            </a:r>
            <a:r>
              <a:rPr lang="en-US" altLang="zh-CN" dirty="0" err="1"/>
              <a:t>WeID</a:t>
            </a:r>
            <a:endParaRPr lang="en-US" altLang="zh-CN" dirty="0"/>
          </a:p>
          <a:p>
            <a:pPr lvl="1"/>
            <a:r>
              <a:rPr lang="en-US" altLang="zh-CN" dirty="0" err="1"/>
              <a:t>getCpt</a:t>
            </a:r>
            <a:r>
              <a:rPr lang="zh-CN" altLang="en-US" dirty="0"/>
              <a:t>：用上面生成的</a:t>
            </a:r>
            <a:r>
              <a:rPr lang="en-US" altLang="zh-CN" dirty="0"/>
              <a:t>CPT</a:t>
            </a:r>
          </a:p>
          <a:p>
            <a:pPr lvl="1"/>
            <a:r>
              <a:rPr lang="en-US" altLang="zh-CN" dirty="0" err="1"/>
              <a:t>createCredential</a:t>
            </a:r>
            <a:r>
              <a:rPr lang="zh-CN" altLang="en-US" dirty="0"/>
              <a:t>：用上面生产的</a:t>
            </a:r>
            <a:r>
              <a:rPr lang="en-US" altLang="zh-CN" dirty="0" err="1"/>
              <a:t>WeID</a:t>
            </a:r>
            <a:r>
              <a:rPr lang="zh-CN" altLang="en-US" dirty="0"/>
              <a:t>，</a:t>
            </a:r>
            <a:r>
              <a:rPr lang="en-US" altLang="zh-CN" dirty="0"/>
              <a:t>CPT</a:t>
            </a:r>
          </a:p>
          <a:p>
            <a:pPr lvl="1"/>
            <a:r>
              <a:rPr lang="en-US" altLang="zh-CN" dirty="0" err="1"/>
              <a:t>verifyCredential</a:t>
            </a:r>
            <a:r>
              <a:rPr lang="zh-CN" altLang="en-US" dirty="0"/>
              <a:t>：用上面生成的</a:t>
            </a:r>
            <a:r>
              <a:rPr lang="en-US" altLang="zh-CN" dirty="0"/>
              <a:t>Credential</a:t>
            </a:r>
          </a:p>
        </p:txBody>
      </p:sp>
    </p:spTree>
    <p:extLst>
      <p:ext uri="{BB962C8B-B14F-4D97-AF65-F5344CB8AC3E}">
        <p14:creationId xmlns:p14="http://schemas.microsoft.com/office/powerpoint/2010/main" val="56816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76224-C596-4E9B-8659-53EEB5E7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935C382-B59B-48B4-86AB-E402ADCC9C2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4269F9-B5CE-EB46-8536-1F9E4423A6BA}" type="slidenum">
              <a:rPr kumimoji="1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D80C18"/>
                </a:solidFill>
                <a:effectLst/>
                <a:uLnTx/>
                <a:uFillTx/>
                <a:latin typeface="Microsoft YaHei"/>
                <a:ea typeface="Microsoft YaHe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D80C18"/>
              </a:solidFill>
              <a:effectLst/>
              <a:uLnTx/>
              <a:uFillTx/>
              <a:latin typeface="Microsoft YaHei"/>
              <a:ea typeface="Microsoft YaHei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A9F83E-84BF-424D-B51E-37DB3112AFB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817382" y="6396999"/>
            <a:ext cx="2546350" cy="158750"/>
          </a:xfrm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0544DA7-56BE-4356-A84C-2A423598AEF0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altLang="zh-CN" dirty="0"/>
              <a:t>FISCO-BCOS</a:t>
            </a:r>
            <a:r>
              <a:rPr lang="zh-CN" altLang="en-US" dirty="0"/>
              <a:t>搭链准备</a:t>
            </a:r>
            <a:endParaRPr lang="en-US" altLang="zh-CN" dirty="0"/>
          </a:p>
          <a:p>
            <a:r>
              <a:rPr lang="zh-CN" altLang="en-US" dirty="0"/>
              <a:t>部署</a:t>
            </a:r>
            <a:r>
              <a:rPr lang="en-US" altLang="zh-CN" dirty="0" err="1"/>
              <a:t>WeID</a:t>
            </a:r>
            <a:endParaRPr lang="en-US" altLang="zh-CN" dirty="0"/>
          </a:p>
          <a:p>
            <a:r>
              <a:rPr lang="zh-CN" altLang="en-US" dirty="0"/>
              <a:t>体验开发样例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weid</a:t>
            </a:r>
            <a:r>
              <a:rPr lang="en-US" altLang="zh-CN" dirty="0"/>
              <a:t>-sample</a:t>
            </a:r>
            <a:r>
              <a:rPr lang="zh-CN" altLang="en-US" dirty="0"/>
              <a:t>搭建</a:t>
            </a:r>
            <a:r>
              <a:rPr lang="en-US" altLang="zh-CN" dirty="0"/>
              <a:t>demo</a:t>
            </a:r>
          </a:p>
          <a:p>
            <a:r>
              <a:rPr lang="zh-CN" altLang="en-US" dirty="0"/>
              <a:t>体验</a:t>
            </a:r>
            <a:r>
              <a:rPr lang="en-US" altLang="zh-CN" dirty="0" err="1"/>
              <a:t>weid</a:t>
            </a:r>
            <a:r>
              <a:rPr lang="en-US" altLang="zh-CN" dirty="0"/>
              <a:t>-http-service</a:t>
            </a:r>
          </a:p>
          <a:p>
            <a:pPr lvl="1"/>
            <a:r>
              <a:rPr lang="zh-CN" altLang="en-US" dirty="0"/>
              <a:t>搭建</a:t>
            </a:r>
            <a:r>
              <a:rPr lang="en-US" altLang="zh-CN" dirty="0"/>
              <a:t>RESTful API</a:t>
            </a:r>
            <a:r>
              <a:rPr lang="zh-CN" altLang="en-US" dirty="0"/>
              <a:t>集成环境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首先：确认</a:t>
            </a:r>
            <a:r>
              <a:rPr lang="en-US" altLang="zh-CN" dirty="0"/>
              <a:t>VM</a:t>
            </a:r>
            <a:r>
              <a:rPr lang="zh-CN" altLang="en-US" dirty="0"/>
              <a:t>可以</a:t>
            </a:r>
            <a:r>
              <a:rPr lang="en-US" altLang="zh-CN" dirty="0"/>
              <a:t>copy/paste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56F621-4E2B-45E7-871F-C8889FC4F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873" y="1949678"/>
            <a:ext cx="2743200" cy="27432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9C468ED-4991-47E2-AD70-8E645730B2C5}"/>
              </a:ext>
            </a:extLst>
          </p:cNvPr>
          <p:cNvSpPr/>
          <p:nvPr/>
        </p:nvSpPr>
        <p:spPr>
          <a:xfrm>
            <a:off x="5785063" y="3059668"/>
            <a:ext cx="32848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2"/>
                </a:solidFill>
              </a:rPr>
              <a:t>Welcome to Star </a:t>
            </a:r>
            <a:r>
              <a:rPr lang="en-US" altLang="zh-CN" sz="2800" dirty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endParaRPr lang="en-US" altLang="zh-CN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172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FB5F0-6313-4418-870B-C199435CD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0150F75-E47A-463B-A2B5-4C43F96AD9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/>
              <a:t>20</a:t>
            </a:fld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609BA3-4F05-4DE2-B2A5-520719AF008A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9BC4DF-BC85-4190-B551-3144BDD83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11" y="44068"/>
            <a:ext cx="11479577" cy="619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72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76224-C596-4E9B-8659-53EEB5E7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用到的代码仓库：</a:t>
            </a:r>
            <a:r>
              <a:rPr lang="en-US" altLang="zh-CN" dirty="0"/>
              <a:t>Welcome to Star!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935C382-B59B-48B4-86AB-E402ADCC9C2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4269F9-B5CE-EB46-8536-1F9E4423A6BA}" type="slidenum">
              <a:rPr kumimoji="1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D80C18"/>
                </a:solidFill>
                <a:effectLst/>
                <a:uLnTx/>
                <a:uFillTx/>
                <a:latin typeface="Microsoft YaHei"/>
                <a:ea typeface="Microsoft YaHe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D80C18"/>
              </a:solidFill>
              <a:effectLst/>
              <a:uLnTx/>
              <a:uFillTx/>
              <a:latin typeface="Microsoft YaHei"/>
              <a:ea typeface="Microsoft YaHei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A9F83E-84BF-424D-B51E-37DB3112AFB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817382" y="6396999"/>
            <a:ext cx="2546350" cy="158750"/>
          </a:xfrm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A093BE1-764A-490A-ABEE-84EFAFB02FA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7200" y="1333499"/>
            <a:ext cx="11277600" cy="5063499"/>
          </a:xfrm>
        </p:spPr>
        <p:txBody>
          <a:bodyPr>
            <a:normAutofit/>
          </a:bodyPr>
          <a:lstStyle/>
          <a:p>
            <a:r>
              <a:rPr lang="en-US" altLang="zh-CN" b="1" dirty="0"/>
              <a:t>WeIdentity</a:t>
            </a:r>
            <a:r>
              <a:rPr lang="zh-CN" altLang="en-US" b="1" dirty="0"/>
              <a:t>：</a:t>
            </a:r>
            <a:r>
              <a:rPr lang="en-US" altLang="zh-CN" b="1" dirty="0"/>
              <a:t>Java SDK</a:t>
            </a:r>
            <a:r>
              <a:rPr lang="zh-CN" altLang="en-US" b="1" dirty="0"/>
              <a:t>代码主仓库</a:t>
            </a:r>
            <a:endParaRPr lang="en-US" altLang="zh-CN" b="1" dirty="0"/>
          </a:p>
          <a:p>
            <a:pPr lvl="1"/>
            <a:r>
              <a:rPr lang="en-US" altLang="zh-CN" dirty="0">
                <a:hlinkClick r:id="rId2"/>
              </a:rPr>
              <a:t>https://github.com/WeBankFinTech/WeIdentity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build-tools</a:t>
            </a:r>
            <a:r>
              <a:rPr lang="zh-CN" altLang="en-US" dirty="0"/>
              <a:t>：</a:t>
            </a:r>
            <a:r>
              <a:rPr lang="en-US" altLang="zh-CN" dirty="0" err="1"/>
              <a:t>WeID</a:t>
            </a:r>
            <a:r>
              <a:rPr lang="zh-CN" altLang="en-US" dirty="0"/>
              <a:t>部署工具，用来快速部署</a:t>
            </a:r>
            <a:r>
              <a:rPr lang="en-US" altLang="zh-CN" dirty="0" err="1"/>
              <a:t>WeID</a:t>
            </a:r>
            <a:r>
              <a:rPr lang="zh-CN" altLang="en-US" dirty="0"/>
              <a:t>智能合约到</a:t>
            </a:r>
            <a:r>
              <a:rPr lang="en-US" altLang="zh-CN" dirty="0"/>
              <a:t>FISCO-BCOS</a:t>
            </a:r>
            <a:r>
              <a:rPr lang="zh-CN" altLang="en-US" dirty="0"/>
              <a:t>链上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https://github.com/WeBankFinTech/weid-build-tools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weid</a:t>
            </a:r>
            <a:r>
              <a:rPr lang="en-US" altLang="zh-CN" dirty="0"/>
              <a:t>-sample</a:t>
            </a:r>
            <a:r>
              <a:rPr lang="zh-CN" altLang="en-US" dirty="0"/>
              <a:t>：开发样例</a:t>
            </a:r>
            <a:endParaRPr lang="en-US" altLang="zh-CN" dirty="0"/>
          </a:p>
          <a:p>
            <a:pPr lvl="1"/>
            <a:r>
              <a:rPr lang="en-US" altLang="zh-CN" dirty="0">
                <a:hlinkClick r:id="rId4"/>
              </a:rPr>
              <a:t>https://github.com/WeBankFinTech/weid-sample</a:t>
            </a:r>
            <a:endParaRPr lang="zh-CN" altLang="en-US" dirty="0"/>
          </a:p>
          <a:p>
            <a:r>
              <a:rPr lang="en-US" altLang="zh-CN" dirty="0"/>
              <a:t>http-service</a:t>
            </a:r>
            <a:r>
              <a:rPr lang="zh-CN" altLang="en-US" dirty="0"/>
              <a:t>：</a:t>
            </a:r>
            <a:r>
              <a:rPr lang="en-US" altLang="zh-CN" dirty="0" err="1"/>
              <a:t>WeID</a:t>
            </a:r>
            <a:r>
              <a:rPr lang="zh-CN" altLang="en-US" dirty="0"/>
              <a:t>的</a:t>
            </a:r>
            <a:r>
              <a:rPr lang="en-US" altLang="zh-CN" dirty="0"/>
              <a:t>HTTP Service</a:t>
            </a:r>
            <a:r>
              <a:rPr lang="zh-CN" altLang="en-US" dirty="0"/>
              <a:t>，提供基于</a:t>
            </a:r>
            <a:r>
              <a:rPr lang="en-US" altLang="zh-CN" dirty="0"/>
              <a:t>RESTful API</a:t>
            </a:r>
            <a:r>
              <a:rPr lang="zh-CN" altLang="en-US" dirty="0"/>
              <a:t>极简接入功能</a:t>
            </a:r>
            <a:endParaRPr lang="en-US" altLang="zh-CN" dirty="0"/>
          </a:p>
          <a:p>
            <a:pPr lvl="1"/>
            <a:r>
              <a:rPr lang="en-US" altLang="zh-CN" dirty="0">
                <a:hlinkClick r:id="rId5"/>
              </a:rPr>
              <a:t>https://github.com/WeBankFinTech/weid-http-service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1379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211286" y="-1502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C512FE5F-3D30-4461-97F1-60F805241BC2}"/>
              </a:ext>
            </a:extLst>
          </p:cNvPr>
          <p:cNvSpPr txBox="1">
            <a:spLocks/>
          </p:cNvSpPr>
          <p:nvPr/>
        </p:nvSpPr>
        <p:spPr>
          <a:xfrm>
            <a:off x="3354815" y="2613144"/>
            <a:ext cx="4043311" cy="8326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n-lt"/>
                <a:ea typeface="FZZhengHeiS-B-GB" charset="-122"/>
                <a:cs typeface="FZZhengHeiS-B-GB" charset="-122"/>
              </a:defRPr>
            </a:lvl1pPr>
          </a:lstStyle>
          <a:p>
            <a:pPr marL="9525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1E53A4"/>
                </a:solidFill>
                <a:effectLst/>
                <a:uLnTx/>
                <a:uFillTx/>
                <a:ea typeface="+mn-ea"/>
                <a:cs typeface="+mn-ea"/>
                <a:sym typeface="+mn-lt"/>
              </a:rPr>
              <a:t>WeIdentity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1E53A4"/>
              </a:solidFill>
              <a:effectLst/>
              <a:uLnTx/>
              <a:uFillTx/>
              <a:ea typeface="+mn-ea"/>
              <a:cs typeface="+mn-ea"/>
              <a:sym typeface="+mn-lt"/>
            </a:endParaRPr>
          </a:p>
        </p:txBody>
      </p:sp>
      <p:sp>
        <p:nvSpPr>
          <p:cNvPr id="6" name="MH_SubTitle_1">
            <a:extLst>
              <a:ext uri="{FF2B5EF4-FFF2-40B4-BE49-F238E27FC236}">
                <a16:creationId xmlns:a16="http://schemas.microsoft.com/office/drawing/2014/main" id="{A4F6137F-D747-489B-AE69-4BB8E826A1A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flipH="1">
            <a:off x="1258407" y="3745477"/>
            <a:ext cx="8665314" cy="552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>
              <a:defRPr/>
            </a:pPr>
            <a:r>
              <a:rPr lang="zh-CN" altLang="en-US" sz="2800" b="1" dirty="0">
                <a:solidFill>
                  <a:srgbClr val="1E53A4"/>
                </a:solidFill>
                <a:latin typeface="+mn-ea"/>
                <a:ea typeface="+mn-ea"/>
                <a:cs typeface="+mn-ea"/>
                <a:sym typeface="+mn-lt"/>
              </a:rPr>
              <a:t>课堂练习</a:t>
            </a:r>
            <a:endParaRPr lang="en-US" altLang="zh-CN" sz="2800" b="1" dirty="0">
              <a:solidFill>
                <a:srgbClr val="1E53A4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cxnSp>
        <p:nvCxnSpPr>
          <p:cNvPr id="8" name="MH_Other_1">
            <a:extLst>
              <a:ext uri="{FF2B5EF4-FFF2-40B4-BE49-F238E27FC236}">
                <a16:creationId xmlns:a16="http://schemas.microsoft.com/office/drawing/2014/main" id="{7B4AF0EA-99F2-43ED-9656-3D6B6BE4555C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 flipH="1">
            <a:off x="776672" y="3619435"/>
            <a:ext cx="9612000" cy="0"/>
          </a:xfrm>
          <a:prstGeom prst="line">
            <a:avLst/>
          </a:prstGeom>
          <a:ln w="19050">
            <a:solidFill>
              <a:srgbClr val="1E5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对话气泡: 椭圆形 8">
            <a:extLst>
              <a:ext uri="{FF2B5EF4-FFF2-40B4-BE49-F238E27FC236}">
                <a16:creationId xmlns:a16="http://schemas.microsoft.com/office/drawing/2014/main" id="{46795907-B94C-49F5-BA26-7CC0853F3E71}"/>
              </a:ext>
            </a:extLst>
          </p:cNvPr>
          <p:cNvSpPr/>
          <p:nvPr/>
        </p:nvSpPr>
        <p:spPr>
          <a:xfrm>
            <a:off x="7162759" y="1732609"/>
            <a:ext cx="1644357" cy="1036945"/>
          </a:xfrm>
          <a:prstGeom prst="wedgeEllipseCallout">
            <a:avLst>
              <a:gd name="adj1" fmla="val -42873"/>
              <a:gd name="adj2" fmla="val 44860"/>
            </a:avLst>
          </a:prstGeom>
          <a:solidFill>
            <a:srgbClr val="1E5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2400" b="1" dirty="0">
                <a:cs typeface="+mn-ea"/>
                <a:sym typeface="+mn-lt"/>
              </a:rPr>
              <a:t>Thanks</a:t>
            </a:r>
            <a:endParaRPr lang="zh-CN" altLang="en-US" sz="24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1391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2243B-AE57-4914-B5F5-7D361AD4B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Gradle 5.2.1 (</a:t>
            </a:r>
            <a:r>
              <a:rPr lang="zh-CN" altLang="en-US" dirty="0"/>
              <a:t>如已安装更新版本，此步骤可省略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C0C74C3-ABBF-43FA-A9C1-AE35A72427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/>
              <a:t>3</a:t>
            </a:fld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4EE5FD-3328-4636-ADA7-F067D4BC1256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下载</a:t>
            </a:r>
            <a:r>
              <a:rPr lang="en-US" altLang="zh-CN" dirty="0"/>
              <a:t>Gradle</a:t>
            </a:r>
          </a:p>
          <a:p>
            <a:pPr lvl="2"/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解压</a:t>
            </a:r>
            <a:r>
              <a:rPr lang="en-US" altLang="zh-CN" dirty="0"/>
              <a:t>Gradle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配置</a:t>
            </a:r>
            <a:r>
              <a:rPr lang="en-US" altLang="zh-CN" dirty="0"/>
              <a:t>PATH</a:t>
            </a:r>
          </a:p>
          <a:p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验证安装结果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04909D-F216-47EA-BF24-3E4B124EB8CD}"/>
              </a:ext>
            </a:extLst>
          </p:cNvPr>
          <p:cNvSpPr txBox="1"/>
          <p:nvPr/>
        </p:nvSpPr>
        <p:spPr>
          <a:xfrm>
            <a:off x="913114" y="1879637"/>
            <a:ext cx="10241734" cy="369322"/>
          </a:xfrm>
          <a:prstGeom prst="rect">
            <a:avLst/>
          </a:prstGeom>
          <a:solidFill>
            <a:srgbClr val="EBEBE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5" tIns="60955" rIns="60955" bIns="60955" numCol="1" spcCol="38100" rtlCol="0" anchor="t">
            <a:spAutoFit/>
          </a:bodyPr>
          <a:lstStyle>
            <a:defPPr marL="0" marR="0" indent="0" algn="l" defTabSz="91345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323" i="1">
                <a:solidFill>
                  <a:srgbClr val="008000"/>
                </a:solidFill>
              </a:defRPr>
            </a:lvl1pPr>
          </a:lstStyle>
          <a:p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$ wget https://services.gradle.org/distributions/gradle-5.2.1-bin.zip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9FEEAD-7EF4-4780-A2E2-E3FDF7B01C67}"/>
              </a:ext>
            </a:extLst>
          </p:cNvPr>
          <p:cNvSpPr txBox="1"/>
          <p:nvPr/>
        </p:nvSpPr>
        <p:spPr>
          <a:xfrm>
            <a:off x="913114" y="2895637"/>
            <a:ext cx="10241734" cy="861764"/>
          </a:xfrm>
          <a:prstGeom prst="rect">
            <a:avLst/>
          </a:prstGeom>
          <a:solidFill>
            <a:srgbClr val="EBEBE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5" tIns="60955" rIns="60955" bIns="60955" numCol="1" spcCol="38100" rtlCol="0" anchor="t">
            <a:spAutoFit/>
          </a:bodyPr>
          <a:lstStyle>
            <a:defPPr marL="0" marR="0" indent="0" algn="l" defTabSz="91345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323" i="1">
                <a:solidFill>
                  <a:srgbClr val="008000"/>
                </a:solidFill>
              </a:defRPr>
            </a:lvl1pPr>
          </a:lstStyle>
          <a:p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$ </a:t>
            </a:r>
            <a:r>
              <a:rPr lang="en-US" altLang="zh-CN" sz="1600" i="0" dirty="0" err="1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sudo</a:t>
            </a:r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zh-CN" sz="1600" i="0" dirty="0" err="1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mkdir</a:t>
            </a:r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/opt/</a:t>
            </a:r>
            <a:r>
              <a:rPr lang="en-US" altLang="zh-CN" sz="1600" i="0" dirty="0" err="1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gradle</a:t>
            </a:r>
            <a:endParaRPr lang="en-US" altLang="zh-CN" sz="1600" i="0" dirty="0">
              <a:solidFill>
                <a:srgbClr val="1E53A4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$ </a:t>
            </a:r>
            <a:r>
              <a:rPr lang="en-US" altLang="zh-CN" sz="1600" i="0" dirty="0" err="1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sudo</a:t>
            </a:r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unzip -d /opt/</a:t>
            </a:r>
            <a:r>
              <a:rPr lang="en-US" altLang="zh-CN" sz="1600" i="0" dirty="0" err="1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gradle</a:t>
            </a:r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gradle-5.2.1-bin.zip</a:t>
            </a:r>
          </a:p>
          <a:p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$ ls /opt/</a:t>
            </a:r>
            <a:r>
              <a:rPr lang="en-US" altLang="zh-CN" sz="1600" i="0" dirty="0" err="1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gradle</a:t>
            </a:r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/gradle-5.2.1/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0B7E00-1E09-4A52-92F4-485AF1B7FC09}"/>
              </a:ext>
            </a:extLst>
          </p:cNvPr>
          <p:cNvSpPr txBox="1"/>
          <p:nvPr/>
        </p:nvSpPr>
        <p:spPr>
          <a:xfrm>
            <a:off x="913114" y="4404079"/>
            <a:ext cx="10241734" cy="369322"/>
          </a:xfrm>
          <a:prstGeom prst="rect">
            <a:avLst/>
          </a:prstGeom>
          <a:solidFill>
            <a:srgbClr val="EBEBE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5" tIns="60955" rIns="60955" bIns="60955" numCol="1" spcCol="38100" rtlCol="0" anchor="t">
            <a:spAutoFit/>
          </a:bodyPr>
          <a:lstStyle>
            <a:defPPr marL="0" marR="0" indent="0" algn="l" defTabSz="91345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323" i="1">
                <a:solidFill>
                  <a:srgbClr val="008000"/>
                </a:solidFill>
              </a:defRPr>
            </a:lvl1pPr>
          </a:lstStyle>
          <a:p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$ export PATH=$PATH:/opt/</a:t>
            </a:r>
            <a:r>
              <a:rPr lang="en-US" altLang="zh-CN" sz="1600" i="0" dirty="0" err="1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gradle</a:t>
            </a:r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/gradle-5.2.1/bin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F95E838-0BF2-46D9-9147-24B4A3CC89CF}"/>
              </a:ext>
            </a:extLst>
          </p:cNvPr>
          <p:cNvSpPr txBox="1"/>
          <p:nvPr/>
        </p:nvSpPr>
        <p:spPr>
          <a:xfrm>
            <a:off x="913114" y="5449519"/>
            <a:ext cx="10241734" cy="861764"/>
          </a:xfrm>
          <a:prstGeom prst="rect">
            <a:avLst/>
          </a:prstGeom>
          <a:solidFill>
            <a:srgbClr val="EBEBE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5" tIns="60955" rIns="60955" bIns="60955" numCol="1" spcCol="38100" rtlCol="0" anchor="t">
            <a:spAutoFit/>
          </a:bodyPr>
          <a:lstStyle>
            <a:defPPr marL="0" marR="0" indent="0" algn="l" defTabSz="91345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323" i="1">
                <a:solidFill>
                  <a:srgbClr val="008000"/>
                </a:solidFill>
              </a:defRPr>
            </a:lvl1pPr>
          </a:lstStyle>
          <a:p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$ </a:t>
            </a:r>
            <a:r>
              <a:rPr lang="en-US" altLang="zh-CN" sz="1600" i="0" dirty="0" err="1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gradle</a:t>
            </a:r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–v</a:t>
            </a:r>
          </a:p>
          <a:p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------------------------------------------------------------</a:t>
            </a:r>
          </a:p>
          <a:p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Gradle 5.2.1</a:t>
            </a:r>
          </a:p>
        </p:txBody>
      </p:sp>
    </p:spTree>
    <p:extLst>
      <p:ext uri="{BB962C8B-B14F-4D97-AF65-F5344CB8AC3E}">
        <p14:creationId xmlns:p14="http://schemas.microsoft.com/office/powerpoint/2010/main" val="171708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BF87BA8D-D209-410C-8D38-159FA3D13797}"/>
              </a:ext>
            </a:extLst>
          </p:cNvPr>
          <p:cNvSpPr txBox="1">
            <a:spLocks/>
          </p:cNvSpPr>
          <p:nvPr/>
        </p:nvSpPr>
        <p:spPr>
          <a:xfrm>
            <a:off x="310901" y="3582494"/>
            <a:ext cx="7196804" cy="89761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7562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45" kern="1200">
                <a:solidFill>
                  <a:schemeClr val="tx1"/>
                </a:solidFill>
                <a:latin typeface="+mn-lt"/>
                <a:ea typeface="FZZhengHeiS-B-GB" charset="-122"/>
                <a:cs typeface="FZZhengHeiS-B-GB" charset="-122"/>
              </a:defRPr>
            </a:lvl1pPr>
          </a:lstStyle>
          <a:p>
            <a:pPr marL="0" marR="0" lvl="0" indent="0" algn="l" defTabSz="75628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354" b="1" i="0" u="none" strike="noStrike" kern="1200" cap="none" spc="363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</a:rPr>
              <a:t>FISCO-BCOS</a:t>
            </a:r>
            <a:r>
              <a:rPr kumimoji="0" lang="zh-CN" altLang="en-US" sz="4354" b="1" i="0" u="none" strike="noStrike" kern="1200" cap="none" spc="363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</a:rPr>
              <a:t>搭链准备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AC26DE-75DE-48B2-A82F-AD345C8BF864}"/>
              </a:ext>
            </a:extLst>
          </p:cNvPr>
          <p:cNvSpPr txBox="1"/>
          <p:nvPr/>
        </p:nvSpPr>
        <p:spPr>
          <a:xfrm>
            <a:off x="310901" y="2093160"/>
            <a:ext cx="1563248" cy="1581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7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F0502020204030204"/>
                <a:ea typeface="Microsoft YaHei"/>
                <a:cs typeface="+mn-cs"/>
              </a:rPr>
              <a:t>01</a:t>
            </a:r>
            <a:endParaRPr kumimoji="0" lang="zh-CN" altLang="en-US" sz="967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F0502020204030204"/>
              <a:ea typeface="Microsoft YaHe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775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713FF-FA83-43E9-BE41-03D2BAD0B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搭建链</a:t>
            </a:r>
            <a:r>
              <a:rPr lang="zh-CN" altLang="zh-CN" dirty="0"/>
              <a:t>：</a:t>
            </a:r>
            <a:r>
              <a:rPr lang="zh-CN" altLang="en-US" dirty="0"/>
              <a:t>搭建一个单机单群组</a:t>
            </a:r>
            <a:r>
              <a:rPr lang="en-US" altLang="zh-CN" dirty="0"/>
              <a:t>4</a:t>
            </a:r>
            <a:r>
              <a:rPr lang="zh-CN" altLang="en-US" dirty="0"/>
              <a:t>节点的链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491C278-0714-4847-AF59-F216147019D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991600" y="6241203"/>
            <a:ext cx="2743200" cy="159597"/>
          </a:xfrm>
        </p:spPr>
        <p:txBody>
          <a:bodyPr/>
          <a:lstStyle/>
          <a:p>
            <a:fld id="{884269F9-B5CE-EB46-8536-1F9E4423A6BA}" type="slidenum">
              <a:rPr kumimoji="1" lang="zh-CN" altLang="en-US" smtClean="0"/>
              <a:t>5</a:t>
            </a:fld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9898EA-4D5C-44AB-985E-27D3C317B4FA}"/>
              </a:ext>
            </a:extLst>
          </p:cNvPr>
          <p:cNvSpPr txBox="1"/>
          <p:nvPr/>
        </p:nvSpPr>
        <p:spPr>
          <a:xfrm>
            <a:off x="457201" y="2271613"/>
            <a:ext cx="11190077" cy="5697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5" tIns="60955" rIns="60955" bIns="60955" numCol="1" spcCol="38100" rtlCol="0" anchor="t">
            <a:spAutoFit/>
          </a:bodyPr>
          <a:lstStyle>
            <a:defPPr>
              <a:defRPr lang="en-US"/>
            </a:defPPr>
            <a:lvl1pPr defTabSz="504017" hangingPunct="0">
              <a:lnSpc>
                <a:spcPct val="150000"/>
              </a:lnSpc>
              <a:defRPr sz="1600">
                <a:solidFill>
                  <a:schemeClr val="tx2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en-US" altLang="zh-CN" sz="1935" dirty="0"/>
              <a:t>1.</a:t>
            </a:r>
            <a:r>
              <a:rPr lang="zh-CN" altLang="en-US" sz="1935" dirty="0"/>
              <a:t>   下载安装脚本</a:t>
            </a:r>
            <a:r>
              <a:rPr lang="en-US" altLang="zh-CN" sz="1935" dirty="0" err="1"/>
              <a:t>build_chain.sh</a:t>
            </a:r>
            <a:endParaRPr lang="zh-CN" altLang="en-US" sz="1935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970E4A-A775-43FF-937F-A471891EB416}"/>
              </a:ext>
            </a:extLst>
          </p:cNvPr>
          <p:cNvSpPr txBox="1"/>
          <p:nvPr/>
        </p:nvSpPr>
        <p:spPr>
          <a:xfrm>
            <a:off x="913114" y="2819437"/>
            <a:ext cx="10241734" cy="615543"/>
          </a:xfrm>
          <a:prstGeom prst="rect">
            <a:avLst/>
          </a:prstGeom>
          <a:solidFill>
            <a:srgbClr val="EBEBE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5" tIns="60955" rIns="60955" bIns="60955" numCol="1" spcCol="38100" rtlCol="0" anchor="t">
            <a:spAutoFit/>
          </a:bodyPr>
          <a:lstStyle>
            <a:defPPr marL="0" marR="0" indent="0" algn="l" defTabSz="91345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323" i="1">
                <a:solidFill>
                  <a:srgbClr val="008000"/>
                </a:solidFill>
              </a:defRPr>
            </a:lvl1pPr>
          </a:lstStyle>
          <a:p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$ curl -LO https://raw.githubusercontent.com/FISCO-BCOS/FISCO-BCOS/master/tools/build_chain.sh &amp;&amp; </a:t>
            </a:r>
            <a:r>
              <a:rPr lang="en-US" altLang="zh-CN" sz="1600" i="0" dirty="0" err="1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chmod</a:t>
            </a:r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zh-CN" sz="1600" i="0" dirty="0" err="1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u+x</a:t>
            </a:r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build_chain.sh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7E8B58-02B1-4882-8A54-099B44245922}"/>
              </a:ext>
            </a:extLst>
          </p:cNvPr>
          <p:cNvSpPr txBox="1"/>
          <p:nvPr/>
        </p:nvSpPr>
        <p:spPr>
          <a:xfrm>
            <a:off x="457201" y="3435300"/>
            <a:ext cx="11190077" cy="5697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5" tIns="60955" rIns="60955" bIns="60955" numCol="1" spcCol="38100" rtlCol="0" anchor="t">
            <a:spAutoFit/>
          </a:bodyPr>
          <a:lstStyle>
            <a:defPPr>
              <a:defRPr lang="en-US"/>
            </a:defPPr>
            <a:lvl1pPr defTabSz="504017" hangingPunct="0">
              <a:lnSpc>
                <a:spcPct val="150000"/>
              </a:lnSpc>
              <a:defRPr sz="1600">
                <a:solidFill>
                  <a:schemeClr val="tx2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en-US" altLang="zh-CN" sz="1935" dirty="0"/>
              <a:t>2.</a:t>
            </a:r>
            <a:r>
              <a:rPr lang="zh-CN" altLang="en-US" sz="1935" dirty="0"/>
              <a:t>   配置及安装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797E371-1EF8-4CCD-9B65-8388C058192B}"/>
              </a:ext>
            </a:extLst>
          </p:cNvPr>
          <p:cNvSpPr txBox="1"/>
          <p:nvPr/>
        </p:nvSpPr>
        <p:spPr>
          <a:xfrm>
            <a:off x="913114" y="3997296"/>
            <a:ext cx="10241734" cy="615543"/>
          </a:xfrm>
          <a:prstGeom prst="rect">
            <a:avLst/>
          </a:prstGeom>
          <a:solidFill>
            <a:srgbClr val="EBEBE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5" tIns="60955" rIns="60955" bIns="60955" numCol="1" spcCol="38100" rtlCol="0" anchor="t">
            <a:spAutoFit/>
          </a:bodyPr>
          <a:lstStyle>
            <a:defPPr marL="0" marR="0" indent="0" algn="l" defTabSz="91345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200" i="1">
                <a:solidFill>
                  <a:srgbClr val="008000"/>
                </a:solidFill>
              </a:defRPr>
            </a:lvl1pPr>
          </a:lstStyle>
          <a:p>
            <a:r>
              <a:rPr lang="da-DK" altLang="zh-CN" sz="1600" i="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#-p</a:t>
            </a:r>
            <a:r>
              <a:rPr lang="zh-CN" altLang="da-DK" sz="1600" i="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指定起始端口，分别是</a:t>
            </a:r>
            <a:r>
              <a:rPr lang="da-DK" altLang="zh-CN" sz="1600" i="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p2p_port,channel_port,jsonrpc_port</a:t>
            </a:r>
            <a:endParaRPr lang="en-US" altLang="zh-CN" sz="1600" i="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altLang="zh-CN" sz="1600" i="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$ ./build_chain.sh -l “127.0.0.1:4” -p 30300,20200,8545</a:t>
            </a:r>
            <a:r>
              <a:rPr lang="zh-CN" altLang="en-US" sz="1600" i="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</a:t>
            </a:r>
            <a:r>
              <a:rPr lang="en-US" altLang="zh-CN" sz="1600" i="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9CFB944-CD77-4E12-A170-40EF9DD5B033}"/>
              </a:ext>
            </a:extLst>
          </p:cNvPr>
          <p:cNvSpPr txBox="1"/>
          <p:nvPr/>
        </p:nvSpPr>
        <p:spPr>
          <a:xfrm>
            <a:off x="457201" y="4593184"/>
            <a:ext cx="11190077" cy="5697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5" tIns="60955" rIns="60955" bIns="60955" numCol="1" spcCol="38100" rtlCol="0" anchor="t">
            <a:spAutoFit/>
          </a:bodyPr>
          <a:lstStyle>
            <a:defPPr>
              <a:defRPr lang="en-US"/>
            </a:defPPr>
            <a:lvl1pPr defTabSz="504017" hangingPunct="0">
              <a:lnSpc>
                <a:spcPct val="150000"/>
              </a:lnSpc>
              <a:defRPr sz="1600">
                <a:solidFill>
                  <a:schemeClr val="tx2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en-US" altLang="zh-CN" sz="1935" dirty="0"/>
              <a:t>3.</a:t>
            </a:r>
            <a:r>
              <a:rPr lang="zh-CN" altLang="en-US" sz="1935" dirty="0"/>
              <a:t>   检查是否安装成功，启动节点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AB054BF-778F-40F9-B564-DF0A610D7418}"/>
              </a:ext>
            </a:extLst>
          </p:cNvPr>
          <p:cNvSpPr txBox="1"/>
          <p:nvPr/>
        </p:nvSpPr>
        <p:spPr>
          <a:xfrm>
            <a:off x="913114" y="5155178"/>
            <a:ext cx="10241734" cy="369322"/>
          </a:xfrm>
          <a:prstGeom prst="rect">
            <a:avLst/>
          </a:prstGeom>
          <a:solidFill>
            <a:srgbClr val="EBEBE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5" tIns="60955" rIns="60955" bIns="60955" numCol="1" spcCol="38100" rtlCol="0" anchor="t">
            <a:spAutoFit/>
          </a:bodyPr>
          <a:lstStyle>
            <a:defPPr marL="0" marR="0" indent="0" algn="l" defTabSz="91345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323" i="1">
                <a:solidFill>
                  <a:srgbClr val="008000"/>
                </a:solidFill>
              </a:defRPr>
            </a:lvl1pPr>
          </a:lstStyle>
          <a:p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[INFO] All completed. Files in /home/</a:t>
            </a:r>
            <a:r>
              <a:rPr lang="en-US" altLang="zh-CN" sz="1600" i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ubuntu16/fisco</a:t>
            </a:r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/nodes</a:t>
            </a:r>
          </a:p>
        </p:txBody>
      </p:sp>
      <p:sp>
        <p:nvSpPr>
          <p:cNvPr id="13" name="内容占位符 4">
            <a:extLst>
              <a:ext uri="{FF2B5EF4-FFF2-40B4-BE49-F238E27FC236}">
                <a16:creationId xmlns:a16="http://schemas.microsoft.com/office/drawing/2014/main" id="{DCB751F8-592A-4AEC-975D-CB7A3BB2EF3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7200" y="1333500"/>
            <a:ext cx="11277600" cy="4838700"/>
          </a:xfrm>
        </p:spPr>
        <p:txBody>
          <a:bodyPr/>
          <a:lstStyle/>
          <a:p>
            <a:r>
              <a:rPr lang="zh-CN" altLang="en-US" dirty="0"/>
              <a:t>如果之前的区块链已经搭好，可以跳过此节步骤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4505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A9FF06-7532-4434-803E-30AC2B55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搭建链</a:t>
            </a:r>
            <a:r>
              <a:rPr lang="zh-CN" altLang="zh-CN" dirty="0"/>
              <a:t>：</a:t>
            </a:r>
            <a:r>
              <a:rPr lang="zh-CN" altLang="en-US" dirty="0"/>
              <a:t>搭建一个单机单群组</a:t>
            </a:r>
            <a:r>
              <a:rPr lang="en-US" altLang="zh-CN" dirty="0"/>
              <a:t>4</a:t>
            </a:r>
            <a:r>
              <a:rPr lang="zh-CN" altLang="en-US" dirty="0"/>
              <a:t>节点的链（续）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C84B608-D1F8-472A-90F2-42F870D619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/>
              <a:t>6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D6D168-4FFD-4A9F-84A7-BA272CFBEFA5}"/>
              </a:ext>
            </a:extLst>
          </p:cNvPr>
          <p:cNvSpPr txBox="1"/>
          <p:nvPr/>
        </p:nvSpPr>
        <p:spPr>
          <a:xfrm>
            <a:off x="453696" y="1328964"/>
            <a:ext cx="11190077" cy="5697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5" tIns="60955" rIns="60955" bIns="60955" numCol="1" spcCol="38100" rtlCol="0" anchor="t">
            <a:spAutoFit/>
          </a:bodyPr>
          <a:lstStyle>
            <a:defPPr>
              <a:defRPr lang="en-US"/>
            </a:defPPr>
            <a:lvl1pPr defTabSz="504017" hangingPunct="0">
              <a:lnSpc>
                <a:spcPct val="150000"/>
              </a:lnSpc>
              <a:defRPr sz="1600">
                <a:solidFill>
                  <a:schemeClr val="tx2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defTabSz="609558"/>
            <a:r>
              <a:rPr lang="en-US" altLang="zh-CN" sz="1935" dirty="0">
                <a:solidFill>
                  <a:srgbClr val="000000"/>
                </a:solidFill>
              </a:rPr>
              <a:t>4.</a:t>
            </a:r>
            <a:r>
              <a:rPr lang="zh-CN" altLang="en-US" sz="1935" dirty="0">
                <a:solidFill>
                  <a:srgbClr val="000000"/>
                </a:solidFill>
              </a:rPr>
              <a:t>   启动链（节点）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5C2CBA-F72D-43D5-9A7C-1B69D87CE9CF}"/>
              </a:ext>
            </a:extLst>
          </p:cNvPr>
          <p:cNvSpPr txBox="1"/>
          <p:nvPr/>
        </p:nvSpPr>
        <p:spPr>
          <a:xfrm>
            <a:off x="909609" y="1951533"/>
            <a:ext cx="10241734" cy="615543"/>
          </a:xfrm>
          <a:prstGeom prst="rect">
            <a:avLst/>
          </a:prstGeom>
          <a:solidFill>
            <a:srgbClr val="EBEBE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5" tIns="60955" rIns="60955" bIns="60955" numCol="1" spcCol="38100" rtlCol="0" anchor="t">
            <a:spAutoFit/>
          </a:bodyPr>
          <a:lstStyle>
            <a:defPPr marL="0" marR="0" indent="0" algn="l" defTabSz="91345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323" i="1">
                <a:solidFill>
                  <a:srgbClr val="1E53A4"/>
                </a:solidFill>
              </a:defRPr>
            </a:lvl1pPr>
          </a:lstStyle>
          <a:p>
            <a:pPr defTabSz="456911"/>
            <a:r>
              <a:rPr lang="en-US" altLang="zh-CN" sz="1600" i="0" dirty="0">
                <a:latin typeface="Lucida Sans Unicode" panose="020B0602030504020204" pitchFamily="34" charset="0"/>
                <a:ea typeface="Microsoft YaHei"/>
                <a:cs typeface="Lucida Sans Unicode" panose="020B0602030504020204" pitchFamily="34" charset="0"/>
              </a:rPr>
              <a:t>$ cd nodes/127.0.0.1 </a:t>
            </a:r>
          </a:p>
          <a:p>
            <a:pPr defTabSz="456911"/>
            <a:r>
              <a:rPr lang="en-US" altLang="zh-CN" sz="1600" i="0" dirty="0">
                <a:latin typeface="Lucida Sans Unicode" panose="020B0602030504020204" pitchFamily="34" charset="0"/>
                <a:ea typeface="Microsoft YaHei"/>
                <a:cs typeface="Lucida Sans Unicode" panose="020B0602030504020204" pitchFamily="34" charset="0"/>
              </a:rPr>
              <a:t>$ ./start_all.sh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C7CCB9F-C7E9-45F9-A954-F6140FF4B71C}"/>
              </a:ext>
            </a:extLst>
          </p:cNvPr>
          <p:cNvSpPr txBox="1"/>
          <p:nvPr/>
        </p:nvSpPr>
        <p:spPr>
          <a:xfrm>
            <a:off x="453696" y="2713912"/>
            <a:ext cx="11190077" cy="5697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5" tIns="60955" rIns="60955" bIns="60955" numCol="1" spcCol="38100" rtlCol="0" anchor="t">
            <a:spAutoFit/>
          </a:bodyPr>
          <a:lstStyle>
            <a:defPPr>
              <a:defRPr lang="en-US"/>
            </a:defPPr>
            <a:lvl1pPr defTabSz="504017" hangingPunct="0">
              <a:lnSpc>
                <a:spcPct val="150000"/>
              </a:lnSpc>
              <a:defRPr sz="1600">
                <a:solidFill>
                  <a:schemeClr val="tx2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defTabSz="609558"/>
            <a:r>
              <a:rPr lang="en-US" altLang="zh-CN" sz="1935" dirty="0">
                <a:solidFill>
                  <a:srgbClr val="000000"/>
                </a:solidFill>
              </a:rPr>
              <a:t>5.</a:t>
            </a:r>
            <a:r>
              <a:rPr lang="zh-CN" altLang="en-US" sz="1935" dirty="0">
                <a:solidFill>
                  <a:srgbClr val="000000"/>
                </a:solidFill>
              </a:rPr>
              <a:t>   检查进程及端口监听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8FBB0B-E436-4534-888F-33AC52F3335B}"/>
              </a:ext>
            </a:extLst>
          </p:cNvPr>
          <p:cNvSpPr txBox="1"/>
          <p:nvPr/>
        </p:nvSpPr>
        <p:spPr>
          <a:xfrm>
            <a:off x="909609" y="3261736"/>
            <a:ext cx="10241734" cy="1107986"/>
          </a:xfrm>
          <a:prstGeom prst="rect">
            <a:avLst/>
          </a:prstGeom>
          <a:solidFill>
            <a:srgbClr val="EBEBE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5" tIns="60955" rIns="60955" bIns="60955" numCol="1" spcCol="38100" rtlCol="0" anchor="t">
            <a:spAutoFit/>
          </a:bodyPr>
          <a:lstStyle>
            <a:defPPr marL="0" marR="0" indent="0" algn="l" defTabSz="91345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323" i="1">
                <a:solidFill>
                  <a:srgbClr val="1E53A4"/>
                </a:solidFill>
              </a:defRPr>
            </a:lvl1pPr>
          </a:lstStyle>
          <a:p>
            <a:pPr defTabSz="456911"/>
            <a:r>
              <a:rPr lang="en-US" altLang="zh-TW" sz="1600" i="0" dirty="0">
                <a:solidFill>
                  <a:srgbClr val="008000"/>
                </a:solidFill>
                <a:latin typeface="Lucida Sans Unicode" panose="020B0602030504020204" pitchFamily="34" charset="0"/>
                <a:ea typeface="Microsoft YaHei"/>
                <a:cs typeface="Lucida Sans Unicode" panose="020B0602030504020204" pitchFamily="34" charset="0"/>
              </a:rPr>
              <a:t># </a:t>
            </a:r>
            <a:r>
              <a:rPr lang="zh-TW" altLang="en-US" sz="1600" i="0" dirty="0">
                <a:solidFill>
                  <a:srgbClr val="008000"/>
                </a:solidFill>
                <a:latin typeface="Lucida Sans Unicode" panose="020B0602030504020204" pitchFamily="34" charset="0"/>
                <a:ea typeface="Microsoft YaHei"/>
                <a:cs typeface="Lucida Sans Unicode" panose="020B0602030504020204" pitchFamily="34" charset="0"/>
              </a:rPr>
              <a:t>检查进程是否启动 如果进程数不为</a:t>
            </a:r>
            <a:r>
              <a:rPr lang="en-US" altLang="zh-TW" sz="1600" i="0" dirty="0">
                <a:solidFill>
                  <a:srgbClr val="008000"/>
                </a:solidFill>
                <a:latin typeface="Lucida Sans Unicode" panose="020B0602030504020204" pitchFamily="34" charset="0"/>
                <a:ea typeface="Microsoft YaHei"/>
                <a:cs typeface="Lucida Sans Unicode" panose="020B0602030504020204" pitchFamily="34" charset="0"/>
              </a:rPr>
              <a:t>4</a:t>
            </a:r>
            <a:r>
              <a:rPr lang="zh-TW" altLang="en-US" sz="1600" i="0" dirty="0">
                <a:solidFill>
                  <a:srgbClr val="008000"/>
                </a:solidFill>
                <a:latin typeface="Lucida Sans Unicode" panose="020B0602030504020204" pitchFamily="34" charset="0"/>
                <a:ea typeface="Microsoft YaHei"/>
                <a:cs typeface="Lucida Sans Unicode" panose="020B0602030504020204" pitchFamily="34" charset="0"/>
              </a:rPr>
              <a:t>，那么进程没启动的原因一般是端口被占用</a:t>
            </a:r>
          </a:p>
          <a:p>
            <a:pPr defTabSz="456911"/>
            <a:r>
              <a:rPr lang="en-US" altLang="zh-TW" sz="1600" i="0" dirty="0">
                <a:latin typeface="Lucida Sans Unicode" panose="020B0602030504020204" pitchFamily="34" charset="0"/>
                <a:ea typeface="Microsoft YaHei"/>
                <a:cs typeface="Lucida Sans Unicode" panose="020B0602030504020204" pitchFamily="34" charset="0"/>
              </a:rPr>
              <a:t>$ </a:t>
            </a:r>
            <a:r>
              <a:rPr lang="en-US" altLang="zh-TW" sz="1600" i="0" dirty="0" err="1">
                <a:latin typeface="Lucida Sans Unicode" panose="020B0602030504020204" pitchFamily="34" charset="0"/>
                <a:ea typeface="Microsoft YaHei"/>
                <a:cs typeface="Lucida Sans Unicode" panose="020B0602030504020204" pitchFamily="34" charset="0"/>
              </a:rPr>
              <a:t>ps</a:t>
            </a:r>
            <a:r>
              <a:rPr lang="en-US" altLang="zh-TW" sz="1600" i="0" dirty="0">
                <a:latin typeface="Lucida Sans Unicode" panose="020B0602030504020204" pitchFamily="34" charset="0"/>
                <a:ea typeface="Microsoft YaHei"/>
                <a:cs typeface="Lucida Sans Unicode" panose="020B0602030504020204" pitchFamily="34" charset="0"/>
              </a:rPr>
              <a:t> -</a:t>
            </a:r>
            <a:r>
              <a:rPr lang="en-US" altLang="zh-TW" sz="1600" i="0" dirty="0" err="1">
                <a:latin typeface="Lucida Sans Unicode" panose="020B0602030504020204" pitchFamily="34" charset="0"/>
                <a:ea typeface="Microsoft YaHei"/>
                <a:cs typeface="Lucida Sans Unicode" panose="020B0602030504020204" pitchFamily="34" charset="0"/>
              </a:rPr>
              <a:t>ef</a:t>
            </a:r>
            <a:r>
              <a:rPr lang="en-US" altLang="zh-TW" sz="1600" i="0" dirty="0">
                <a:latin typeface="Lucida Sans Unicode" panose="020B0602030504020204" pitchFamily="34" charset="0"/>
                <a:ea typeface="Microsoft YaHei"/>
                <a:cs typeface="Lucida Sans Unicode" panose="020B0602030504020204" pitchFamily="34" charset="0"/>
              </a:rPr>
              <a:t> | grep -v grep | grep </a:t>
            </a:r>
            <a:r>
              <a:rPr lang="en-US" altLang="zh-TW" sz="1600" i="0" dirty="0" err="1">
                <a:latin typeface="Lucida Sans Unicode" panose="020B0602030504020204" pitchFamily="34" charset="0"/>
                <a:ea typeface="Microsoft YaHei"/>
                <a:cs typeface="Lucida Sans Unicode" panose="020B0602030504020204" pitchFamily="34" charset="0"/>
              </a:rPr>
              <a:t>fisco-bcos</a:t>
            </a:r>
            <a:r>
              <a:rPr lang="en-US" altLang="zh-TW" sz="1600" i="0" dirty="0">
                <a:latin typeface="Lucida Sans Unicode" panose="020B0602030504020204" pitchFamily="34" charset="0"/>
                <a:ea typeface="Microsoft YaHei"/>
                <a:cs typeface="Lucida Sans Unicode" panose="020B0602030504020204" pitchFamily="34" charset="0"/>
              </a:rPr>
              <a:t> </a:t>
            </a:r>
          </a:p>
          <a:p>
            <a:pPr defTabSz="456911"/>
            <a:r>
              <a:rPr lang="en-US" altLang="zh-TW" sz="1600" i="0" dirty="0">
                <a:solidFill>
                  <a:srgbClr val="008000"/>
                </a:solidFill>
                <a:latin typeface="Lucida Sans Unicode" panose="020B0602030504020204" pitchFamily="34" charset="0"/>
                <a:ea typeface="Microsoft YaHei"/>
                <a:cs typeface="Lucida Sans Unicode" panose="020B0602030504020204" pitchFamily="34" charset="0"/>
              </a:rPr>
              <a:t># </a:t>
            </a:r>
            <a:r>
              <a:rPr lang="zh-TW" altLang="en-US" sz="1600" i="0" dirty="0">
                <a:solidFill>
                  <a:srgbClr val="008000"/>
                </a:solidFill>
                <a:latin typeface="Lucida Sans Unicode" panose="020B0602030504020204" pitchFamily="34" charset="0"/>
                <a:ea typeface="Microsoft YaHei"/>
                <a:cs typeface="Lucida Sans Unicode" panose="020B0602030504020204" pitchFamily="34" charset="0"/>
              </a:rPr>
              <a:t>检查监听的端口，当前版本每个节点监听</a:t>
            </a:r>
            <a:r>
              <a:rPr lang="en-US" altLang="zh-TW" sz="1600" i="0" dirty="0">
                <a:solidFill>
                  <a:srgbClr val="008000"/>
                </a:solidFill>
                <a:latin typeface="Lucida Sans Unicode" panose="020B0602030504020204" pitchFamily="34" charset="0"/>
                <a:ea typeface="Microsoft YaHei"/>
                <a:cs typeface="Lucida Sans Unicode" panose="020B0602030504020204" pitchFamily="34" charset="0"/>
              </a:rPr>
              <a:t>3</a:t>
            </a:r>
            <a:r>
              <a:rPr lang="zh-TW" altLang="en-US" sz="1600" i="0" dirty="0">
                <a:solidFill>
                  <a:srgbClr val="008000"/>
                </a:solidFill>
                <a:latin typeface="Lucida Sans Unicode" panose="020B0602030504020204" pitchFamily="34" charset="0"/>
                <a:ea typeface="Microsoft YaHei"/>
                <a:cs typeface="Lucida Sans Unicode" panose="020B0602030504020204" pitchFamily="34" charset="0"/>
              </a:rPr>
              <a:t>个端口，分别用于</a:t>
            </a:r>
            <a:r>
              <a:rPr lang="en-US" altLang="zh-TW" sz="1600" i="0" dirty="0">
                <a:solidFill>
                  <a:srgbClr val="008000"/>
                </a:solidFill>
                <a:latin typeface="Lucida Sans Unicode" panose="020B0602030504020204" pitchFamily="34" charset="0"/>
                <a:ea typeface="Microsoft YaHei"/>
                <a:cs typeface="Lucida Sans Unicode" panose="020B0602030504020204" pitchFamily="34" charset="0"/>
              </a:rPr>
              <a:t>p2p</a:t>
            </a:r>
            <a:r>
              <a:rPr lang="zh-TW" altLang="en-US" sz="1600" i="0" dirty="0">
                <a:solidFill>
                  <a:srgbClr val="008000"/>
                </a:solidFill>
                <a:latin typeface="Lucida Sans Unicode" panose="020B0602030504020204" pitchFamily="34" charset="0"/>
                <a:ea typeface="Microsoft YaHei"/>
                <a:cs typeface="Lucida Sans Unicode" panose="020B0602030504020204" pitchFamily="34" charset="0"/>
              </a:rPr>
              <a:t>，</a:t>
            </a:r>
            <a:r>
              <a:rPr lang="en-US" altLang="zh-TW" sz="1600" i="0" dirty="0">
                <a:solidFill>
                  <a:srgbClr val="008000"/>
                </a:solidFill>
                <a:latin typeface="Lucida Sans Unicode" panose="020B0602030504020204" pitchFamily="34" charset="0"/>
                <a:ea typeface="Microsoft YaHei"/>
                <a:cs typeface="Lucida Sans Unicode" panose="020B0602030504020204" pitchFamily="34" charset="0"/>
              </a:rPr>
              <a:t>channel</a:t>
            </a:r>
            <a:r>
              <a:rPr lang="zh-TW" altLang="en-US" sz="1600" i="0" dirty="0">
                <a:solidFill>
                  <a:srgbClr val="008000"/>
                </a:solidFill>
                <a:latin typeface="Lucida Sans Unicode" panose="020B0602030504020204" pitchFamily="34" charset="0"/>
                <a:ea typeface="Microsoft YaHei"/>
                <a:cs typeface="Lucida Sans Unicode" panose="020B0602030504020204" pitchFamily="34" charset="0"/>
              </a:rPr>
              <a:t>，</a:t>
            </a:r>
            <a:r>
              <a:rPr lang="en-US" altLang="zh-TW" sz="1600" i="0" dirty="0" err="1">
                <a:solidFill>
                  <a:srgbClr val="008000"/>
                </a:solidFill>
                <a:latin typeface="Lucida Sans Unicode" panose="020B0602030504020204" pitchFamily="34" charset="0"/>
                <a:ea typeface="Microsoft YaHei"/>
                <a:cs typeface="Lucida Sans Unicode" panose="020B0602030504020204" pitchFamily="34" charset="0"/>
              </a:rPr>
              <a:t>jsonrpc</a:t>
            </a:r>
            <a:r>
              <a:rPr lang="zh-TW" altLang="en-US" sz="1600" i="0" dirty="0">
                <a:solidFill>
                  <a:srgbClr val="008000"/>
                </a:solidFill>
                <a:latin typeface="Lucida Sans Unicode" panose="020B0602030504020204" pitchFamily="34" charset="0"/>
                <a:ea typeface="Microsoft YaHei"/>
                <a:cs typeface="Lucida Sans Unicode" panose="020B0602030504020204" pitchFamily="34" charset="0"/>
              </a:rPr>
              <a:t>通信</a:t>
            </a:r>
          </a:p>
          <a:p>
            <a:pPr defTabSz="456911"/>
            <a:r>
              <a:rPr lang="en-US" altLang="zh-TW" sz="1600" i="0" dirty="0">
                <a:latin typeface="Lucida Sans Unicode" panose="020B0602030504020204" pitchFamily="34" charset="0"/>
                <a:ea typeface="Microsoft YaHei"/>
                <a:cs typeface="Lucida Sans Unicode" panose="020B0602030504020204" pitchFamily="34" charset="0"/>
              </a:rPr>
              <a:t>$ netstat -</a:t>
            </a:r>
            <a:r>
              <a:rPr lang="en-US" altLang="zh-TW" sz="1600" i="0" dirty="0" err="1">
                <a:latin typeface="Lucida Sans Unicode" panose="020B0602030504020204" pitchFamily="34" charset="0"/>
                <a:ea typeface="Microsoft YaHei"/>
                <a:cs typeface="Lucida Sans Unicode" panose="020B0602030504020204" pitchFamily="34" charset="0"/>
              </a:rPr>
              <a:t>ntlp</a:t>
            </a:r>
            <a:r>
              <a:rPr lang="en-US" altLang="zh-TW" sz="1600" i="0" dirty="0">
                <a:latin typeface="Lucida Sans Unicode" panose="020B0602030504020204" pitchFamily="34" charset="0"/>
                <a:ea typeface="Microsoft YaHei"/>
                <a:cs typeface="Lucida Sans Unicode" panose="020B0602030504020204" pitchFamily="34" charset="0"/>
              </a:rPr>
              <a:t> |</a:t>
            </a:r>
            <a:r>
              <a:rPr lang="zh-TW" altLang="en-US" sz="1600" i="0" dirty="0">
                <a:latin typeface="Lucida Sans Unicode" panose="020B0602030504020204" pitchFamily="34" charset="0"/>
                <a:ea typeface="Microsoft YaHei"/>
                <a:cs typeface="Lucida Sans Unicode" panose="020B0602030504020204" pitchFamily="34" charset="0"/>
              </a:rPr>
              <a:t> </a:t>
            </a:r>
            <a:r>
              <a:rPr lang="en-US" altLang="zh-TW" sz="1600" i="0" dirty="0">
                <a:latin typeface="Lucida Sans Unicode" panose="020B0602030504020204" pitchFamily="34" charset="0"/>
                <a:ea typeface="Microsoft YaHei"/>
                <a:cs typeface="Lucida Sans Unicode" panose="020B0602030504020204" pitchFamily="34" charset="0"/>
              </a:rPr>
              <a:t>grep </a:t>
            </a:r>
            <a:r>
              <a:rPr lang="en-US" altLang="zh-TW" sz="1600" i="0" dirty="0" err="1">
                <a:latin typeface="Lucida Sans Unicode" panose="020B0602030504020204" pitchFamily="34" charset="0"/>
                <a:ea typeface="Microsoft YaHei"/>
                <a:cs typeface="Lucida Sans Unicode" panose="020B0602030504020204" pitchFamily="34" charset="0"/>
              </a:rPr>
              <a:t>fisco-bcos</a:t>
            </a:r>
            <a:r>
              <a:rPr lang="en-US" altLang="zh-TW" sz="1600" i="0" dirty="0">
                <a:latin typeface="Lucida Sans Unicode" panose="020B0602030504020204" pitchFamily="34" charset="0"/>
                <a:ea typeface="Microsoft YaHei"/>
                <a:cs typeface="Lucida Sans Unicode" panose="020B0602030504020204" pitchFamily="34" charset="0"/>
              </a:rPr>
              <a:t>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2140E9-2911-46A6-8C25-B6C121721581}"/>
              </a:ext>
            </a:extLst>
          </p:cNvPr>
          <p:cNvSpPr txBox="1"/>
          <p:nvPr/>
        </p:nvSpPr>
        <p:spPr>
          <a:xfrm>
            <a:off x="453696" y="4384306"/>
            <a:ext cx="11190077" cy="5697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5" tIns="60955" rIns="60955" bIns="60955" numCol="1" spcCol="38100" rtlCol="0" anchor="t">
            <a:spAutoFit/>
          </a:bodyPr>
          <a:lstStyle>
            <a:defPPr>
              <a:defRPr lang="en-US"/>
            </a:defPPr>
            <a:lvl1pPr defTabSz="504017" hangingPunct="0">
              <a:lnSpc>
                <a:spcPct val="150000"/>
              </a:lnSpc>
              <a:defRPr sz="1600">
                <a:solidFill>
                  <a:schemeClr val="tx2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defTabSz="609558"/>
            <a:r>
              <a:rPr lang="en-US" altLang="zh-CN" sz="1935" dirty="0">
                <a:solidFill>
                  <a:srgbClr val="000000"/>
                </a:solidFill>
              </a:rPr>
              <a:t>6.</a:t>
            </a:r>
            <a:r>
              <a:rPr lang="zh-CN" altLang="en-US" sz="1935" dirty="0">
                <a:solidFill>
                  <a:srgbClr val="000000"/>
                </a:solidFill>
              </a:rPr>
              <a:t>   检查日志输出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EA14469-9A81-421D-BCC7-E9F3DCE5539D}"/>
              </a:ext>
            </a:extLst>
          </p:cNvPr>
          <p:cNvSpPr txBox="1"/>
          <p:nvPr/>
        </p:nvSpPr>
        <p:spPr>
          <a:xfrm>
            <a:off x="890557" y="4968697"/>
            <a:ext cx="10241734" cy="1354207"/>
          </a:xfrm>
          <a:prstGeom prst="rect">
            <a:avLst/>
          </a:prstGeom>
          <a:solidFill>
            <a:srgbClr val="EBEBE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5" tIns="60955" rIns="60955" bIns="60955" numCol="1" spcCol="38100" rtlCol="0" anchor="t">
            <a:spAutoFit/>
          </a:bodyPr>
          <a:lstStyle>
            <a:defPPr marL="0" marR="0" indent="0" algn="l" defTabSz="91345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323" i="1">
                <a:solidFill>
                  <a:srgbClr val="1E53A4"/>
                </a:solidFill>
              </a:defRPr>
            </a:lvl1pPr>
          </a:lstStyle>
          <a:p>
            <a:pPr defTabSz="456911"/>
            <a:r>
              <a:rPr lang="en-US" altLang="zh-CN" sz="1600" i="0" dirty="0">
                <a:solidFill>
                  <a:srgbClr val="008000"/>
                </a:solidFill>
                <a:latin typeface="Lucida Sans Unicode" panose="020B0602030504020204" pitchFamily="34" charset="0"/>
                <a:ea typeface="Microsoft YaHei"/>
                <a:cs typeface="Lucida Sans Unicode" panose="020B0602030504020204" pitchFamily="34" charset="0"/>
              </a:rPr>
              <a:t># </a:t>
            </a:r>
            <a:r>
              <a:rPr lang="zh-CN" altLang="en-US" sz="1600" i="0" dirty="0">
                <a:solidFill>
                  <a:srgbClr val="008000"/>
                </a:solidFill>
                <a:latin typeface="Lucida Sans Unicode" panose="020B0602030504020204" pitchFamily="34" charset="0"/>
                <a:ea typeface="Microsoft YaHei"/>
                <a:cs typeface="Lucida Sans Unicode" panose="020B0602030504020204" pitchFamily="34" charset="0"/>
              </a:rPr>
              <a:t>查看节点</a:t>
            </a:r>
            <a:r>
              <a:rPr lang="en-US" altLang="zh-CN" sz="1600" i="0" dirty="0">
                <a:solidFill>
                  <a:srgbClr val="008000"/>
                </a:solidFill>
                <a:latin typeface="Lucida Sans Unicode" panose="020B0602030504020204" pitchFamily="34" charset="0"/>
                <a:ea typeface="Microsoft YaHei"/>
                <a:cs typeface="Lucida Sans Unicode" panose="020B0602030504020204" pitchFamily="34" charset="0"/>
              </a:rPr>
              <a:t>node0</a:t>
            </a:r>
            <a:r>
              <a:rPr lang="zh-CN" altLang="en-US" sz="1600" i="0" dirty="0">
                <a:solidFill>
                  <a:srgbClr val="008000"/>
                </a:solidFill>
                <a:latin typeface="Lucida Sans Unicode" panose="020B0602030504020204" pitchFamily="34" charset="0"/>
                <a:ea typeface="Microsoft YaHei"/>
                <a:cs typeface="Lucida Sans Unicode" panose="020B0602030504020204" pitchFamily="34" charset="0"/>
              </a:rPr>
              <a:t>链接的节点数，从下面的输出可以看出</a:t>
            </a:r>
            <a:r>
              <a:rPr lang="en-US" altLang="zh-CN" sz="1600" i="0" dirty="0">
                <a:solidFill>
                  <a:srgbClr val="008000"/>
                </a:solidFill>
                <a:latin typeface="Lucida Sans Unicode" panose="020B0602030504020204" pitchFamily="34" charset="0"/>
                <a:ea typeface="Microsoft YaHei"/>
                <a:cs typeface="Lucida Sans Unicode" panose="020B0602030504020204" pitchFamily="34" charset="0"/>
              </a:rPr>
              <a:t>node0</a:t>
            </a:r>
            <a:r>
              <a:rPr lang="zh-CN" altLang="en-US" sz="1600" i="0" dirty="0">
                <a:solidFill>
                  <a:srgbClr val="008000"/>
                </a:solidFill>
                <a:latin typeface="Lucida Sans Unicode" panose="020B0602030504020204" pitchFamily="34" charset="0"/>
                <a:ea typeface="Microsoft YaHei"/>
                <a:cs typeface="Lucida Sans Unicode" panose="020B0602030504020204" pitchFamily="34" charset="0"/>
              </a:rPr>
              <a:t>与另外</a:t>
            </a:r>
            <a:r>
              <a:rPr lang="en-US" altLang="zh-CN" sz="1600" i="0" dirty="0">
                <a:solidFill>
                  <a:srgbClr val="008000"/>
                </a:solidFill>
                <a:latin typeface="Lucida Sans Unicode" panose="020B0602030504020204" pitchFamily="34" charset="0"/>
                <a:ea typeface="Microsoft YaHei"/>
                <a:cs typeface="Lucida Sans Unicode" panose="020B0602030504020204" pitchFamily="34" charset="0"/>
              </a:rPr>
              <a:t>3</a:t>
            </a:r>
            <a:r>
              <a:rPr lang="zh-CN" altLang="en-US" sz="1600" i="0" dirty="0">
                <a:solidFill>
                  <a:srgbClr val="008000"/>
                </a:solidFill>
                <a:latin typeface="Lucida Sans Unicode" panose="020B0602030504020204" pitchFamily="34" charset="0"/>
                <a:ea typeface="Microsoft YaHei"/>
                <a:cs typeface="Lucida Sans Unicode" panose="020B0602030504020204" pitchFamily="34" charset="0"/>
              </a:rPr>
              <a:t>个节点有链接</a:t>
            </a:r>
            <a:endParaRPr lang="en-US" altLang="zh-CN" sz="1600" i="0" dirty="0">
              <a:solidFill>
                <a:srgbClr val="008000"/>
              </a:solidFill>
              <a:latin typeface="Lucida Sans Unicode" panose="020B0602030504020204" pitchFamily="34" charset="0"/>
              <a:ea typeface="Microsoft YaHei"/>
              <a:cs typeface="Lucida Sans Unicode" panose="020B0602030504020204" pitchFamily="34" charset="0"/>
            </a:endParaRPr>
          </a:p>
          <a:p>
            <a:pPr defTabSz="456911"/>
            <a:r>
              <a:rPr lang="en-US" altLang="zh-CN" sz="1600" i="0" dirty="0">
                <a:latin typeface="Lucida Sans Unicode" panose="020B0602030504020204" pitchFamily="34" charset="0"/>
                <a:ea typeface="Microsoft YaHei"/>
                <a:cs typeface="Lucida Sans Unicode" panose="020B0602030504020204" pitchFamily="34" charset="0"/>
              </a:rPr>
              <a:t>$ tail -f node0/log/log* | grep connected</a:t>
            </a:r>
          </a:p>
          <a:p>
            <a:pPr defTabSz="456911"/>
            <a:r>
              <a:rPr lang="en-US" altLang="zh-CN" sz="1600" i="0" dirty="0">
                <a:solidFill>
                  <a:srgbClr val="008000"/>
                </a:solidFill>
                <a:latin typeface="Lucida Sans Unicode" panose="020B0602030504020204" pitchFamily="34" charset="0"/>
                <a:ea typeface="Microsoft YaHei"/>
                <a:cs typeface="Lucida Sans Unicode" panose="020B0602030504020204" pitchFamily="34" charset="0"/>
              </a:rPr>
              <a:t># </a:t>
            </a:r>
            <a:r>
              <a:rPr lang="zh-CN" altLang="en-US" sz="1600" i="0" dirty="0">
                <a:solidFill>
                  <a:srgbClr val="008000"/>
                </a:solidFill>
                <a:latin typeface="Lucida Sans Unicode" panose="020B0602030504020204" pitchFamily="34" charset="0"/>
                <a:ea typeface="Microsoft YaHei"/>
                <a:cs typeface="Lucida Sans Unicode" panose="020B0602030504020204" pitchFamily="34" charset="0"/>
              </a:rPr>
              <a:t>检查是否在共识，如果不停输出</a:t>
            </a:r>
            <a:r>
              <a:rPr lang="en-US" altLang="zh-CN" sz="1600" i="0" dirty="0">
                <a:solidFill>
                  <a:srgbClr val="008000"/>
                </a:solidFill>
                <a:latin typeface="Lucida Sans Unicode" panose="020B0602030504020204" pitchFamily="34" charset="0"/>
                <a:ea typeface="Microsoft YaHei"/>
                <a:cs typeface="Lucida Sans Unicode" panose="020B0602030504020204" pitchFamily="34" charset="0"/>
              </a:rPr>
              <a:t>++++Generating seal</a:t>
            </a:r>
            <a:r>
              <a:rPr lang="zh-CN" altLang="en-US" sz="1600" i="0" dirty="0">
                <a:solidFill>
                  <a:srgbClr val="008000"/>
                </a:solidFill>
                <a:latin typeface="Lucida Sans Unicode" panose="020B0602030504020204" pitchFamily="34" charset="0"/>
                <a:ea typeface="Microsoft YaHei"/>
                <a:cs typeface="Lucida Sans Unicode" panose="020B0602030504020204" pitchFamily="34" charset="0"/>
              </a:rPr>
              <a:t>表示正常输出</a:t>
            </a:r>
            <a:endParaRPr lang="en-US" altLang="zh-CN" sz="1600" i="0" dirty="0">
              <a:solidFill>
                <a:srgbClr val="008000"/>
              </a:solidFill>
              <a:latin typeface="Lucida Sans Unicode" panose="020B0602030504020204" pitchFamily="34" charset="0"/>
              <a:ea typeface="Microsoft YaHei"/>
              <a:cs typeface="Lucida Sans Unicode" panose="020B0602030504020204" pitchFamily="34" charset="0"/>
            </a:endParaRPr>
          </a:p>
          <a:p>
            <a:pPr defTabSz="456911"/>
            <a:r>
              <a:rPr lang="en-US" altLang="zh-CN" sz="1600" i="0" dirty="0">
                <a:latin typeface="Lucida Sans Unicode" panose="020B0602030504020204" pitchFamily="34" charset="0"/>
                <a:ea typeface="Microsoft YaHei"/>
                <a:cs typeface="Lucida Sans Unicode" panose="020B0602030504020204" pitchFamily="34" charset="0"/>
              </a:rPr>
              <a:t>$ tail -f node0/log/log* | grep +++ </a:t>
            </a:r>
          </a:p>
          <a:p>
            <a:pPr defTabSz="456911"/>
            <a:endParaRPr lang="en-US" altLang="zh-CN" sz="1600" i="0" dirty="0">
              <a:latin typeface="Lucida Sans Unicode" panose="020B0602030504020204" pitchFamily="34" charset="0"/>
              <a:ea typeface="Microsoft YaHei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51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BF87BA8D-D209-410C-8D38-159FA3D13797}"/>
              </a:ext>
            </a:extLst>
          </p:cNvPr>
          <p:cNvSpPr txBox="1">
            <a:spLocks/>
          </p:cNvSpPr>
          <p:nvPr/>
        </p:nvSpPr>
        <p:spPr>
          <a:xfrm>
            <a:off x="310901" y="3582494"/>
            <a:ext cx="7196804" cy="89761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7562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45" kern="1200">
                <a:solidFill>
                  <a:schemeClr val="tx1"/>
                </a:solidFill>
                <a:latin typeface="+mn-lt"/>
                <a:ea typeface="FZZhengHeiS-B-GB" charset="-122"/>
                <a:cs typeface="FZZhengHeiS-B-GB" charset="-122"/>
              </a:defRPr>
            </a:lvl1pPr>
          </a:lstStyle>
          <a:p>
            <a:pPr marL="0" marR="0" lvl="0" indent="0" algn="l" defTabSz="75628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354" b="1" spc="363" dirty="0">
                <a:solidFill>
                  <a:prstClr val="white"/>
                </a:solidFill>
                <a:latin typeface="Microsoft YaHei"/>
                <a:ea typeface="Microsoft YaHei"/>
              </a:rPr>
              <a:t>部署</a:t>
            </a:r>
            <a:r>
              <a:rPr lang="en-US" altLang="zh-CN" sz="4354" b="1" spc="363" dirty="0" err="1">
                <a:solidFill>
                  <a:prstClr val="white"/>
                </a:solidFill>
                <a:latin typeface="Microsoft YaHei"/>
                <a:ea typeface="Microsoft YaHei"/>
              </a:rPr>
              <a:t>WeID</a:t>
            </a:r>
            <a:endParaRPr kumimoji="0" lang="zh-CN" altLang="en-US" sz="4354" b="1" i="0" u="none" strike="noStrike" kern="1200" cap="none" spc="363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/>
              <a:ea typeface="Microsoft YaHei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AC26DE-75DE-48B2-A82F-AD345C8BF864}"/>
              </a:ext>
            </a:extLst>
          </p:cNvPr>
          <p:cNvSpPr txBox="1"/>
          <p:nvPr/>
        </p:nvSpPr>
        <p:spPr>
          <a:xfrm>
            <a:off x="310901" y="2093160"/>
            <a:ext cx="1563248" cy="1581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7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F0502020204030204"/>
                <a:ea typeface="Microsoft YaHei"/>
                <a:cs typeface="+mn-cs"/>
              </a:rPr>
              <a:t>02</a:t>
            </a:r>
            <a:endParaRPr kumimoji="0" lang="zh-CN" altLang="en-US" sz="967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F0502020204030204"/>
              <a:ea typeface="Microsoft YaHe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489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76224-C596-4E9B-8659-53EEB5E7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</a:t>
            </a:r>
            <a:r>
              <a:rPr lang="en-US" altLang="zh-CN" dirty="0" err="1"/>
              <a:t>WeID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935C382-B59B-48B4-86AB-E402ADCC9C2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4269F9-B5CE-EB46-8536-1F9E4423A6BA}" type="slidenum">
              <a:rPr kumimoji="1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D80C18"/>
                </a:solidFill>
                <a:effectLst/>
                <a:uLnTx/>
                <a:uFillTx/>
                <a:latin typeface="Microsoft YaHei"/>
                <a:ea typeface="Microsoft YaHe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D80C18"/>
              </a:solidFill>
              <a:effectLst/>
              <a:uLnTx/>
              <a:uFillTx/>
              <a:latin typeface="Microsoft YaHei"/>
              <a:ea typeface="Microsoft YaHei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A9F83E-84BF-424D-B51E-37DB3112AFB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817382" y="6396999"/>
            <a:ext cx="2546350" cy="158750"/>
          </a:xfrm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0544DA7-56BE-4356-A84C-2A423598AEF0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zh-CN" altLang="en-US" dirty="0"/>
              <a:t>确保有</a:t>
            </a:r>
            <a:r>
              <a:rPr lang="en-US" altLang="zh-CN" dirty="0"/>
              <a:t>FISCO-BCOS</a:t>
            </a:r>
            <a:r>
              <a:rPr lang="zh-CN" altLang="en-US" dirty="0"/>
              <a:t>的区块链可用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build-tools</a:t>
            </a:r>
            <a:r>
              <a:rPr lang="zh-CN" altLang="en-US" dirty="0"/>
              <a:t>部署</a:t>
            </a:r>
            <a:r>
              <a:rPr lang="en-US" altLang="zh-CN" dirty="0" err="1"/>
              <a:t>WeID</a:t>
            </a:r>
            <a:r>
              <a:rPr lang="zh-CN" altLang="en-US" dirty="0"/>
              <a:t>合约到任意一个节点上</a:t>
            </a:r>
            <a:endParaRPr lang="en-US" altLang="zh-CN" dirty="0"/>
          </a:p>
          <a:p>
            <a:r>
              <a:rPr lang="zh-CN" altLang="en-US" dirty="0"/>
              <a:t>节点自动同步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A00643-1FD5-4E35-BF5F-198A24E5108C}"/>
              </a:ext>
            </a:extLst>
          </p:cNvPr>
          <p:cNvSpPr/>
          <p:nvPr/>
        </p:nvSpPr>
        <p:spPr bwMode="auto">
          <a:xfrm>
            <a:off x="4678401" y="2598821"/>
            <a:ext cx="3435696" cy="357337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127.0.0.1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5F93E8A-CABF-4444-ADA7-F86DA8B2FFDE}"/>
              </a:ext>
            </a:extLst>
          </p:cNvPr>
          <p:cNvSpPr/>
          <p:nvPr/>
        </p:nvSpPr>
        <p:spPr bwMode="auto">
          <a:xfrm>
            <a:off x="4907855" y="4532091"/>
            <a:ext cx="1475562" cy="1465242"/>
          </a:xfrm>
          <a:prstGeom prst="rect">
            <a:avLst/>
          </a:prstGeom>
          <a:solidFill>
            <a:srgbClr val="B9CDE5"/>
          </a:solidFill>
          <a:ln w="19050">
            <a:solidFill>
              <a:srgbClr val="B9CDE5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Node 3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DE5E033-C6E2-4175-8F43-8C3481641C52}"/>
              </a:ext>
            </a:extLst>
          </p:cNvPr>
          <p:cNvSpPr/>
          <p:nvPr/>
        </p:nvSpPr>
        <p:spPr bwMode="auto">
          <a:xfrm>
            <a:off x="4907855" y="2960825"/>
            <a:ext cx="1475562" cy="1465242"/>
          </a:xfrm>
          <a:prstGeom prst="rect">
            <a:avLst/>
          </a:prstGeom>
          <a:solidFill>
            <a:srgbClr val="B9CDE5"/>
          </a:solidFill>
          <a:ln w="19050">
            <a:solidFill>
              <a:srgbClr val="B9CDE5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Node 1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059CB71-C9CC-45EF-A828-814EDBD7A974}"/>
              </a:ext>
            </a:extLst>
          </p:cNvPr>
          <p:cNvSpPr/>
          <p:nvPr/>
        </p:nvSpPr>
        <p:spPr bwMode="auto">
          <a:xfrm>
            <a:off x="6503782" y="2960824"/>
            <a:ext cx="1475562" cy="1465242"/>
          </a:xfrm>
          <a:prstGeom prst="rect">
            <a:avLst/>
          </a:prstGeom>
          <a:solidFill>
            <a:srgbClr val="B9CDE5"/>
          </a:solidFill>
          <a:ln w="19050">
            <a:solidFill>
              <a:srgbClr val="B9CDE5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Node 2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A684625-F5F8-418C-A980-C2B8FB8885B1}"/>
              </a:ext>
            </a:extLst>
          </p:cNvPr>
          <p:cNvSpPr/>
          <p:nvPr/>
        </p:nvSpPr>
        <p:spPr bwMode="auto">
          <a:xfrm>
            <a:off x="6503781" y="4532092"/>
            <a:ext cx="1475562" cy="1465242"/>
          </a:xfrm>
          <a:prstGeom prst="rect">
            <a:avLst/>
          </a:prstGeom>
          <a:solidFill>
            <a:srgbClr val="B9CDE5"/>
          </a:solidFill>
          <a:ln w="19050">
            <a:solidFill>
              <a:srgbClr val="B9CDE5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Node 4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C2E18BB-1424-4B82-97F3-FA19F0A4908E}"/>
              </a:ext>
            </a:extLst>
          </p:cNvPr>
          <p:cNvSpPr/>
          <p:nvPr/>
        </p:nvSpPr>
        <p:spPr>
          <a:xfrm>
            <a:off x="4907855" y="3132270"/>
            <a:ext cx="1461174" cy="296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WeID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合约</a:t>
            </a:r>
          </a:p>
        </p:txBody>
      </p:sp>
    </p:spTree>
    <p:extLst>
      <p:ext uri="{BB962C8B-B14F-4D97-AF65-F5344CB8AC3E}">
        <p14:creationId xmlns:p14="http://schemas.microsoft.com/office/powerpoint/2010/main" val="35997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723FC-D2C7-4D3F-B1D9-C7B734EFC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Build-tools</a:t>
            </a:r>
            <a:r>
              <a:rPr lang="zh-CN" altLang="en-US" dirty="0"/>
              <a:t>部署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3B0C753-F998-4E0E-B62C-57EE96A44C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/>
              <a:t>9</a:t>
            </a:fld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AA09D7-727E-4489-A615-E1CDA96FAA4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altLang="zh-CN" dirty="0"/>
              <a:t>Build-tools</a:t>
            </a:r>
            <a:r>
              <a:rPr lang="zh-CN" altLang="en-US" dirty="0"/>
              <a:t>是运行在</a:t>
            </a:r>
            <a:r>
              <a:rPr lang="en-US" altLang="zh-CN" dirty="0"/>
              <a:t>Linux</a:t>
            </a:r>
            <a:r>
              <a:rPr lang="zh-CN" altLang="en-US" dirty="0"/>
              <a:t>将</a:t>
            </a:r>
            <a:r>
              <a:rPr lang="en-US" altLang="zh-CN" dirty="0" err="1"/>
              <a:t>WeID</a:t>
            </a:r>
            <a:r>
              <a:rPr lang="zh-CN" altLang="en-US" dirty="0"/>
              <a:t>相关智能合约快速部署到区块链上的集成工具</a:t>
            </a:r>
            <a:endParaRPr lang="en-US" altLang="zh-CN" dirty="0"/>
          </a:p>
          <a:p>
            <a:r>
              <a:rPr lang="zh-CN" altLang="en-US" dirty="0"/>
              <a:t>文档</a:t>
            </a:r>
            <a:endParaRPr lang="en-US" altLang="zh-CN" dirty="0"/>
          </a:p>
          <a:p>
            <a:pPr lvl="1"/>
            <a:r>
              <a:rPr lang="en-US" altLang="zh-CN" sz="1800" dirty="0">
                <a:hlinkClick r:id="rId2"/>
              </a:rPr>
              <a:t>https://weidentity.readthedocs.io/zh_CN/latest/docs/weidentity-build-with-deploy.html</a:t>
            </a:r>
            <a:endParaRPr lang="en-US" altLang="zh-CN" sz="1800" dirty="0"/>
          </a:p>
          <a:p>
            <a:r>
              <a:rPr lang="en-US" altLang="zh-CN" dirty="0"/>
              <a:t>1. </a:t>
            </a:r>
            <a:r>
              <a:rPr lang="zh-CN" altLang="en-US" dirty="0"/>
              <a:t>下载</a:t>
            </a:r>
            <a:r>
              <a:rPr lang="en-US" altLang="zh-CN" dirty="0"/>
              <a:t>build-tools</a:t>
            </a:r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配置区块链信息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4714AE9-1B27-405C-8C7C-923C17771011}"/>
              </a:ext>
            </a:extLst>
          </p:cNvPr>
          <p:cNvSpPr txBox="1"/>
          <p:nvPr/>
        </p:nvSpPr>
        <p:spPr>
          <a:xfrm>
            <a:off x="975133" y="3429000"/>
            <a:ext cx="10241734" cy="369322"/>
          </a:xfrm>
          <a:prstGeom prst="rect">
            <a:avLst/>
          </a:prstGeom>
          <a:solidFill>
            <a:srgbClr val="EBEBE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5" tIns="60955" rIns="60955" bIns="60955" numCol="1" spcCol="38100" rtlCol="0" anchor="t">
            <a:spAutoFit/>
          </a:bodyPr>
          <a:lstStyle>
            <a:defPPr marL="0" marR="0" indent="0" algn="l" defTabSz="91345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323" i="1">
                <a:solidFill>
                  <a:srgbClr val="008000"/>
                </a:solidFill>
              </a:defRPr>
            </a:lvl1pPr>
          </a:lstStyle>
          <a:p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$ git clone https://github.com/WeBankFinTech/weid-build-tools.git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D9D198-48FB-4683-97E4-50370E004CF5}"/>
              </a:ext>
            </a:extLst>
          </p:cNvPr>
          <p:cNvSpPr txBox="1"/>
          <p:nvPr/>
        </p:nvSpPr>
        <p:spPr>
          <a:xfrm>
            <a:off x="975133" y="4470553"/>
            <a:ext cx="10241734" cy="1600428"/>
          </a:xfrm>
          <a:prstGeom prst="rect">
            <a:avLst/>
          </a:prstGeom>
          <a:solidFill>
            <a:srgbClr val="EBEBE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5" tIns="60955" rIns="60955" bIns="60955" numCol="1" spcCol="38100" rtlCol="0" anchor="t">
            <a:spAutoFit/>
          </a:bodyPr>
          <a:lstStyle>
            <a:defPPr marL="0" marR="0" indent="0" algn="l" defTabSz="91345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323" i="1">
                <a:solidFill>
                  <a:srgbClr val="008000"/>
                </a:solidFill>
              </a:defRPr>
            </a:lvl1pPr>
          </a:lstStyle>
          <a:p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$ cd </a:t>
            </a:r>
            <a:r>
              <a:rPr lang="en-US" altLang="zh-CN" sz="1600" i="0" dirty="0" err="1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weid</a:t>
            </a:r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-build-tools</a:t>
            </a:r>
          </a:p>
          <a:p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$ vim </a:t>
            </a:r>
            <a:r>
              <a:rPr lang="en-US" altLang="zh-CN" sz="1600" i="0" dirty="0" err="1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run.config</a:t>
            </a:r>
            <a:endParaRPr lang="en-US" altLang="zh-CN" sz="1600" i="0" dirty="0">
              <a:solidFill>
                <a:srgbClr val="1E53A4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endParaRPr lang="en-US" altLang="zh-CN" sz="1600" i="0" dirty="0">
              <a:solidFill>
                <a:srgbClr val="1E53A4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altLang="zh-CN" sz="1600" i="0" dirty="0" err="1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blockchain_address</a:t>
            </a:r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=127.0.0.1:20200</a:t>
            </a:r>
          </a:p>
          <a:p>
            <a:r>
              <a:rPr lang="en-US" altLang="zh-CN" sz="1600" i="0" dirty="0" err="1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blockchain_fiscobcos_version</a:t>
            </a:r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=2</a:t>
            </a:r>
          </a:p>
          <a:p>
            <a:r>
              <a:rPr lang="en-US" altLang="zh-CN" sz="1600" i="0" dirty="0" err="1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org_id</a:t>
            </a:r>
            <a:r>
              <a:rPr lang="en-US" altLang="zh-CN" sz="1600" i="0" dirty="0">
                <a:solidFill>
                  <a:srgbClr val="1E53A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=test</a:t>
            </a:r>
          </a:p>
        </p:txBody>
      </p:sp>
    </p:spTree>
    <p:extLst>
      <p:ext uri="{BB962C8B-B14F-4D97-AF65-F5344CB8AC3E}">
        <p14:creationId xmlns:p14="http://schemas.microsoft.com/office/powerpoint/2010/main" val="184799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19090426"/>
  <p:tag name="MH_LIBRARY" val="GRAPHIC"/>
  <p:tag name="MH_TYPE" val="Sub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128112852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19090426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128112852"/>
  <p:tag name="MH_LIBRARY" val="GRAPHIC"/>
  <p:tag name="MH_TYPE" val="Other"/>
  <p:tag name="MH_ORDER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xagcr12">
      <a:majorFont>
        <a:latin typeface="Arial" panose="020F0302020204030204"/>
        <a:ea typeface="Microsoft YaHei"/>
        <a:cs typeface=""/>
      </a:majorFont>
      <a:minorFont>
        <a:latin typeface="Arial" panose="020F0502020204030204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eBank">
  <a:themeElements>
    <a:clrScheme name="WeBank666">
      <a:dk1>
        <a:srgbClr val="1E53A4"/>
      </a:dk1>
      <a:lt1>
        <a:srgbClr val="FFFFFF"/>
      </a:lt1>
      <a:dk2>
        <a:srgbClr val="000000"/>
      </a:dk2>
      <a:lt2>
        <a:srgbClr val="E7E6E6"/>
      </a:lt2>
      <a:accent1>
        <a:srgbClr val="D80C18"/>
      </a:accent1>
      <a:accent2>
        <a:srgbClr val="FF5582"/>
      </a:accent2>
      <a:accent3>
        <a:srgbClr val="64CDFF"/>
      </a:accent3>
      <a:accent4>
        <a:srgbClr val="002882"/>
      </a:accent4>
      <a:accent5>
        <a:srgbClr val="EAEAEA"/>
      </a:accent5>
      <a:accent6>
        <a:srgbClr val="D5D5D5"/>
      </a:accent6>
      <a:hlink>
        <a:srgbClr val="1E53A3"/>
      </a:hlink>
      <a:folHlink>
        <a:srgbClr val="D80C18"/>
      </a:folHlink>
    </a:clrScheme>
    <a:fontScheme name="axagcr12">
      <a:majorFont>
        <a:latin typeface="Arial" panose="020F0302020204030204"/>
        <a:ea typeface="Microsoft YaHei"/>
        <a:cs typeface=""/>
      </a:majorFont>
      <a:minorFont>
        <a:latin typeface="Arial" panose="020F0502020204030204"/>
        <a:ea typeface="Microsoft YaHei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WeBank">
  <a:themeElements>
    <a:clrScheme name="WeBank666">
      <a:dk1>
        <a:srgbClr val="1E53A4"/>
      </a:dk1>
      <a:lt1>
        <a:srgbClr val="FFFFFF"/>
      </a:lt1>
      <a:dk2>
        <a:srgbClr val="000000"/>
      </a:dk2>
      <a:lt2>
        <a:srgbClr val="E7E6E6"/>
      </a:lt2>
      <a:accent1>
        <a:srgbClr val="D80C18"/>
      </a:accent1>
      <a:accent2>
        <a:srgbClr val="FF5582"/>
      </a:accent2>
      <a:accent3>
        <a:srgbClr val="64CDFF"/>
      </a:accent3>
      <a:accent4>
        <a:srgbClr val="002882"/>
      </a:accent4>
      <a:accent5>
        <a:srgbClr val="EAEAEA"/>
      </a:accent5>
      <a:accent6>
        <a:srgbClr val="D5D5D5"/>
      </a:accent6>
      <a:hlink>
        <a:srgbClr val="1E53A3"/>
      </a:hlink>
      <a:folHlink>
        <a:srgbClr val="D80C18"/>
      </a:folHlink>
    </a:clrScheme>
    <a:fontScheme name="axagcr12">
      <a:majorFont>
        <a:latin typeface="Arial" panose="020F0302020204030204"/>
        <a:ea typeface="Microsoft YaHei"/>
        <a:cs typeface=""/>
      </a:majorFont>
      <a:minorFont>
        <a:latin typeface="Arial" panose="020F0502020204030204"/>
        <a:ea typeface="Microsoft YaHei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WeBank">
  <a:themeElements>
    <a:clrScheme name="WeBank666">
      <a:dk1>
        <a:srgbClr val="1E53A4"/>
      </a:dk1>
      <a:lt1>
        <a:srgbClr val="FFFFFF"/>
      </a:lt1>
      <a:dk2>
        <a:srgbClr val="000000"/>
      </a:dk2>
      <a:lt2>
        <a:srgbClr val="E7E6E6"/>
      </a:lt2>
      <a:accent1>
        <a:srgbClr val="D80C18"/>
      </a:accent1>
      <a:accent2>
        <a:srgbClr val="FF5582"/>
      </a:accent2>
      <a:accent3>
        <a:srgbClr val="64CDFF"/>
      </a:accent3>
      <a:accent4>
        <a:srgbClr val="002882"/>
      </a:accent4>
      <a:accent5>
        <a:srgbClr val="EAEAEA"/>
      </a:accent5>
      <a:accent6>
        <a:srgbClr val="D5D5D5"/>
      </a:accent6>
      <a:hlink>
        <a:srgbClr val="1E53A3"/>
      </a:hlink>
      <a:folHlink>
        <a:srgbClr val="D80C18"/>
      </a:folHlink>
    </a:clrScheme>
    <a:fontScheme name="axagcr12">
      <a:majorFont>
        <a:latin typeface="Arial" panose="020F0302020204030204"/>
        <a:ea typeface="Microsoft YaHei"/>
        <a:cs typeface=""/>
      </a:majorFont>
      <a:minorFont>
        <a:latin typeface="Arial" panose="020F0502020204030204"/>
        <a:ea typeface="Microsoft YaHei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xagcr12">
      <a:majorFont>
        <a:latin typeface="Arial" panose="020F0302020204030204"/>
        <a:ea typeface="Microsoft YaHei"/>
        <a:cs typeface=""/>
      </a:majorFont>
      <a:minorFont>
        <a:latin typeface="Arial" panose="020F0502020204030204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11827</TotalTime>
  <Words>1639</Words>
  <Application>Microsoft Office PowerPoint</Application>
  <PresentationFormat>宽屏</PresentationFormat>
  <Paragraphs>223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22</vt:i4>
      </vt:variant>
    </vt:vector>
  </HeadingPairs>
  <TitlesOfParts>
    <vt:vector size="40" baseType="lpstr">
      <vt:lpstr>Facto</vt:lpstr>
      <vt:lpstr>FZZhengHeiS-B-GB</vt:lpstr>
      <vt:lpstr>Source Han Sans CN</vt:lpstr>
      <vt:lpstr>Source Han Sans Regular</vt:lpstr>
      <vt:lpstr>等线</vt:lpstr>
      <vt:lpstr>思源黑体 CN Regular</vt:lpstr>
      <vt:lpstr>宋体</vt:lpstr>
      <vt:lpstr>Microsoft YaHei</vt:lpstr>
      <vt:lpstr>Microsoft YaHei</vt:lpstr>
      <vt:lpstr>Arial</vt:lpstr>
      <vt:lpstr>Calibri</vt:lpstr>
      <vt:lpstr>Lucida Sans Unicode</vt:lpstr>
      <vt:lpstr>Wingdings</vt:lpstr>
      <vt:lpstr>Office 主题​​</vt:lpstr>
      <vt:lpstr>WeBank</vt:lpstr>
      <vt:lpstr>1_WeBank</vt:lpstr>
      <vt:lpstr>2_WeBank</vt:lpstr>
      <vt:lpstr>1_Office 主题​​</vt:lpstr>
      <vt:lpstr>PowerPoint 演示文稿</vt:lpstr>
      <vt:lpstr>Agenda</vt:lpstr>
      <vt:lpstr>安装Gradle 5.2.1 (如已安装更新版本，此步骤可省略)</vt:lpstr>
      <vt:lpstr>PowerPoint 演示文稿</vt:lpstr>
      <vt:lpstr>搭建链：搭建一个单机单群组4节点的链</vt:lpstr>
      <vt:lpstr>搭建链：搭建一个单机单群组4节点的链（续）</vt:lpstr>
      <vt:lpstr>PowerPoint 演示文稿</vt:lpstr>
      <vt:lpstr>部署WeID</vt:lpstr>
      <vt:lpstr>Build-tools部署</vt:lpstr>
      <vt:lpstr>Build-tools部署</vt:lpstr>
      <vt:lpstr>通过build-tools CLI快速体验WeID SDK</vt:lpstr>
      <vt:lpstr>PowerPoint 演示文稿</vt:lpstr>
      <vt:lpstr>体验weid-sample (1)</vt:lpstr>
      <vt:lpstr>体验weid-sample (2)</vt:lpstr>
      <vt:lpstr>体验weid-sample (3)</vt:lpstr>
      <vt:lpstr>PowerPoint 演示文稿</vt:lpstr>
      <vt:lpstr>体验HTTP-Service (I)</vt:lpstr>
      <vt:lpstr>体验HTTP-Service (II)</vt:lpstr>
      <vt:lpstr>体验HTTP-Service (III)</vt:lpstr>
      <vt:lpstr>PowerPoint 演示文稿</vt:lpstr>
      <vt:lpstr>用到的代码仓库：Welcome to Star!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cassiehan(韩丹)</dc:creator>
  <cp:lastModifiedBy>chaoxinhu(胡朝新)</cp:lastModifiedBy>
  <cp:revision>254</cp:revision>
  <dcterms:created xsi:type="dcterms:W3CDTF">2019-02-13T03:30:43Z</dcterms:created>
  <dcterms:modified xsi:type="dcterms:W3CDTF">2019-10-25T05:25:09Z</dcterms:modified>
</cp:coreProperties>
</file>