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72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1D66-A22C-4B1B-BE7A-30E6DD2E7E87}" type="datetimeFigureOut">
              <a:rPr lang="fr-FR" smtClean="0"/>
              <a:t>07/07/2017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B2F8-2508-4448-AB0E-1BEB100F04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348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1D66-A22C-4B1B-BE7A-30E6DD2E7E87}" type="datetimeFigureOut">
              <a:rPr lang="fr-FR" smtClean="0"/>
              <a:t>07/07/2017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B2F8-2508-4448-AB0E-1BEB100F04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4252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1D66-A22C-4B1B-BE7A-30E6DD2E7E87}" type="datetimeFigureOut">
              <a:rPr lang="fr-FR" smtClean="0"/>
              <a:t>07/07/2017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B2F8-2508-4448-AB0E-1BEB100F04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4401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1D66-A22C-4B1B-BE7A-30E6DD2E7E87}" type="datetimeFigureOut">
              <a:rPr lang="fr-FR" smtClean="0"/>
              <a:t>07/07/2017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B2F8-2508-4448-AB0E-1BEB100F04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6706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1D66-A22C-4B1B-BE7A-30E6DD2E7E87}" type="datetimeFigureOut">
              <a:rPr lang="fr-FR" smtClean="0"/>
              <a:t>07/07/2017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B2F8-2508-4448-AB0E-1BEB100F04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329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1D66-A22C-4B1B-BE7A-30E6DD2E7E87}" type="datetimeFigureOut">
              <a:rPr lang="fr-FR" smtClean="0"/>
              <a:t>07/07/2017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B2F8-2508-4448-AB0E-1BEB100F04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2940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1D66-A22C-4B1B-BE7A-30E6DD2E7E87}" type="datetimeFigureOut">
              <a:rPr lang="fr-FR" smtClean="0"/>
              <a:t>07/07/2017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B2F8-2508-4448-AB0E-1BEB100F04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326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1D66-A22C-4B1B-BE7A-30E6DD2E7E87}" type="datetimeFigureOut">
              <a:rPr lang="fr-FR" smtClean="0"/>
              <a:t>07/07/2017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B2F8-2508-4448-AB0E-1BEB100F04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9598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1D66-A22C-4B1B-BE7A-30E6DD2E7E87}" type="datetimeFigureOut">
              <a:rPr lang="fr-FR" smtClean="0"/>
              <a:t>07/07/2017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B2F8-2508-4448-AB0E-1BEB100F04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926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1D66-A22C-4B1B-BE7A-30E6DD2E7E87}" type="datetimeFigureOut">
              <a:rPr lang="fr-FR" smtClean="0"/>
              <a:t>07/07/2017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B2F8-2508-4448-AB0E-1BEB100F04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799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1D66-A22C-4B1B-BE7A-30E6DD2E7E87}" type="datetimeFigureOut">
              <a:rPr lang="fr-FR" smtClean="0"/>
              <a:t>07/07/2017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B2F8-2508-4448-AB0E-1BEB100F04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3738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1D66-A22C-4B1B-BE7A-30E6DD2E7E87}" type="datetimeFigureOut">
              <a:rPr lang="fr-FR" smtClean="0"/>
              <a:t>07/07/2017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EB2F8-2508-4448-AB0E-1BEB100F04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375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4" t="24035" r="18026" b="14737"/>
          <a:stretch/>
        </p:blipFill>
        <p:spPr>
          <a:xfrm>
            <a:off x="154596" y="1265108"/>
            <a:ext cx="6400800" cy="4199021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3462839" y="2169780"/>
            <a:ext cx="504056" cy="39512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3465220" y="2870469"/>
            <a:ext cx="504056" cy="36295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6804248" y="1484784"/>
            <a:ext cx="220784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Antenne GSM</a:t>
            </a:r>
          </a:p>
          <a:p>
            <a:r>
              <a:rPr lang="fr-FR" dirty="0" smtClean="0"/>
              <a:t>Connecteur Batterie</a:t>
            </a:r>
          </a:p>
          <a:p>
            <a:endParaRPr lang="fr-FR" dirty="0" smtClean="0"/>
          </a:p>
          <a:p>
            <a:r>
              <a:rPr lang="fr-FR" dirty="0" smtClean="0">
                <a:solidFill>
                  <a:srgbClr val="0070C0"/>
                </a:solidFill>
              </a:rPr>
              <a:t>LED charge batterie</a:t>
            </a:r>
          </a:p>
          <a:p>
            <a:endParaRPr lang="fr-FR" dirty="0" smtClean="0"/>
          </a:p>
          <a:p>
            <a:r>
              <a:rPr lang="fr-FR" dirty="0" smtClean="0"/>
              <a:t>Alimentation secteur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Connections capteurs</a:t>
            </a:r>
          </a:p>
          <a:p>
            <a:r>
              <a:rPr lang="fr-FR" dirty="0" smtClean="0"/>
              <a:t>1. Bleu</a:t>
            </a:r>
          </a:p>
          <a:p>
            <a:r>
              <a:rPr lang="fr-FR" dirty="0" smtClean="0"/>
              <a:t>2. Noir</a:t>
            </a:r>
          </a:p>
          <a:p>
            <a:r>
              <a:rPr lang="fr-FR" dirty="0" smtClean="0"/>
              <a:t>3. Rouge</a:t>
            </a:r>
          </a:p>
          <a:p>
            <a:endParaRPr lang="fr-FR" dirty="0"/>
          </a:p>
        </p:txBody>
      </p:sp>
      <p:cxnSp>
        <p:nvCxnSpPr>
          <p:cNvPr id="9" name="Connecteur droit avec flèche 8"/>
          <p:cNvCxnSpPr/>
          <p:nvPr/>
        </p:nvCxnSpPr>
        <p:spPr>
          <a:xfrm flipH="1" flipV="1">
            <a:off x="5292080" y="1625279"/>
            <a:ext cx="1584176" cy="7552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avec flèche 10"/>
          <p:cNvCxnSpPr/>
          <p:nvPr/>
        </p:nvCxnSpPr>
        <p:spPr>
          <a:xfrm flipH="1">
            <a:off x="4716016" y="1988840"/>
            <a:ext cx="2160240" cy="43296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avec flèche 12"/>
          <p:cNvCxnSpPr>
            <a:endCxn id="5" idx="1"/>
          </p:cNvCxnSpPr>
          <p:nvPr/>
        </p:nvCxnSpPr>
        <p:spPr>
          <a:xfrm>
            <a:off x="2522552" y="332656"/>
            <a:ext cx="1014104" cy="189498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avec flèche 14"/>
          <p:cNvCxnSpPr>
            <a:endCxn id="6" idx="2"/>
          </p:cNvCxnSpPr>
          <p:nvPr/>
        </p:nvCxnSpPr>
        <p:spPr>
          <a:xfrm>
            <a:off x="2195736" y="908720"/>
            <a:ext cx="1269484" cy="214322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ZoneTexte 19"/>
          <p:cNvSpPr txBox="1"/>
          <p:nvPr/>
        </p:nvSpPr>
        <p:spPr>
          <a:xfrm>
            <a:off x="154596" y="73733"/>
            <a:ext cx="23679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 smtClean="0"/>
              <a:t>Bouton MODE</a:t>
            </a:r>
          </a:p>
          <a:p>
            <a:pPr algn="r"/>
            <a:r>
              <a:rPr lang="fr-FR" dirty="0" smtClean="0">
                <a:solidFill>
                  <a:srgbClr val="0070C0"/>
                </a:solidFill>
              </a:rPr>
              <a:t>LED connexion internet</a:t>
            </a:r>
          </a:p>
          <a:p>
            <a:pPr algn="r"/>
            <a:r>
              <a:rPr lang="fr-FR" dirty="0" smtClean="0"/>
              <a:t>Bouton RESET</a:t>
            </a:r>
          </a:p>
          <a:p>
            <a:pPr algn="ctr"/>
            <a:r>
              <a:rPr lang="fr-FR" dirty="0" smtClean="0"/>
              <a:t>Batterie</a:t>
            </a:r>
            <a:endParaRPr lang="fr-FR" dirty="0"/>
          </a:p>
        </p:txBody>
      </p:sp>
      <p:cxnSp>
        <p:nvCxnSpPr>
          <p:cNvPr id="30" name="Connecteur droit avec flèche 29"/>
          <p:cNvCxnSpPr/>
          <p:nvPr/>
        </p:nvCxnSpPr>
        <p:spPr>
          <a:xfrm flipH="1" flipV="1">
            <a:off x="5572783" y="3755580"/>
            <a:ext cx="1231465" cy="10546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avec flèche 33"/>
          <p:cNvCxnSpPr/>
          <p:nvPr/>
        </p:nvCxnSpPr>
        <p:spPr>
          <a:xfrm flipH="1">
            <a:off x="899592" y="1154361"/>
            <a:ext cx="438982" cy="141054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Ellipse 42"/>
          <p:cNvSpPr/>
          <p:nvPr/>
        </p:nvSpPr>
        <p:spPr>
          <a:xfrm>
            <a:off x="3462839" y="2524512"/>
            <a:ext cx="504056" cy="354733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4" name="Connecteur droit avec flèche 43"/>
          <p:cNvCxnSpPr/>
          <p:nvPr/>
        </p:nvCxnSpPr>
        <p:spPr>
          <a:xfrm flipH="1">
            <a:off x="4427984" y="2524513"/>
            <a:ext cx="2448273" cy="177365"/>
          </a:xfrm>
          <a:prstGeom prst="straightConnector1">
            <a:avLst/>
          </a:prstGeom>
          <a:noFill/>
          <a:ln w="5715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Connecteur droit avec flèche 47"/>
          <p:cNvCxnSpPr/>
          <p:nvPr/>
        </p:nvCxnSpPr>
        <p:spPr>
          <a:xfrm flipH="1" flipV="1">
            <a:off x="5572784" y="2960012"/>
            <a:ext cx="1290404" cy="9193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Connecteur droit avec flèche 52"/>
          <p:cNvCxnSpPr>
            <a:endCxn id="43" idx="2"/>
          </p:cNvCxnSpPr>
          <p:nvPr/>
        </p:nvCxnSpPr>
        <p:spPr>
          <a:xfrm>
            <a:off x="2411760" y="548680"/>
            <a:ext cx="1051079" cy="2153199"/>
          </a:xfrm>
          <a:prstGeom prst="straightConnector1">
            <a:avLst/>
          </a:prstGeom>
          <a:noFill/>
          <a:ln w="5715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Ellipse 58"/>
          <p:cNvSpPr/>
          <p:nvPr/>
        </p:nvSpPr>
        <p:spPr>
          <a:xfrm>
            <a:off x="3923928" y="2524513"/>
            <a:ext cx="504056" cy="354733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694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28</Words>
  <Application>Microsoft Office PowerPoint</Application>
  <PresentationFormat>Affichage à l'écran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ALSTOM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Fabien GOY</dc:creator>
  <cp:lastModifiedBy>Fabien GOY</cp:lastModifiedBy>
  <cp:revision>3</cp:revision>
  <dcterms:created xsi:type="dcterms:W3CDTF">2017-07-07T11:06:44Z</dcterms:created>
  <dcterms:modified xsi:type="dcterms:W3CDTF">2017-07-07T11:28:21Z</dcterms:modified>
</cp:coreProperties>
</file>